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A4063-D67F-45E0-83C6-07F24F4E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49" y="1593530"/>
            <a:ext cx="2103302" cy="3170195"/>
          </a:xfrm>
          <a:prstGeom prst="rect">
            <a:avLst/>
          </a:prstGeom>
        </p:spPr>
      </p:pic>
      <p:pic>
        <p:nvPicPr>
          <p:cNvPr id="4" name="Hroshwo i">
            <a:hlinkClick r:id="" action="ppaction://media"/>
            <a:extLst>
              <a:ext uri="{FF2B5EF4-FFF2-40B4-BE49-F238E27FC236}">
                <a16:creationId xmlns:a16="http://schemas.microsoft.com/office/drawing/2014/main" id="{88C6FB77-F44A-49B8-8F7D-3FC90C9A4E9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61" end="23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245670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47E3C-ED50-42A3-AF7D-BEE84453D564}"/>
              </a:ext>
            </a:extLst>
          </p:cNvPr>
          <p:cNvSpPr txBox="1"/>
          <p:nvPr/>
        </p:nvSpPr>
        <p:spPr>
          <a:xfrm>
            <a:off x="2127068" y="4763725"/>
            <a:ext cx="27526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</a:t>
            </a:r>
            <a:r>
              <a:rPr lang="en-US" sz="4000" dirty="0" err="1"/>
              <a:t>hroshwo-i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97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 dur">
            <a:hlinkClick r:id="" action="ppaction://media"/>
            <a:extLst>
              <a:ext uri="{FF2B5EF4-FFF2-40B4-BE49-F238E27FC236}">
                <a16:creationId xmlns:a16="http://schemas.microsoft.com/office/drawing/2014/main" id="{90E73487-3794-4727-9AF2-130303F0E5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6158560"/>
            <a:ext cx="304800" cy="304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6F144F-A5C0-40A5-BD61-EC38B5052E24}"/>
              </a:ext>
            </a:extLst>
          </p:cNvPr>
          <p:cNvGrpSpPr/>
          <p:nvPr/>
        </p:nvGrpSpPr>
        <p:grpSpPr>
          <a:xfrm>
            <a:off x="1323948" y="894783"/>
            <a:ext cx="4401693" cy="4816049"/>
            <a:chOff x="1323948" y="894783"/>
            <a:chExt cx="4401693" cy="48160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482217-C921-4407-94FC-8FD0FA5B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948" y="1412779"/>
              <a:ext cx="4401693" cy="429805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93EDF5-5E8B-4866-90AF-19974C6D3339}"/>
                </a:ext>
              </a:extLst>
            </p:cNvPr>
            <p:cNvGrpSpPr/>
            <p:nvPr/>
          </p:nvGrpSpPr>
          <p:grpSpPr>
            <a:xfrm>
              <a:off x="1689462" y="894783"/>
              <a:ext cx="3272237" cy="420894"/>
              <a:chOff x="1689462" y="894783"/>
              <a:chExt cx="3272237" cy="4208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86EDD-E189-4E11-B259-53EEF6C555B1}"/>
                  </a:ext>
                </a:extLst>
              </p:cNvPr>
              <p:cNvSpPr txBox="1"/>
              <p:nvPr/>
            </p:nvSpPr>
            <p:spPr>
              <a:xfrm>
                <a:off x="1689462" y="894783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b="1" dirty="0" err="1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dur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F270B6-65A6-4595-9F46-E1819A8838DB}"/>
                  </a:ext>
                </a:extLst>
              </p:cNvPr>
              <p:cNvSpPr txBox="1"/>
              <p:nvPr/>
            </p:nvSpPr>
            <p:spPr>
              <a:xfrm>
                <a:off x="4066902" y="915567"/>
                <a:ext cx="894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iliSh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2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5</cp:revision>
  <dcterms:created xsi:type="dcterms:W3CDTF">2020-07-25T00:22:55Z</dcterms:created>
  <dcterms:modified xsi:type="dcterms:W3CDTF">2020-08-24T05:17:54Z</dcterms:modified>
</cp:coreProperties>
</file>