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2477" y="4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8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3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62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3775" y="3823733"/>
            <a:ext cx="6390300" cy="14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6354343" y="8290163"/>
            <a:ext cx="4116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8423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18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6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1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33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6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30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53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7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8CE29-867F-449A-ABA4-07FA2D2B9302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4087F-482B-4FF5-8278-A675CA0F0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07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microsoft.com/office/2007/relationships/media" Target="../media/media2.m4a"/><Relationship Id="rId1" Type="http://schemas.openxmlformats.org/officeDocument/2006/relationships/audio" Target="NULL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14050C-BC2E-46AC-A690-9388402A7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1777" y="1593531"/>
            <a:ext cx="2554445" cy="3170195"/>
          </a:xfrm>
          <a:prstGeom prst="rect">
            <a:avLst/>
          </a:prstGeom>
        </p:spPr>
      </p:pic>
      <p:pic>
        <p:nvPicPr>
          <p:cNvPr id="8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1D9C332D-5772-41BD-B822-753F5168B90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122817" y="8122980"/>
            <a:ext cx="304800" cy="304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D67E68-6024-461B-87C6-B7C2C794AFBA}"/>
              </a:ext>
            </a:extLst>
          </p:cNvPr>
          <p:cNvSpPr txBox="1"/>
          <p:nvPr/>
        </p:nvSpPr>
        <p:spPr>
          <a:xfrm>
            <a:off x="1852286" y="4859383"/>
            <a:ext cx="31534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(</a:t>
            </a:r>
            <a:r>
              <a:rPr lang="en-US" sz="4000" dirty="0" err="1"/>
              <a:t>deergho-ee</a:t>
            </a:r>
            <a:r>
              <a:rPr lang="en-US" sz="4000" dirty="0"/>
              <a:t>)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9133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35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egol">
            <a:hlinkClick r:id="" action="ppaction://media"/>
            <a:extLst>
              <a:ext uri="{FF2B5EF4-FFF2-40B4-BE49-F238E27FC236}">
                <a16:creationId xmlns:a16="http://schemas.microsoft.com/office/drawing/2014/main" id="{B9F60B6A-FF27-4678-B553-A3B739E6F489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944" end="248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276600" y="7460308"/>
            <a:ext cx="304800" cy="3048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3393EFC-754C-44CA-8533-BD761866CFF3}"/>
              </a:ext>
            </a:extLst>
          </p:cNvPr>
          <p:cNvGrpSpPr/>
          <p:nvPr/>
        </p:nvGrpSpPr>
        <p:grpSpPr>
          <a:xfrm>
            <a:off x="862361" y="1865592"/>
            <a:ext cx="5133277" cy="5224013"/>
            <a:chOff x="862361" y="900384"/>
            <a:chExt cx="5133277" cy="522401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AD2A949-54E2-4AD1-9A3D-2347FB91C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2361" y="1740993"/>
              <a:ext cx="5133277" cy="438340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F2CF6B0-92C4-4944-8CF4-80694A78D73F}"/>
                </a:ext>
              </a:extLst>
            </p:cNvPr>
            <p:cNvSpPr txBox="1"/>
            <p:nvPr/>
          </p:nvSpPr>
          <p:spPr>
            <a:xfrm>
              <a:off x="1562098" y="900384"/>
              <a:ext cx="12089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70C0"/>
                  </a:solidFill>
                </a:rPr>
                <a:t>(</a:t>
              </a:r>
              <a:r>
                <a:rPr lang="en-US" sz="2000" b="1" dirty="0" err="1">
                  <a:solidFill>
                    <a:srgbClr val="0070C0"/>
                  </a:solidFill>
                </a:rPr>
                <a:t>eegawl</a:t>
              </a:r>
              <a:r>
                <a:rPr lang="en-US" sz="2000" b="1" dirty="0">
                  <a:solidFill>
                    <a:srgbClr val="0070C0"/>
                  </a:solidFill>
                </a:rPr>
                <a:t>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9FC9DA9-8824-4CFC-A669-1E9B3B04FB42}"/>
                </a:ext>
              </a:extLst>
            </p:cNvPr>
            <p:cNvSpPr txBox="1"/>
            <p:nvPr/>
          </p:nvSpPr>
          <p:spPr>
            <a:xfrm>
              <a:off x="4232365" y="900384"/>
              <a:ext cx="12682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70C0"/>
                  </a:solidFill>
                </a:rPr>
                <a:t>(</a:t>
              </a:r>
              <a:r>
                <a:rPr lang="en-US" sz="2000" b="1" dirty="0" err="1">
                  <a:solidFill>
                    <a:srgbClr val="0070C0"/>
                  </a:solidFill>
                </a:rPr>
                <a:t>eeShan</a:t>
              </a:r>
              <a:r>
                <a:rPr lang="en-US" sz="2000" b="1" dirty="0">
                  <a:solidFill>
                    <a:srgbClr val="0070C0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818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00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9</Words>
  <Application>Microsoft Office PowerPoint</Application>
  <PresentationFormat>On-screen Show (4:3)</PresentationFormat>
  <Paragraphs>3</Paragraphs>
  <Slides>2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Kaushik Roy Choudhury</dc:creator>
  <cp:lastModifiedBy>Aabir Datta</cp:lastModifiedBy>
  <cp:revision>5</cp:revision>
  <dcterms:created xsi:type="dcterms:W3CDTF">2020-07-25T00:22:55Z</dcterms:created>
  <dcterms:modified xsi:type="dcterms:W3CDTF">2020-08-24T04:14:17Z</dcterms:modified>
</cp:coreProperties>
</file>