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72C74-BCC0-4A43-9C40-16EFAE86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12" y="1804176"/>
            <a:ext cx="2249619" cy="2767824"/>
          </a:xfrm>
          <a:prstGeom prst="rect">
            <a:avLst/>
          </a:prstGeom>
        </p:spPr>
      </p:pic>
      <p:pic>
        <p:nvPicPr>
          <p:cNvPr id="5" name="Hroshwo u">
            <a:hlinkClick r:id="" action="ppaction://media"/>
            <a:extLst>
              <a:ext uri="{FF2B5EF4-FFF2-40B4-BE49-F238E27FC236}">
                <a16:creationId xmlns:a16="http://schemas.microsoft.com/office/drawing/2014/main" id="{AC0EF995-18DB-475E-B854-B6DDAFA7B10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11" end="21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26672" y="7916766"/>
            <a:ext cx="304800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EA8DE-DC9F-42AD-B82A-5481DB462467}"/>
              </a:ext>
            </a:extLst>
          </p:cNvPr>
          <p:cNvSpPr txBox="1"/>
          <p:nvPr/>
        </p:nvSpPr>
        <p:spPr>
          <a:xfrm>
            <a:off x="1939649" y="4880493"/>
            <a:ext cx="292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hroshwo</a:t>
            </a:r>
            <a:r>
              <a:rPr lang="en-US" sz="4000" dirty="0"/>
              <a:t>-u)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33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T">
            <a:hlinkClick r:id="" action="ppaction://media"/>
            <a:extLst>
              <a:ext uri="{FF2B5EF4-FFF2-40B4-BE49-F238E27FC236}">
                <a16:creationId xmlns:a16="http://schemas.microsoft.com/office/drawing/2014/main" id="{65A25168-7642-445E-892F-8F510D91427E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7" end="52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739458"/>
            <a:ext cx="304800" cy="304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A68E85-4DC9-4105-BF97-9BFAA666D498}"/>
              </a:ext>
            </a:extLst>
          </p:cNvPr>
          <p:cNvGrpSpPr/>
          <p:nvPr/>
        </p:nvGrpSpPr>
        <p:grpSpPr>
          <a:xfrm>
            <a:off x="1499449" y="1859736"/>
            <a:ext cx="3859102" cy="5059709"/>
            <a:chOff x="1499449" y="1859736"/>
            <a:chExt cx="3859102" cy="50597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23CB7-9117-4C2E-B8B3-B9EEED60E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9449" y="2749420"/>
              <a:ext cx="3859102" cy="41700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860DC9-B67A-4D66-A3CC-131B4E031AB2}"/>
                </a:ext>
              </a:extLst>
            </p:cNvPr>
            <p:cNvSpPr txBox="1"/>
            <p:nvPr/>
          </p:nvSpPr>
          <p:spPr>
            <a:xfrm>
              <a:off x="1958016" y="1859736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uT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24100-BEED-4F98-B0D6-1AF5C28BBD1B}"/>
                </a:ext>
              </a:extLst>
            </p:cNvPr>
            <p:cNvSpPr txBox="1"/>
            <p:nvPr/>
          </p:nvSpPr>
          <p:spPr>
            <a:xfrm>
              <a:off x="3768586" y="1859736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upor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6</cp:revision>
  <dcterms:created xsi:type="dcterms:W3CDTF">2020-07-25T00:22:55Z</dcterms:created>
  <dcterms:modified xsi:type="dcterms:W3CDTF">2020-08-24T04:15:45Z</dcterms:modified>
</cp:coreProperties>
</file>