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77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4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D3E90-2E5B-4B26-A466-1D13F433F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422" y="1804176"/>
            <a:ext cx="2432515" cy="2767824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17028FA-9727-4D15-8FEC-1982B444FE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61857" y="8088145"/>
            <a:ext cx="304800" cy="30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E15BF-6ECF-4C05-9E7E-7EB4854D36ED}"/>
              </a:ext>
            </a:extLst>
          </p:cNvPr>
          <p:cNvSpPr txBox="1"/>
          <p:nvPr/>
        </p:nvSpPr>
        <p:spPr>
          <a:xfrm>
            <a:off x="1629691" y="5127294"/>
            <a:ext cx="3296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 (</a:t>
            </a:r>
            <a:r>
              <a:rPr lang="en-US" sz="4000" dirty="0" err="1"/>
              <a:t>deergho-oo</a:t>
            </a:r>
            <a:r>
              <a:rPr lang="en-US" sz="4000" dirty="0"/>
              <a:t>)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104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osha">
            <a:hlinkClick r:id="" action="ppaction://media"/>
            <a:extLst>
              <a:ext uri="{FF2B5EF4-FFF2-40B4-BE49-F238E27FC236}">
                <a16:creationId xmlns:a16="http://schemas.microsoft.com/office/drawing/2014/main" id="{4AC160CB-96C6-4C4A-A114-0EDA32B1D2D7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37" end="97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91828" y="7957185"/>
            <a:ext cx="304800" cy="3048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F48313F-A331-43DF-9B24-36B09EEBA4B5}"/>
              </a:ext>
            </a:extLst>
          </p:cNvPr>
          <p:cNvGrpSpPr/>
          <p:nvPr/>
        </p:nvGrpSpPr>
        <p:grpSpPr>
          <a:xfrm>
            <a:off x="1415754" y="1582308"/>
            <a:ext cx="4056947" cy="5908476"/>
            <a:chOff x="1415754" y="1582308"/>
            <a:chExt cx="4056947" cy="59084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FC99B21-3284-4420-B6B8-D736BCD9F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5754" y="2546059"/>
              <a:ext cx="4056947" cy="49447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F3AF3B-F728-4A1B-8EBF-D1A00A34AF89}"/>
                </a:ext>
              </a:extLst>
            </p:cNvPr>
            <p:cNvSpPr txBox="1"/>
            <p:nvPr/>
          </p:nvSpPr>
          <p:spPr>
            <a:xfrm>
              <a:off x="2859772" y="1582308"/>
              <a:ext cx="1168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(</a:t>
              </a:r>
              <a:r>
                <a:rPr lang="en-US" sz="2000" b="1" dirty="0" err="1">
                  <a:solidFill>
                    <a:srgbClr val="0070C0"/>
                  </a:solidFill>
                </a:rPr>
                <a:t>ooSHa</a:t>
              </a:r>
              <a:r>
                <a:rPr lang="en-US" sz="2000" b="1" dirty="0">
                  <a:solidFill>
                    <a:srgbClr val="0070C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</Words>
  <Application>Microsoft Office PowerPoint</Application>
  <PresentationFormat>On-screen Show (4:3)</PresentationFormat>
  <Paragraphs>2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7</cp:revision>
  <dcterms:created xsi:type="dcterms:W3CDTF">2020-07-25T00:22:55Z</dcterms:created>
  <dcterms:modified xsi:type="dcterms:W3CDTF">2020-08-24T04:16:42Z</dcterms:modified>
</cp:coreProperties>
</file>