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477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6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3823733"/>
            <a:ext cx="63903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42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6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3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0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media" Target="../media/media2.m4a"/><Relationship Id="rId1" Type="http://schemas.openxmlformats.org/officeDocument/2006/relationships/audi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44937-4D7D-4410-BD88-F2076D841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929" y="1859182"/>
            <a:ext cx="2176461" cy="2255716"/>
          </a:xfrm>
          <a:prstGeom prst="rect">
            <a:avLst/>
          </a:prstGeom>
        </p:spPr>
      </p:pic>
      <p:pic>
        <p:nvPicPr>
          <p:cNvPr id="4" name="Rwi (1)">
            <a:hlinkClick r:id="" action="ppaction://media"/>
            <a:extLst>
              <a:ext uri="{FF2B5EF4-FFF2-40B4-BE49-F238E27FC236}">
                <a16:creationId xmlns:a16="http://schemas.microsoft.com/office/drawing/2014/main" id="{17F424BB-96FE-47EE-AF0D-A930F66584D3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646" end="473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52015" y="6267254"/>
            <a:ext cx="304800" cy="30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177B37-14BE-4E18-BC18-833651999B1D}"/>
              </a:ext>
            </a:extLst>
          </p:cNvPr>
          <p:cNvSpPr txBox="1"/>
          <p:nvPr/>
        </p:nvSpPr>
        <p:spPr>
          <a:xfrm>
            <a:off x="2931867" y="4837133"/>
            <a:ext cx="1011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(Ri)</a:t>
            </a:r>
          </a:p>
        </p:txBody>
      </p:sp>
    </p:spTree>
    <p:extLst>
      <p:ext uri="{BB962C8B-B14F-4D97-AF65-F5344CB8AC3E}">
        <p14:creationId xmlns:p14="http://schemas.microsoft.com/office/powerpoint/2010/main" val="295215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17E2D6-D56F-4B71-BB92-77B4128A6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213" y="1999265"/>
            <a:ext cx="3383573" cy="5145470"/>
          </a:xfrm>
          <a:prstGeom prst="rect">
            <a:avLst/>
          </a:prstGeom>
        </p:spPr>
      </p:pic>
      <p:pic>
        <p:nvPicPr>
          <p:cNvPr id="4" name="Rwishi">
            <a:hlinkClick r:id="" action="ppaction://media"/>
            <a:extLst>
              <a:ext uri="{FF2B5EF4-FFF2-40B4-BE49-F238E27FC236}">
                <a16:creationId xmlns:a16="http://schemas.microsoft.com/office/drawing/2014/main" id="{D26B1158-0E56-4C0D-97D3-463EF2C15E13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811" end="230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22076" y="721936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2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5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</Words>
  <Application>Microsoft Office PowerPoint</Application>
  <PresentationFormat>On-screen Show (4:3)</PresentationFormat>
  <Paragraphs>1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8</cp:revision>
  <dcterms:created xsi:type="dcterms:W3CDTF">2020-07-25T00:22:55Z</dcterms:created>
  <dcterms:modified xsi:type="dcterms:W3CDTF">2020-08-24T04:18:00Z</dcterms:modified>
</cp:coreProperties>
</file>