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477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6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3823733"/>
            <a:ext cx="63903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42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0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media" Target="../media/media2.m4a"/><Relationship Id="rId1" Type="http://schemas.openxmlformats.org/officeDocument/2006/relationships/audio" Target="NUL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71FAF2-F327-4B59-9190-9C6153121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042" y="1815439"/>
            <a:ext cx="2030144" cy="2292295"/>
          </a:xfrm>
          <a:prstGeom prst="rect">
            <a:avLst/>
          </a:prstGeom>
        </p:spPr>
      </p:pic>
      <p:pic>
        <p:nvPicPr>
          <p:cNvPr id="4" name="E">
            <a:hlinkClick r:id="" action="ppaction://media"/>
            <a:extLst>
              <a:ext uri="{FF2B5EF4-FFF2-40B4-BE49-F238E27FC236}">
                <a16:creationId xmlns:a16="http://schemas.microsoft.com/office/drawing/2014/main" id="{E6B1D28F-C856-4F9E-89AE-75149FBFFB4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726" end="131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6600" y="7328561"/>
            <a:ext cx="304800" cy="3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EEBD25-23C9-44B0-8D20-B2C286C3BAAC}"/>
              </a:ext>
            </a:extLst>
          </p:cNvPr>
          <p:cNvSpPr txBox="1"/>
          <p:nvPr/>
        </p:nvSpPr>
        <p:spPr>
          <a:xfrm>
            <a:off x="1946856" y="4218057"/>
            <a:ext cx="2010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     (e/A)</a:t>
            </a:r>
          </a:p>
        </p:txBody>
      </p:sp>
    </p:spTree>
    <p:extLst>
      <p:ext uri="{BB962C8B-B14F-4D97-AF65-F5344CB8AC3E}">
        <p14:creationId xmlns:p14="http://schemas.microsoft.com/office/powerpoint/2010/main" val="7539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k">
            <a:hlinkClick r:id="" action="ppaction://media"/>
            <a:extLst>
              <a:ext uri="{FF2B5EF4-FFF2-40B4-BE49-F238E27FC236}">
                <a16:creationId xmlns:a16="http://schemas.microsoft.com/office/drawing/2014/main" id="{8A7683A2-633D-45A0-AC11-AABA8B1C1820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806" end="1168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20994" y="7617894"/>
            <a:ext cx="304800" cy="304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0C042CD-A9B1-4B06-8E16-EC24AE05C133}"/>
              </a:ext>
            </a:extLst>
          </p:cNvPr>
          <p:cNvGrpSpPr/>
          <p:nvPr/>
        </p:nvGrpSpPr>
        <p:grpSpPr>
          <a:xfrm>
            <a:off x="1353132" y="1476761"/>
            <a:ext cx="4151736" cy="5037180"/>
            <a:chOff x="1279109" y="1211378"/>
            <a:chExt cx="4151736" cy="50371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346AE24-987D-448E-8C96-BF659D84B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9109" y="1968795"/>
              <a:ext cx="4151736" cy="427976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A485D7-01E4-4C72-8487-E94581C74CF1}"/>
                </a:ext>
              </a:extLst>
            </p:cNvPr>
            <p:cNvSpPr txBox="1"/>
            <p:nvPr/>
          </p:nvSpPr>
          <p:spPr>
            <a:xfrm>
              <a:off x="1689462" y="1211378"/>
              <a:ext cx="683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(Ak)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D254CF-7380-447D-8F11-42A200C54B6F}"/>
                </a:ext>
              </a:extLst>
            </p:cNvPr>
            <p:cNvSpPr txBox="1"/>
            <p:nvPr/>
          </p:nvSpPr>
          <p:spPr>
            <a:xfrm>
              <a:off x="3871388" y="1211378"/>
              <a:ext cx="12971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(</a:t>
              </a:r>
              <a:r>
                <a:rPr lang="en-US" sz="2000" b="1" dirty="0" err="1">
                  <a:solidFill>
                    <a:srgbClr val="0070C0"/>
                  </a:solidFill>
                </a:rPr>
                <a:t>e</a:t>
              </a:r>
              <a:r>
                <a:rPr lang="en-US" sz="2000" b="1" dirty="0" err="1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  <a:r>
                <a:rPr lang="en-US" sz="2000" b="1" dirty="0" err="1">
                  <a:solidFill>
                    <a:srgbClr val="0070C0"/>
                  </a:solidFill>
                </a:rPr>
                <a:t>choR</a:t>
              </a:r>
              <a:r>
                <a:rPr lang="en-US" sz="2000" b="1" dirty="0">
                  <a:solidFill>
                    <a:srgbClr val="0070C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99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2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12</Words>
  <Application>Microsoft Office PowerPoint</Application>
  <PresentationFormat>On-screen Show (4:3)</PresentationFormat>
  <Paragraphs>3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11</cp:revision>
  <dcterms:created xsi:type="dcterms:W3CDTF">2020-07-25T00:22:55Z</dcterms:created>
  <dcterms:modified xsi:type="dcterms:W3CDTF">2020-08-24T04:26:46Z</dcterms:modified>
</cp:coreProperties>
</file>