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6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477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6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3823733"/>
            <a:ext cx="63903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42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6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3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0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5F5EEA-00ED-4B16-9740-2288141F0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139" y="1671924"/>
            <a:ext cx="2371550" cy="2804403"/>
          </a:xfrm>
          <a:prstGeom prst="rect">
            <a:avLst/>
          </a:prstGeom>
        </p:spPr>
      </p:pic>
      <p:pic>
        <p:nvPicPr>
          <p:cNvPr id="4" name="Oi">
            <a:hlinkClick r:id="" action="ppaction://media"/>
            <a:extLst>
              <a:ext uri="{FF2B5EF4-FFF2-40B4-BE49-F238E27FC236}">
                <a16:creationId xmlns:a16="http://schemas.microsoft.com/office/drawing/2014/main" id="{3838EACB-9D30-420E-B77A-6AD234B8E346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273" end="44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02274" y="7167276"/>
            <a:ext cx="304800" cy="30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F0818C-AA4A-40A3-AFAB-C1448B0DBE85}"/>
              </a:ext>
            </a:extLst>
          </p:cNvPr>
          <p:cNvSpPr txBox="1"/>
          <p:nvPr/>
        </p:nvSpPr>
        <p:spPr>
          <a:xfrm>
            <a:off x="2891246" y="5599611"/>
            <a:ext cx="926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(oi)</a:t>
            </a:r>
          </a:p>
        </p:txBody>
      </p:sp>
    </p:spTree>
    <p:extLst>
      <p:ext uri="{BB962C8B-B14F-4D97-AF65-F5344CB8AC3E}">
        <p14:creationId xmlns:p14="http://schemas.microsoft.com/office/powerpoint/2010/main" val="115759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ublic Domain Clip Art Image | pointing hand | ID: 13975978216312 |  PublicDomainFiles.com">
            <a:extLst>
              <a:ext uri="{FF2B5EF4-FFF2-40B4-BE49-F238E27FC236}">
                <a16:creationId xmlns:a16="http://schemas.microsoft.com/office/drawing/2014/main" id="{9A777E88-BB88-4037-89D6-9F0F539AF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37" y="2668361"/>
            <a:ext cx="48768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646380-6A89-4810-A258-B5C8B331B49B}"/>
              </a:ext>
            </a:extLst>
          </p:cNvPr>
          <p:cNvSpPr txBox="1"/>
          <p:nvPr/>
        </p:nvSpPr>
        <p:spPr>
          <a:xfrm>
            <a:off x="2400513" y="5014259"/>
            <a:ext cx="20569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4800" b="1" dirty="0">
                <a:solidFill>
                  <a:srgbClr val="92D050"/>
                </a:solidFill>
              </a:rPr>
              <a:t>ঐ</a:t>
            </a:r>
            <a:r>
              <a:rPr lang="en-US" sz="4800" b="1" dirty="0" err="1">
                <a:solidFill>
                  <a:srgbClr val="92D050"/>
                </a:solidFill>
              </a:rPr>
              <a:t>দিক</a:t>
            </a:r>
            <a:endParaRPr lang="bn-IN" sz="4800" b="1" dirty="0">
              <a:solidFill>
                <a:srgbClr val="92D050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That 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78A04-A529-4AB3-9EC1-83EA1F89F584}"/>
              </a:ext>
            </a:extLst>
          </p:cNvPr>
          <p:cNvSpPr txBox="1"/>
          <p:nvPr/>
        </p:nvSpPr>
        <p:spPr>
          <a:xfrm>
            <a:off x="2952747" y="1559094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 err="1">
                <a:solidFill>
                  <a:srgbClr val="0070C0"/>
                </a:solidFill>
              </a:rPr>
              <a:t>oidik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EFE4F4D-4325-4876-A645-CBB446DB55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63537" y="720634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3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0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10</Words>
  <Application>Microsoft Office PowerPoint</Application>
  <PresentationFormat>On-screen Show (4:3)</PresentationFormat>
  <Paragraphs>4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12</cp:revision>
  <dcterms:created xsi:type="dcterms:W3CDTF">2020-07-25T00:22:55Z</dcterms:created>
  <dcterms:modified xsi:type="dcterms:W3CDTF">2020-08-24T04:27:34Z</dcterms:modified>
</cp:coreProperties>
</file>