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77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4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05EDB-A02D-4581-B567-1B24EDC9E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78" y="1225350"/>
            <a:ext cx="4840644" cy="5340559"/>
          </a:xfrm>
          <a:prstGeom prst="rect">
            <a:avLst/>
          </a:prstGeom>
        </p:spPr>
      </p:pic>
      <p:pic>
        <p:nvPicPr>
          <p:cNvPr id="4" name="O">
            <a:hlinkClick r:id="" action="ppaction://media"/>
            <a:extLst>
              <a:ext uri="{FF2B5EF4-FFF2-40B4-BE49-F238E27FC236}">
                <a16:creationId xmlns:a16="http://schemas.microsoft.com/office/drawing/2014/main" id="{0FFBD592-6922-4CAB-89B1-D8510BD95937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36" end="35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613850"/>
            <a:ext cx="3048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E7728-E964-49AB-95CE-978F7DB873F5}"/>
              </a:ext>
            </a:extLst>
          </p:cNvPr>
          <p:cNvSpPr txBox="1"/>
          <p:nvPr/>
        </p:nvSpPr>
        <p:spPr>
          <a:xfrm>
            <a:off x="2952810" y="528610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(o)</a:t>
            </a:r>
          </a:p>
        </p:txBody>
      </p:sp>
    </p:spTree>
    <p:extLst>
      <p:ext uri="{BB962C8B-B14F-4D97-AF65-F5344CB8AC3E}">
        <p14:creationId xmlns:p14="http://schemas.microsoft.com/office/powerpoint/2010/main" val="165330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180A1-E7BC-4962-A730-64C42BF13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880" y="1926893"/>
            <a:ext cx="2036240" cy="2499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C9FD6C-BE2A-41B1-B6B4-134241004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943" y="4510209"/>
            <a:ext cx="2609314" cy="1780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5B035-DFA6-41D8-B36C-2B168ADB89D5}"/>
              </a:ext>
            </a:extLst>
          </p:cNvPr>
          <p:cNvSpPr txBox="1"/>
          <p:nvPr/>
        </p:nvSpPr>
        <p:spPr>
          <a:xfrm>
            <a:off x="2911053" y="1070923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ojon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5B47A5A-DBF8-43C9-A7DD-B3B7040B5D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276600" y="706470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</Words>
  <Application>Microsoft Office PowerPoint</Application>
  <PresentationFormat>On-screen Show (4:3)</PresentationFormat>
  <Paragraphs>2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14</cp:revision>
  <dcterms:created xsi:type="dcterms:W3CDTF">2020-07-25T00:22:55Z</dcterms:created>
  <dcterms:modified xsi:type="dcterms:W3CDTF">2020-08-24T05:09:51Z</dcterms:modified>
</cp:coreProperties>
</file>