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BE1A2-297D-4124-9BD7-0C8228D5D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4" y="1716581"/>
            <a:ext cx="5212532" cy="5340559"/>
          </a:xfrm>
          <a:prstGeom prst="rect">
            <a:avLst/>
          </a:prstGeom>
        </p:spPr>
      </p:pic>
      <p:pic>
        <p:nvPicPr>
          <p:cNvPr id="4" name="Ou">
            <a:hlinkClick r:id="" action="ppaction://media"/>
            <a:extLst>
              <a:ext uri="{FF2B5EF4-FFF2-40B4-BE49-F238E27FC236}">
                <a16:creationId xmlns:a16="http://schemas.microsoft.com/office/drawing/2014/main" id="{E1B6A92C-5F0A-4D26-8C09-F77BA2814D1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16" end="80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9514" y="7581619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1F9B6-96FE-45DB-A006-D93FC61C55EF}"/>
              </a:ext>
            </a:extLst>
          </p:cNvPr>
          <p:cNvSpPr txBox="1"/>
          <p:nvPr/>
        </p:nvSpPr>
        <p:spPr>
          <a:xfrm>
            <a:off x="2891246" y="5599611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59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3349F-44A2-4566-B639-878264079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546" y="2452206"/>
            <a:ext cx="2206943" cy="1786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7946A4-1AD3-4FD4-B67D-C32A0F8EB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568" y="4115540"/>
            <a:ext cx="2456901" cy="1780186"/>
          </a:xfrm>
          <a:prstGeom prst="rect">
            <a:avLst/>
          </a:prstGeom>
        </p:spPr>
      </p:pic>
      <p:pic>
        <p:nvPicPr>
          <p:cNvPr id="6" name="Oushodh">
            <a:hlinkClick r:id="" action="ppaction://media"/>
            <a:extLst>
              <a:ext uri="{FF2B5EF4-FFF2-40B4-BE49-F238E27FC236}">
                <a16:creationId xmlns:a16="http://schemas.microsoft.com/office/drawing/2014/main" id="{9D845AD5-F7C4-421C-AC0C-27D47039909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49" end="144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51618" y="6559485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34DD0-4125-4B3F-AB4C-55FA1656A279}"/>
              </a:ext>
            </a:extLst>
          </p:cNvPr>
          <p:cNvSpPr txBox="1"/>
          <p:nvPr/>
        </p:nvSpPr>
        <p:spPr>
          <a:xfrm>
            <a:off x="2491935" y="1388337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oushawdh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5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</Words>
  <Application>Microsoft Office PowerPoint</Application>
  <PresentationFormat>On-screen Show (4:3)</PresentationFormat>
  <Paragraphs>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14</cp:revision>
  <dcterms:created xsi:type="dcterms:W3CDTF">2020-07-25T00:22:55Z</dcterms:created>
  <dcterms:modified xsi:type="dcterms:W3CDTF">2020-08-24T04:28:23Z</dcterms:modified>
</cp:coreProperties>
</file>