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71" r:id="rId6"/>
    <p:sldId id="280" r:id="rId7"/>
    <p:sldId id="270" r:id="rId8"/>
    <p:sldId id="262" r:id="rId9"/>
    <p:sldId id="264" r:id="rId10"/>
    <p:sldId id="265" r:id="rId11"/>
    <p:sldId id="266" r:id="rId12"/>
    <p:sldId id="267" r:id="rId13"/>
    <p:sldId id="281" r:id="rId14"/>
    <p:sldId id="274" r:id="rId15"/>
    <p:sldId id="273" r:id="rId16"/>
    <p:sldId id="268" r:id="rId1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2472" y="8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6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7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7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7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9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2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4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DB1A-A5DF-4B07-9E87-D30DEF3E7E1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DB1A-A5DF-4B07-9E87-D30DEF3E7E1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4A43-C84E-4059-BB78-54F6AAD5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8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media19.m4a"/><Relationship Id="rId13" Type="http://schemas.openxmlformats.org/officeDocument/2006/relationships/image" Target="../media/image21.png"/><Relationship Id="rId3" Type="http://schemas.microsoft.com/office/2007/relationships/media" Target="../media/media17.m4a"/><Relationship Id="rId7" Type="http://schemas.microsoft.com/office/2007/relationships/media" Target="../media/media19.m4a"/><Relationship Id="rId12" Type="http://schemas.openxmlformats.org/officeDocument/2006/relationships/image" Target="../media/image20.jpeg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6" Type="http://schemas.openxmlformats.org/officeDocument/2006/relationships/audio" Target="../media/media18.m4a"/><Relationship Id="rId11" Type="http://schemas.openxmlformats.org/officeDocument/2006/relationships/image" Target="../media/image19.jpeg"/><Relationship Id="rId5" Type="http://schemas.microsoft.com/office/2007/relationships/media" Target="../media/media18.m4a"/><Relationship Id="rId1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audio" Target="../media/media17.m4a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0.m4a"/><Relationship Id="rId1" Type="http://schemas.microsoft.com/office/2007/relationships/media" Target="../media/media20.m4a"/><Relationship Id="rId5" Type="http://schemas.openxmlformats.org/officeDocument/2006/relationships/image" Target="../media/image2.pn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1.m4a"/><Relationship Id="rId1" Type="http://schemas.microsoft.com/office/2007/relationships/media" Target="../media/media21.m4a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2.m4a"/><Relationship Id="rId1" Type="http://schemas.microsoft.com/office/2007/relationships/media" Target="../media/media22.m4a"/><Relationship Id="rId5" Type="http://schemas.openxmlformats.org/officeDocument/2006/relationships/image" Target="../media/image2.pn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9.m4a"/><Relationship Id="rId13" Type="http://schemas.openxmlformats.org/officeDocument/2006/relationships/image" Target="../media/image10.jpeg"/><Relationship Id="rId3" Type="http://schemas.microsoft.com/office/2007/relationships/media" Target="../media/media7.m4a"/><Relationship Id="rId7" Type="http://schemas.microsoft.com/office/2007/relationships/media" Target="../media/media9.m4a"/><Relationship Id="rId12" Type="http://schemas.openxmlformats.org/officeDocument/2006/relationships/image" Target="../media/image9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audio" Target="../media/media8.m4a"/><Relationship Id="rId11" Type="http://schemas.openxmlformats.org/officeDocument/2006/relationships/image" Target="../media/image8.jpeg"/><Relationship Id="rId5" Type="http://schemas.microsoft.com/office/2007/relationships/media" Target="../media/media8.m4a"/><Relationship Id="rId1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audio" Target="../media/media7.m4a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2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lk Carton Vector Clipart image - Free stock photo - Public ...">
            <a:extLst>
              <a:ext uri="{FF2B5EF4-FFF2-40B4-BE49-F238E27FC236}">
                <a16:creationId xmlns:a16="http://schemas.microsoft.com/office/drawing/2014/main" id="{4E741E7E-E7A9-465A-91AA-BDC14725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600" y="898996"/>
            <a:ext cx="3212799" cy="490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B80B17-616C-402A-8F1B-9347A3A1B93C}"/>
              </a:ext>
            </a:extLst>
          </p:cNvPr>
          <p:cNvSpPr txBox="1"/>
          <p:nvPr/>
        </p:nvSpPr>
        <p:spPr>
          <a:xfrm>
            <a:off x="2786034" y="6200684"/>
            <a:ext cx="1285929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দুধ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Milk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দুধ">
            <a:hlinkClick r:id="" action="ppaction://media"/>
            <a:extLst>
              <a:ext uri="{FF2B5EF4-FFF2-40B4-BE49-F238E27FC236}">
                <a16:creationId xmlns:a16="http://schemas.microsoft.com/office/drawing/2014/main" id="{5C76182F-FC0D-4E06-AD47-0CF701B950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62848" y="794020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5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1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Vector clip art of meat on bone | Public domain vectors">
            <a:extLst>
              <a:ext uri="{FF2B5EF4-FFF2-40B4-BE49-F238E27FC236}">
                <a16:creationId xmlns:a16="http://schemas.microsoft.com/office/drawing/2014/main" id="{E83287DA-CB34-4291-B5DC-D10D5ECA2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482810"/>
            <a:ext cx="5479793" cy="41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FC9AF1-F1BD-4F41-AA1D-0B0B52B0D7FF}"/>
              </a:ext>
            </a:extLst>
          </p:cNvPr>
          <p:cNvSpPr txBox="1"/>
          <p:nvPr/>
        </p:nvSpPr>
        <p:spPr>
          <a:xfrm>
            <a:off x="2531157" y="6200684"/>
            <a:ext cx="1795684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মাংস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Meat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মাংস">
            <a:hlinkClick r:id="" action="ppaction://media"/>
            <a:extLst>
              <a:ext uri="{FF2B5EF4-FFF2-40B4-BE49-F238E27FC236}">
                <a16:creationId xmlns:a16="http://schemas.microsoft.com/office/drawing/2014/main" id="{9ED206E3-9780-4198-B207-8129957E16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01962" y="807960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8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sh,feed,fry,free vector graphics,free pictures - free image from ...">
            <a:extLst>
              <a:ext uri="{FF2B5EF4-FFF2-40B4-BE49-F238E27FC236}">
                <a16:creationId xmlns:a16="http://schemas.microsoft.com/office/drawing/2014/main" id="{80DEBEAB-FC10-43C9-91A0-0D3D756DF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65" y="2364260"/>
            <a:ext cx="5186234" cy="308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7D0847-9A8F-4B5A-98EC-91415B7CBBE2}"/>
              </a:ext>
            </a:extLst>
          </p:cNvPr>
          <p:cNvSpPr txBox="1"/>
          <p:nvPr/>
        </p:nvSpPr>
        <p:spPr>
          <a:xfrm>
            <a:off x="2729128" y="6200684"/>
            <a:ext cx="1399742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5400" b="1" dirty="0"/>
              <a:t>মাছ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Fish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মাছ">
            <a:hlinkClick r:id="" action="ppaction://media"/>
            <a:extLst>
              <a:ext uri="{FF2B5EF4-FFF2-40B4-BE49-F238E27FC236}">
                <a16:creationId xmlns:a16="http://schemas.microsoft.com/office/drawing/2014/main" id="{8E9C00F3-6C62-40D9-9602-7A207B9BDEA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80356" y="792720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Vegetables vector graphics | Public domain vectors">
            <a:extLst>
              <a:ext uri="{FF2B5EF4-FFF2-40B4-BE49-F238E27FC236}">
                <a16:creationId xmlns:a16="http://schemas.microsoft.com/office/drawing/2014/main" id="{163603ED-E1A0-49DE-9ED6-9A058E9C8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32" y="943764"/>
            <a:ext cx="5964323" cy="469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1B54A4-6C9F-4508-B114-280A9FA90944}"/>
              </a:ext>
            </a:extLst>
          </p:cNvPr>
          <p:cNvSpPr txBox="1"/>
          <p:nvPr/>
        </p:nvSpPr>
        <p:spPr>
          <a:xfrm>
            <a:off x="1952251" y="6168911"/>
            <a:ext cx="2520883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সব্জী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Vegetables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সব্জী">
            <a:hlinkClick r:id="" action="ppaction://media"/>
            <a:extLst>
              <a:ext uri="{FF2B5EF4-FFF2-40B4-BE49-F238E27FC236}">
                <a16:creationId xmlns:a16="http://schemas.microsoft.com/office/drawing/2014/main" id="{A6A61BC3-14D6-4F92-A41F-C72931B812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6059" y="829962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04EAD66-16DA-4A12-B49E-4F9B770E2209}"/>
              </a:ext>
            </a:extLst>
          </p:cNvPr>
          <p:cNvGrpSpPr/>
          <p:nvPr/>
        </p:nvGrpSpPr>
        <p:grpSpPr>
          <a:xfrm>
            <a:off x="310465" y="611400"/>
            <a:ext cx="2896458" cy="4429200"/>
            <a:chOff x="310465" y="611400"/>
            <a:chExt cx="2896458" cy="4429200"/>
          </a:xfrm>
        </p:grpSpPr>
        <p:pic>
          <p:nvPicPr>
            <p:cNvPr id="5" name="Picture 2" descr="Edible plant | Free SVG">
              <a:extLst>
                <a:ext uri="{FF2B5EF4-FFF2-40B4-BE49-F238E27FC236}">
                  <a16:creationId xmlns:a16="http://schemas.microsoft.com/office/drawing/2014/main" id="{D1358D89-7847-4A6F-A121-D8881C1A1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65" y="611400"/>
              <a:ext cx="2896458" cy="216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2A4610-EF3D-4513-AC60-1EF25BAD0B28}"/>
                </a:ext>
              </a:extLst>
            </p:cNvPr>
            <p:cNvSpPr txBox="1"/>
            <p:nvPr/>
          </p:nvSpPr>
          <p:spPr>
            <a:xfrm>
              <a:off x="1042247" y="3347829"/>
              <a:ext cx="1432893" cy="169277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en-US" sz="3200" b="1" dirty="0" err="1"/>
                <a:t>আলু</a:t>
              </a:r>
              <a:endParaRPr lang="en-US" sz="3200" b="1" dirty="0"/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Potato</a:t>
              </a:r>
              <a:r>
                <a:rPr lang="bn-IN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299B51-B98F-4F14-AE56-08DE29FA35CB}"/>
              </a:ext>
            </a:extLst>
          </p:cNvPr>
          <p:cNvGrpSpPr/>
          <p:nvPr/>
        </p:nvGrpSpPr>
        <p:grpSpPr>
          <a:xfrm>
            <a:off x="3591700" y="669066"/>
            <a:ext cx="2647468" cy="4353260"/>
            <a:chOff x="3591700" y="669066"/>
            <a:chExt cx="2647468" cy="4353260"/>
          </a:xfrm>
        </p:grpSpPr>
        <p:pic>
          <p:nvPicPr>
            <p:cNvPr id="7" name="Picture 2" descr="Two Carrots Free Stock Photo - Public Domain Pictures">
              <a:extLst>
                <a:ext uri="{FF2B5EF4-FFF2-40B4-BE49-F238E27FC236}">
                  <a16:creationId xmlns:a16="http://schemas.microsoft.com/office/drawing/2014/main" id="{8A47ED40-BF7B-4E90-892E-35B329D0A3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" t="12173" r="3236" b="11359"/>
            <a:stretch/>
          </p:blipFill>
          <p:spPr bwMode="auto">
            <a:xfrm>
              <a:off x="3591700" y="669066"/>
              <a:ext cx="2647468" cy="216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29B124-AA14-4632-83A0-5B09BE33A69A}"/>
                </a:ext>
              </a:extLst>
            </p:cNvPr>
            <p:cNvSpPr txBox="1"/>
            <p:nvPr/>
          </p:nvSpPr>
          <p:spPr>
            <a:xfrm>
              <a:off x="4213816" y="3329555"/>
              <a:ext cx="1691489" cy="169277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en-US" sz="3200" b="1" dirty="0" err="1"/>
                <a:t>গাজর</a:t>
              </a:r>
              <a:endParaRPr lang="en-US" sz="3200" b="1" dirty="0"/>
            </a:p>
            <a:p>
              <a:pPr algn="ctr"/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Carrot</a:t>
              </a:r>
              <a:r>
                <a:rPr lang="bn-IN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A56FC4-C57D-4037-AF79-579F4E1C786E}"/>
              </a:ext>
            </a:extLst>
          </p:cNvPr>
          <p:cNvGrpSpPr/>
          <p:nvPr/>
        </p:nvGrpSpPr>
        <p:grpSpPr>
          <a:xfrm>
            <a:off x="503079" y="5022326"/>
            <a:ext cx="2402300" cy="3889873"/>
            <a:chOff x="503079" y="5022326"/>
            <a:chExt cx="2402300" cy="38898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48A331-455D-4164-B1D6-86088C07FC53}"/>
                </a:ext>
              </a:extLst>
            </p:cNvPr>
            <p:cNvGrpSpPr/>
            <p:nvPr/>
          </p:nvGrpSpPr>
          <p:grpSpPr>
            <a:xfrm>
              <a:off x="503079" y="5022326"/>
              <a:ext cx="2251503" cy="2381768"/>
              <a:chOff x="994203" y="882221"/>
              <a:chExt cx="5104371" cy="5413032"/>
            </a:xfrm>
          </p:grpSpPr>
          <p:pic>
            <p:nvPicPr>
              <p:cNvPr id="9" name="Picture 4" descr="Page 13 | 758 free Chop photos download, sort by aesthetic score ...">
                <a:extLst>
                  <a:ext uri="{FF2B5EF4-FFF2-40B4-BE49-F238E27FC236}">
                    <a16:creationId xmlns:a16="http://schemas.microsoft.com/office/drawing/2014/main" id="{9F524D6F-CC34-4137-8BF0-FD12052F84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117" t="414" r="2192"/>
              <a:stretch/>
            </p:blipFill>
            <p:spPr bwMode="auto">
              <a:xfrm>
                <a:off x="994203" y="882221"/>
                <a:ext cx="2858531" cy="2845658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Cucumber | Free SVG">
                <a:extLst>
                  <a:ext uri="{FF2B5EF4-FFF2-40B4-BE49-F238E27FC236}">
                    <a16:creationId xmlns:a16="http://schemas.microsoft.com/office/drawing/2014/main" id="{63ED6872-E4C0-4767-9D27-85E7C1D2A9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6074" y="1761353"/>
                <a:ext cx="4762500" cy="4533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313496-11C1-409C-B626-FADE6A743007}"/>
                </a:ext>
              </a:extLst>
            </p:cNvPr>
            <p:cNvSpPr txBox="1"/>
            <p:nvPr/>
          </p:nvSpPr>
          <p:spPr>
            <a:xfrm>
              <a:off x="869244" y="7404094"/>
              <a:ext cx="2036135" cy="150810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en-US" sz="3200" b="1" dirty="0" err="1"/>
                <a:t>শশা</a:t>
              </a:r>
              <a:endParaRPr lang="en-US" sz="3200" b="1" dirty="0"/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Cucumber</a:t>
              </a:r>
              <a:r>
                <a:rPr lang="bn-I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BFA845-4962-4BF7-9C1A-0351F9657626}"/>
              </a:ext>
            </a:extLst>
          </p:cNvPr>
          <p:cNvGrpSpPr/>
          <p:nvPr/>
        </p:nvGrpSpPr>
        <p:grpSpPr>
          <a:xfrm>
            <a:off x="3764202" y="5148649"/>
            <a:ext cx="2590719" cy="3763550"/>
            <a:chOff x="3764202" y="5148649"/>
            <a:chExt cx="2590719" cy="3763550"/>
          </a:xfrm>
        </p:grpSpPr>
        <p:pic>
          <p:nvPicPr>
            <p:cNvPr id="12" name="Picture 2" descr="Tomato vector image | Public domain vectors">
              <a:extLst>
                <a:ext uri="{FF2B5EF4-FFF2-40B4-BE49-F238E27FC236}">
                  <a16:creationId xmlns:a16="http://schemas.microsoft.com/office/drawing/2014/main" id="{B0383E09-4770-4B12-962E-2D568AA1C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202" y="5148649"/>
              <a:ext cx="2590719" cy="272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6D973F-FEB2-4674-8355-6D320ED1BECE}"/>
                </a:ext>
              </a:extLst>
            </p:cNvPr>
            <p:cNvSpPr txBox="1"/>
            <p:nvPr/>
          </p:nvSpPr>
          <p:spPr>
            <a:xfrm>
              <a:off x="3984233" y="7404094"/>
              <a:ext cx="2150653" cy="150810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bn-IN" sz="3200" b="1" dirty="0"/>
                <a:t>টমেটো</a:t>
              </a:r>
              <a:endParaRPr lang="en-US" sz="3200" b="1" dirty="0"/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Vegetables</a:t>
              </a:r>
              <a:r>
                <a:rPr lang="bn-I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</a:t>
              </a:r>
            </a:p>
          </p:txBody>
        </p:sp>
      </p:grpSp>
      <p:pic>
        <p:nvPicPr>
          <p:cNvPr id="21" name="আলু">
            <a:hlinkClick r:id="" action="ppaction://media"/>
            <a:extLst>
              <a:ext uri="{FF2B5EF4-FFF2-40B4-BE49-F238E27FC236}">
                <a16:creationId xmlns:a16="http://schemas.microsoft.com/office/drawing/2014/main" id="{F716BF11-546C-4CE4-A225-423E1C4CBA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64444" y="3816874"/>
            <a:ext cx="304800" cy="304800"/>
          </a:xfrm>
          <a:prstGeom prst="rect">
            <a:avLst/>
          </a:prstGeom>
        </p:spPr>
      </p:pic>
      <p:pic>
        <p:nvPicPr>
          <p:cNvPr id="22" name="গাজর">
            <a:hlinkClick r:id="" action="ppaction://media"/>
            <a:extLst>
              <a:ext uri="{FF2B5EF4-FFF2-40B4-BE49-F238E27FC236}">
                <a16:creationId xmlns:a16="http://schemas.microsoft.com/office/drawing/2014/main" id="{AED78385-69A8-431D-A1BB-EFBD968B2A3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934368" y="3889414"/>
            <a:ext cx="304800" cy="304800"/>
          </a:xfrm>
          <a:prstGeom prst="rect">
            <a:avLst/>
          </a:prstGeom>
        </p:spPr>
      </p:pic>
      <p:pic>
        <p:nvPicPr>
          <p:cNvPr id="23" name="শশা">
            <a:hlinkClick r:id="" action="ppaction://media"/>
            <a:extLst>
              <a:ext uri="{FF2B5EF4-FFF2-40B4-BE49-F238E27FC236}">
                <a16:creationId xmlns:a16="http://schemas.microsoft.com/office/drawing/2014/main" id="{0F70E13A-8F71-4F37-A0D3-A7C8BD1D410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02029" y="8005746"/>
            <a:ext cx="304800" cy="304800"/>
          </a:xfrm>
          <a:prstGeom prst="rect">
            <a:avLst/>
          </a:prstGeom>
        </p:spPr>
      </p:pic>
      <p:pic>
        <p:nvPicPr>
          <p:cNvPr id="24" name="ট্মেটো">
            <a:hlinkClick r:id="" action="ppaction://media"/>
            <a:extLst>
              <a:ext uri="{FF2B5EF4-FFF2-40B4-BE49-F238E27FC236}">
                <a16:creationId xmlns:a16="http://schemas.microsoft.com/office/drawing/2014/main" id="{FC544C47-7E39-4749-A503-8ED86EB7B3A1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251171" y="815814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3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54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4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254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77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25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25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572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97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597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1392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rench fries in box vector clip art | Public domain vectors">
            <a:extLst>
              <a:ext uri="{FF2B5EF4-FFF2-40B4-BE49-F238E27FC236}">
                <a16:creationId xmlns:a16="http://schemas.microsoft.com/office/drawing/2014/main" id="{765118CA-6F0B-4941-A301-35D099CDA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820" y="1589902"/>
            <a:ext cx="3176322" cy="416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A01AC8-341E-40A2-B6A5-01D089B759E4}"/>
              </a:ext>
            </a:extLst>
          </p:cNvPr>
          <p:cNvSpPr txBox="1"/>
          <p:nvPr/>
        </p:nvSpPr>
        <p:spPr>
          <a:xfrm>
            <a:off x="1608728" y="6168911"/>
            <a:ext cx="3207930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5400" b="1" dirty="0"/>
              <a:t>আলু ভাজা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French Fries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আলুভাজা">
            <a:hlinkClick r:id="" action="ppaction://media"/>
            <a:extLst>
              <a:ext uri="{FF2B5EF4-FFF2-40B4-BE49-F238E27FC236}">
                <a16:creationId xmlns:a16="http://schemas.microsoft.com/office/drawing/2014/main" id="{7DDFAB89-8A23-4F7E-B7D8-D7135791DA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flipV="1">
            <a:off x="5554362" y="8200236"/>
            <a:ext cx="428368" cy="4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7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alad Vegetables Meal - Free vector graphic on Pixabay">
            <a:extLst>
              <a:ext uri="{FF2B5EF4-FFF2-40B4-BE49-F238E27FC236}">
                <a16:creationId xmlns:a16="http://schemas.microsoft.com/office/drawing/2014/main" id="{1CD567F7-7D7F-43F3-9576-A900DCE55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5" y="1586638"/>
            <a:ext cx="5527589" cy="397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A46107-2F2A-4223-A2DC-B5D75A981861}"/>
              </a:ext>
            </a:extLst>
          </p:cNvPr>
          <p:cNvSpPr txBox="1"/>
          <p:nvPr/>
        </p:nvSpPr>
        <p:spPr>
          <a:xfrm>
            <a:off x="1929328" y="6168911"/>
            <a:ext cx="2566729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স্যালাড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Salad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স্যালাড">
            <a:hlinkClick r:id="" action="ppaction://media"/>
            <a:extLst>
              <a:ext uri="{FF2B5EF4-FFF2-40B4-BE49-F238E27FC236}">
                <a16:creationId xmlns:a16="http://schemas.microsoft.com/office/drawing/2014/main" id="{FC350F90-23FD-4DD3-AF8D-81AEF804AE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73810" y="804783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ector illustration of yogurt cup | Public domain vectors">
            <a:extLst>
              <a:ext uri="{FF2B5EF4-FFF2-40B4-BE49-F238E27FC236}">
                <a16:creationId xmlns:a16="http://schemas.microsoft.com/office/drawing/2014/main" id="{54413623-6137-4135-98CC-65AE2A774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096" y="1106938"/>
            <a:ext cx="3565251" cy="449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B60C63-810B-48D4-8B2A-E48071C8E82E}"/>
              </a:ext>
            </a:extLst>
          </p:cNvPr>
          <p:cNvSpPr txBox="1"/>
          <p:nvPr/>
        </p:nvSpPr>
        <p:spPr>
          <a:xfrm>
            <a:off x="2689482" y="6068879"/>
            <a:ext cx="1676742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5400" b="1" dirty="0"/>
              <a:t>দই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Yogurt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দই">
            <a:hlinkClick r:id="" action="ppaction://media"/>
            <a:extLst>
              <a:ext uri="{FF2B5EF4-FFF2-40B4-BE49-F238E27FC236}">
                <a16:creationId xmlns:a16="http://schemas.microsoft.com/office/drawing/2014/main" id="{4A8DFB9C-C91C-4F23-AAB6-09DEC344E0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72664" y="828314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2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read with knife on cutting board | Public domain vectors">
            <a:extLst>
              <a:ext uri="{FF2B5EF4-FFF2-40B4-BE49-F238E27FC236}">
                <a16:creationId xmlns:a16="http://schemas.microsoft.com/office/drawing/2014/main" id="{8A02E166-2B2B-4C23-8D79-323709F53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07" y="1787002"/>
            <a:ext cx="5105012" cy="257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3E54B-26A2-4C18-AB97-9D9E11033509}"/>
              </a:ext>
            </a:extLst>
          </p:cNvPr>
          <p:cNvSpPr txBox="1"/>
          <p:nvPr/>
        </p:nvSpPr>
        <p:spPr>
          <a:xfrm>
            <a:off x="2119987" y="5022673"/>
            <a:ext cx="2618025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5400" b="1" dirty="0"/>
              <a:t>পাঁউরুটি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Bread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পাঁউরুটি">
            <a:hlinkClick r:id="" action="ppaction://media"/>
            <a:extLst>
              <a:ext uri="{FF2B5EF4-FFF2-40B4-BE49-F238E27FC236}">
                <a16:creationId xmlns:a16="http://schemas.microsoft.com/office/drawing/2014/main" id="{C645D000-2843-416C-AD6A-EE97AFCB53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58049" y="756645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6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utter serving vector image | Public domain vectors">
            <a:extLst>
              <a:ext uri="{FF2B5EF4-FFF2-40B4-BE49-F238E27FC236}">
                <a16:creationId xmlns:a16="http://schemas.microsoft.com/office/drawing/2014/main" id="{8BBA2484-4C9F-4355-A633-E3BCCF4FE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99" y="593328"/>
            <a:ext cx="5834320" cy="499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377AAA-01B3-4027-8B43-A5F998033E3B}"/>
              </a:ext>
            </a:extLst>
          </p:cNvPr>
          <p:cNvSpPr txBox="1"/>
          <p:nvPr/>
        </p:nvSpPr>
        <p:spPr>
          <a:xfrm>
            <a:off x="2460625" y="5912360"/>
            <a:ext cx="1936749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মাখন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Butter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মাখন">
            <a:hlinkClick r:id="" action="ppaction://media"/>
            <a:extLst>
              <a:ext uri="{FF2B5EF4-FFF2-40B4-BE49-F238E27FC236}">
                <a16:creationId xmlns:a16="http://schemas.microsoft.com/office/drawing/2014/main" id="{F27F53C7-876B-4F6A-9570-B4B6BF70EC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48881" y="779128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4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unny side up baked egg vector clip art | Free SVG">
            <a:extLst>
              <a:ext uri="{FF2B5EF4-FFF2-40B4-BE49-F238E27FC236}">
                <a16:creationId xmlns:a16="http://schemas.microsoft.com/office/drawing/2014/main" id="{1645DE64-496B-46D5-AFEF-CAD6AD934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565189"/>
            <a:ext cx="4762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C8BBA-3174-4B3C-B961-C2F6914F2BCC}"/>
              </a:ext>
            </a:extLst>
          </p:cNvPr>
          <p:cNvSpPr txBox="1"/>
          <p:nvPr/>
        </p:nvSpPr>
        <p:spPr>
          <a:xfrm>
            <a:off x="2710694" y="5228620"/>
            <a:ext cx="1436612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5400" b="1" dirty="0"/>
              <a:t>ডিম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Egg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ডিম">
            <a:hlinkClick r:id="" action="ppaction://media"/>
            <a:extLst>
              <a:ext uri="{FF2B5EF4-FFF2-40B4-BE49-F238E27FC236}">
                <a16:creationId xmlns:a16="http://schemas.microsoft.com/office/drawing/2014/main" id="{253A7BB4-0BE4-4487-8E82-372B3B7CDF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21443" y="770649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4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graphics of plate of fruits drawing | Free SVG">
            <a:extLst>
              <a:ext uri="{FF2B5EF4-FFF2-40B4-BE49-F238E27FC236}">
                <a16:creationId xmlns:a16="http://schemas.microsoft.com/office/drawing/2014/main" id="{13E85F15-29A0-458B-97A4-473967CB3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5" y="1548714"/>
            <a:ext cx="5696789" cy="36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C5E50-6571-4F24-9AC1-AEBB9761933A}"/>
              </a:ext>
            </a:extLst>
          </p:cNvPr>
          <p:cNvSpPr txBox="1"/>
          <p:nvPr/>
        </p:nvSpPr>
        <p:spPr>
          <a:xfrm>
            <a:off x="2704281" y="6390155"/>
            <a:ext cx="1449436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ফল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Fruit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ফল">
            <a:hlinkClick r:id="" action="ppaction://media"/>
            <a:extLst>
              <a:ext uri="{FF2B5EF4-FFF2-40B4-BE49-F238E27FC236}">
                <a16:creationId xmlns:a16="http://schemas.microsoft.com/office/drawing/2014/main" id="{4A699B66-13C7-4E0F-A4F7-7A7D532B84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253681" y="797010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6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8516F48-A1D1-49E8-88E1-0429DEE8715F}"/>
              </a:ext>
            </a:extLst>
          </p:cNvPr>
          <p:cNvGrpSpPr/>
          <p:nvPr/>
        </p:nvGrpSpPr>
        <p:grpSpPr>
          <a:xfrm>
            <a:off x="533752" y="454213"/>
            <a:ext cx="2567795" cy="4207495"/>
            <a:chOff x="533752" y="454213"/>
            <a:chExt cx="2567795" cy="4207495"/>
          </a:xfrm>
        </p:grpSpPr>
        <p:pic>
          <p:nvPicPr>
            <p:cNvPr id="5" name="Picture 2" descr="Bananas | Free Stock Photo | Illustration of bananas | # 15909">
              <a:extLst>
                <a:ext uri="{FF2B5EF4-FFF2-40B4-BE49-F238E27FC236}">
                  <a16:creationId xmlns:a16="http://schemas.microsoft.com/office/drawing/2014/main" id="{0DBFF635-FF3B-4623-97B2-49010372B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52" y="454213"/>
              <a:ext cx="2567795" cy="2567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E48A9A-AE00-4A31-9065-6BDD32FCDBC4}"/>
                </a:ext>
              </a:extLst>
            </p:cNvPr>
            <p:cNvSpPr txBox="1"/>
            <p:nvPr/>
          </p:nvSpPr>
          <p:spPr>
            <a:xfrm>
              <a:off x="1053151" y="3153603"/>
              <a:ext cx="1722999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en-US" sz="3200" b="1" dirty="0" err="1"/>
                <a:t>কলা</a:t>
              </a:r>
              <a:endParaRPr lang="en-US" sz="3200" b="1" dirty="0"/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Banana</a:t>
              </a:r>
              <a:r>
                <a:rPr lang="bn-I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A8C4144-C0D9-4F06-BB1C-F24BE4D9AE0D}"/>
              </a:ext>
            </a:extLst>
          </p:cNvPr>
          <p:cNvGrpSpPr/>
          <p:nvPr/>
        </p:nvGrpSpPr>
        <p:grpSpPr>
          <a:xfrm>
            <a:off x="4173752" y="453080"/>
            <a:ext cx="1987128" cy="3931628"/>
            <a:chOff x="4173752" y="453080"/>
            <a:chExt cx="1987128" cy="3931628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C3AC878F-9526-46A0-BCEC-4427939B2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3752" y="453080"/>
              <a:ext cx="1987128" cy="2781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42A53E-0AD5-4104-9750-856FB273D617}"/>
                </a:ext>
              </a:extLst>
            </p:cNvPr>
            <p:cNvSpPr txBox="1"/>
            <p:nvPr/>
          </p:nvSpPr>
          <p:spPr>
            <a:xfrm>
              <a:off x="4582194" y="3430601"/>
              <a:ext cx="1367683" cy="95410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en-US" sz="3200" b="1" dirty="0" err="1"/>
                <a:t>আঙুর</a:t>
              </a:r>
              <a:endParaRPr lang="en-US" sz="3200" b="1" dirty="0"/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Grapes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AE2DCD-729C-4BC8-8230-AF3E7659117F}"/>
              </a:ext>
            </a:extLst>
          </p:cNvPr>
          <p:cNvGrpSpPr/>
          <p:nvPr/>
        </p:nvGrpSpPr>
        <p:grpSpPr>
          <a:xfrm>
            <a:off x="278377" y="4661708"/>
            <a:ext cx="2761385" cy="4385314"/>
            <a:chOff x="245426" y="4747402"/>
            <a:chExt cx="2856121" cy="463004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51B85D-B6A7-4E01-B827-07A33E677AEC}"/>
                </a:ext>
              </a:extLst>
            </p:cNvPr>
            <p:cNvGrpSpPr/>
            <p:nvPr/>
          </p:nvGrpSpPr>
          <p:grpSpPr>
            <a:xfrm>
              <a:off x="245426" y="4747402"/>
              <a:ext cx="2856121" cy="2856121"/>
              <a:chOff x="661527" y="475349"/>
              <a:chExt cx="5710071" cy="5538272"/>
            </a:xfrm>
          </p:grpSpPr>
          <p:pic>
            <p:nvPicPr>
              <p:cNvPr id="11" name="Picture 2" descr="Orange Fruit | Free Stock Photo | Illustration of an orange | # 14483">
                <a:extLst>
                  <a:ext uri="{FF2B5EF4-FFF2-40B4-BE49-F238E27FC236}">
                    <a16:creationId xmlns:a16="http://schemas.microsoft.com/office/drawing/2014/main" id="{C9433226-72D1-46E7-9ACF-EF6E111BC0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1527" y="1910808"/>
                <a:ext cx="4102813" cy="41028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Orange slice | Public domain vectors">
                <a:extLst>
                  <a:ext uri="{FF2B5EF4-FFF2-40B4-BE49-F238E27FC236}">
                    <a16:creationId xmlns:a16="http://schemas.microsoft.com/office/drawing/2014/main" id="{445D197A-83CF-4E03-A080-E12785C6A0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3223" y="475349"/>
                <a:ext cx="2238375" cy="2047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A62AA8-9793-4986-A7C0-D51ECB7BC499}"/>
                </a:ext>
              </a:extLst>
            </p:cNvPr>
            <p:cNvSpPr txBox="1"/>
            <p:nvPr/>
          </p:nvSpPr>
          <p:spPr>
            <a:xfrm>
              <a:off x="368994" y="7684673"/>
              <a:ext cx="2493760" cy="169277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en-US" sz="3200" b="1" dirty="0" err="1"/>
                <a:t>কমলালেবু</a:t>
              </a:r>
              <a:endParaRPr lang="en-US" sz="3200" b="1" dirty="0"/>
            </a:p>
            <a:p>
              <a:pPr algn="ctr"/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Orange</a:t>
              </a:r>
            </a:p>
            <a:p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F6368DC-DEBD-413B-8D18-2DDFD66A483A}"/>
              </a:ext>
            </a:extLst>
          </p:cNvPr>
          <p:cNvGrpSpPr/>
          <p:nvPr/>
        </p:nvGrpSpPr>
        <p:grpSpPr>
          <a:xfrm>
            <a:off x="3674299" y="4901891"/>
            <a:ext cx="2486581" cy="4209737"/>
            <a:chOff x="3674299" y="4901891"/>
            <a:chExt cx="2486581" cy="4209737"/>
          </a:xfrm>
        </p:grpSpPr>
        <p:pic>
          <p:nvPicPr>
            <p:cNvPr id="9" name="Picture 2" descr="Apple | Free Stock Photo | Illustration of a red apple | # 11436">
              <a:extLst>
                <a:ext uri="{FF2B5EF4-FFF2-40B4-BE49-F238E27FC236}">
                  <a16:creationId xmlns:a16="http://schemas.microsoft.com/office/drawing/2014/main" id="{03A15914-4E73-4C8C-A0D8-A11C229CC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299" y="4901891"/>
              <a:ext cx="2486581" cy="2614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47DC7A-AEDB-4761-922F-6D2F41F9EE89}"/>
                </a:ext>
              </a:extLst>
            </p:cNvPr>
            <p:cNvSpPr txBox="1"/>
            <p:nvPr/>
          </p:nvSpPr>
          <p:spPr>
            <a:xfrm>
              <a:off x="4173752" y="7603523"/>
              <a:ext cx="1611340" cy="150810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en-US" sz="3200" b="1" dirty="0" err="1"/>
                <a:t>আপেল</a:t>
              </a:r>
              <a:endParaRPr lang="en-US" sz="3200" b="1" dirty="0"/>
            </a:p>
            <a:p>
              <a:pPr algn="ctr"/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Apple</a:t>
              </a:r>
              <a:r>
                <a:rPr lang="bn-I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</a:t>
              </a:r>
            </a:p>
          </p:txBody>
        </p:sp>
      </p:grpSp>
      <p:pic>
        <p:nvPicPr>
          <p:cNvPr id="21" name="কলা">
            <a:hlinkClick r:id="" action="ppaction://media"/>
            <a:extLst>
              <a:ext uri="{FF2B5EF4-FFF2-40B4-BE49-F238E27FC236}">
                <a16:creationId xmlns:a16="http://schemas.microsoft.com/office/drawing/2014/main" id="{3C37D209-C5A5-44CD-95F4-18B6851415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92320" y="3153603"/>
            <a:ext cx="304800" cy="304800"/>
          </a:xfrm>
          <a:prstGeom prst="rect">
            <a:avLst/>
          </a:prstGeom>
        </p:spPr>
      </p:pic>
      <p:pic>
        <p:nvPicPr>
          <p:cNvPr id="22" name="আঙুর">
            <a:hlinkClick r:id="" action="ppaction://media"/>
            <a:extLst>
              <a:ext uri="{FF2B5EF4-FFF2-40B4-BE49-F238E27FC236}">
                <a16:creationId xmlns:a16="http://schemas.microsoft.com/office/drawing/2014/main" id="{2A68D7A5-73BE-4C9B-8EF9-CC747E6B3ED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797477" y="2761018"/>
            <a:ext cx="304800" cy="304800"/>
          </a:xfrm>
          <a:prstGeom prst="rect">
            <a:avLst/>
          </a:prstGeom>
        </p:spPr>
      </p:pic>
      <p:pic>
        <p:nvPicPr>
          <p:cNvPr id="23" name="কমলালেবু">
            <a:hlinkClick r:id="" action="ppaction://media"/>
            <a:extLst>
              <a:ext uri="{FF2B5EF4-FFF2-40B4-BE49-F238E27FC236}">
                <a16:creationId xmlns:a16="http://schemas.microsoft.com/office/drawing/2014/main" id="{46381F9A-EE82-4362-B546-42D11298FF9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62886" y="8384987"/>
            <a:ext cx="304800" cy="304800"/>
          </a:xfrm>
          <a:prstGeom prst="rect">
            <a:avLst/>
          </a:prstGeom>
        </p:spPr>
      </p:pic>
      <p:pic>
        <p:nvPicPr>
          <p:cNvPr id="24" name="আপেল">
            <a:hlinkClick r:id="" action="ppaction://media"/>
            <a:extLst>
              <a:ext uri="{FF2B5EF4-FFF2-40B4-BE49-F238E27FC236}">
                <a16:creationId xmlns:a16="http://schemas.microsoft.com/office/drawing/2014/main" id="{B8D9C797-DF8A-4D8E-B3B0-6DC58077A99D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102277" y="814310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2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40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4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900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687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87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87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125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212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712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210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range Juice | Free SVG">
            <a:extLst>
              <a:ext uri="{FF2B5EF4-FFF2-40B4-BE49-F238E27FC236}">
                <a16:creationId xmlns:a16="http://schemas.microsoft.com/office/drawing/2014/main" id="{E21E5282-630D-417D-99F3-9B5AB6AEC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10962"/>
            <a:ext cx="4818106" cy="481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CD7C3-8D2A-47DC-B551-33D8C1BF72F1}"/>
              </a:ext>
            </a:extLst>
          </p:cNvPr>
          <p:cNvSpPr txBox="1"/>
          <p:nvPr/>
        </p:nvSpPr>
        <p:spPr>
          <a:xfrm>
            <a:off x="1712824" y="6531576"/>
            <a:ext cx="3432351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ফলের</a:t>
            </a:r>
            <a:r>
              <a:rPr lang="en-US" sz="5400" b="1" dirty="0"/>
              <a:t> </a:t>
            </a:r>
            <a:r>
              <a:rPr lang="en-US" sz="5400" b="1" dirty="0" err="1"/>
              <a:t>রস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Fruit Juice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ফল-এর রস">
            <a:hlinkClick r:id="" action="ppaction://media"/>
            <a:extLst>
              <a:ext uri="{FF2B5EF4-FFF2-40B4-BE49-F238E27FC236}">
                <a16:creationId xmlns:a16="http://schemas.microsoft.com/office/drawing/2014/main" id="{19D8D130-10C8-4A13-B928-73FA26A161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09054" y="801129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5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od,eat,salt,shaker,eating - free image from needpix.com">
            <a:extLst>
              <a:ext uri="{FF2B5EF4-FFF2-40B4-BE49-F238E27FC236}">
                <a16:creationId xmlns:a16="http://schemas.microsoft.com/office/drawing/2014/main" id="{33002300-3904-413F-BA2D-F26C8E405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16" y="722058"/>
            <a:ext cx="2941167" cy="512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5A4D71-74B8-4726-A5C5-3405DEF21E3D}"/>
              </a:ext>
            </a:extLst>
          </p:cNvPr>
          <p:cNvSpPr txBox="1"/>
          <p:nvPr/>
        </p:nvSpPr>
        <p:spPr>
          <a:xfrm>
            <a:off x="2815690" y="6456057"/>
            <a:ext cx="1226618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 err="1"/>
              <a:t>নুন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Salt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নুন">
            <a:hlinkClick r:id="" action="ppaction://media"/>
            <a:extLst>
              <a:ext uri="{FF2B5EF4-FFF2-40B4-BE49-F238E27FC236}">
                <a16:creationId xmlns:a16="http://schemas.microsoft.com/office/drawing/2014/main" id="{93CC150E-C79E-4E8B-9E0A-1EE6589392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27822" y="80772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owl of rice | Free SVG">
            <a:extLst>
              <a:ext uri="{FF2B5EF4-FFF2-40B4-BE49-F238E27FC236}">
                <a16:creationId xmlns:a16="http://schemas.microsoft.com/office/drawing/2014/main" id="{8C590B8A-AE14-4813-A319-EBB17D9FF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973" y="1326291"/>
            <a:ext cx="4900484" cy="490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2BAEFA-EE1B-4BBB-A430-09F6D967ECFE}"/>
              </a:ext>
            </a:extLst>
          </p:cNvPr>
          <p:cNvSpPr txBox="1"/>
          <p:nvPr/>
        </p:nvSpPr>
        <p:spPr>
          <a:xfrm>
            <a:off x="2666610" y="6200684"/>
            <a:ext cx="1524777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5400" b="1" dirty="0"/>
              <a:t>ভাত</a:t>
            </a:r>
            <a:endParaRPr lang="en-US" sz="5400" b="1" dirty="0"/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Rice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ভাত">
            <a:hlinkClick r:id="" action="ppaction://media"/>
            <a:extLst>
              <a:ext uri="{FF2B5EF4-FFF2-40B4-BE49-F238E27FC236}">
                <a16:creationId xmlns:a16="http://schemas.microsoft.com/office/drawing/2014/main" id="{A4C47159-3757-4F0A-8C2F-65B3A0BBD3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50473" y="792720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2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87</Words>
  <Application>Microsoft Office PowerPoint</Application>
  <PresentationFormat>On-screen Show (4:3)</PresentationFormat>
  <Paragraphs>65</Paragraphs>
  <Slides>16</Slides>
  <Notes>0</Notes>
  <HiddenSlides>0</HiddenSlides>
  <MMClips>22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24</cp:revision>
  <dcterms:created xsi:type="dcterms:W3CDTF">2020-08-02T03:05:16Z</dcterms:created>
  <dcterms:modified xsi:type="dcterms:W3CDTF">2020-08-21T11:41:33Z</dcterms:modified>
</cp:coreProperties>
</file>