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6"/>
  </p:notesMasterIdLst>
  <p:sldIdLst>
    <p:sldId id="269" r:id="rId2"/>
    <p:sldId id="264" r:id="rId3"/>
    <p:sldId id="268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13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Daisy decorative frame vector clip art | Free SVG">
            <a:extLst>
              <a:ext uri="{FF2B5EF4-FFF2-40B4-BE49-F238E27FC236}">
                <a16:creationId xmlns:a16="http://schemas.microsoft.com/office/drawing/2014/main" id="{05318AAB-B5A5-48EA-B506-4606F8BD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420" y="548478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llustration, child reading, book, field., kid reading, baby, child, concept, enjoy, flower">
            <a:extLst>
              <a:ext uri="{FF2B5EF4-FFF2-40B4-BE49-F238E27FC236}">
                <a16:creationId xmlns:a16="http://schemas.microsoft.com/office/drawing/2014/main" id="{32A14949-2D9F-47B4-B001-5AC4B8DDC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4" r="19213"/>
          <a:stretch/>
        </p:blipFill>
        <p:spPr bwMode="auto">
          <a:xfrm>
            <a:off x="0" y="1823377"/>
            <a:ext cx="3444562" cy="30454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3F695C-B0D4-4090-B332-0AFB06B10233}"/>
              </a:ext>
            </a:extLst>
          </p:cNvPr>
          <p:cNvSpPr/>
          <p:nvPr/>
        </p:nvSpPr>
        <p:spPr>
          <a:xfrm>
            <a:off x="9245140" y="1090002"/>
            <a:ext cx="819742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ক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AA1FD-DDEC-47B3-A773-E658945E0E00}"/>
              </a:ext>
            </a:extLst>
          </p:cNvPr>
          <p:cNvSpPr/>
          <p:nvPr/>
        </p:nvSpPr>
        <p:spPr>
          <a:xfrm>
            <a:off x="9316240" y="4121814"/>
            <a:ext cx="777194" cy="829748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ঘ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79096-C8B1-407A-8754-FCCFD9EB9844}"/>
              </a:ext>
            </a:extLst>
          </p:cNvPr>
          <p:cNvSpPr/>
          <p:nvPr/>
        </p:nvSpPr>
        <p:spPr>
          <a:xfrm>
            <a:off x="9311164" y="3159813"/>
            <a:ext cx="777194" cy="761683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গ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F2A8A-5F39-41BF-B7FB-E20575516FB8}"/>
              </a:ext>
            </a:extLst>
          </p:cNvPr>
          <p:cNvSpPr/>
          <p:nvPr/>
        </p:nvSpPr>
        <p:spPr>
          <a:xfrm>
            <a:off x="9311164" y="513266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3442F3-D558-463B-8506-4A00C2884D20}"/>
              </a:ext>
            </a:extLst>
          </p:cNvPr>
          <p:cNvSpPr/>
          <p:nvPr/>
        </p:nvSpPr>
        <p:spPr>
          <a:xfrm>
            <a:off x="9274891" y="2194031"/>
            <a:ext cx="789991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খ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165780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F2BF5D-71AF-4AE2-84B9-C4D48F31636B}"/>
              </a:ext>
            </a:extLst>
          </p:cNvPr>
          <p:cNvGrpSpPr/>
          <p:nvPr/>
        </p:nvGrpSpPr>
        <p:grpSpPr>
          <a:xfrm>
            <a:off x="4508529" y="1203074"/>
            <a:ext cx="3265055" cy="4451851"/>
            <a:chOff x="4491794" y="1183839"/>
            <a:chExt cx="3265055" cy="4451851"/>
          </a:xfrm>
          <a:solidFill>
            <a:schemeClr val="accent5">
              <a:lumMod val="75000"/>
            </a:schemeClr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D0A4A0-972E-4F55-966E-68000523E46A}"/>
                </a:ext>
              </a:extLst>
            </p:cNvPr>
            <p:cNvSpPr/>
            <p:nvPr/>
          </p:nvSpPr>
          <p:spPr>
            <a:xfrm>
              <a:off x="4491794" y="1183839"/>
              <a:ext cx="3265055" cy="4451851"/>
            </a:xfrm>
            <a:prstGeom prst="rect">
              <a:avLst/>
            </a:prstGeom>
            <a:grpFill/>
            <a:ln>
              <a:solidFill>
                <a:srgbClr val="71A143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59499E-963A-46F1-B6AA-B5241F5270F1}"/>
                </a:ext>
              </a:extLst>
            </p:cNvPr>
            <p:cNvSpPr txBox="1"/>
            <p:nvPr/>
          </p:nvSpPr>
          <p:spPr>
            <a:xfrm>
              <a:off x="4627322" y="1494046"/>
              <a:ext cx="2953053" cy="304698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Click</a:t>
              </a: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 the</a:t>
              </a: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 letter</a:t>
              </a: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 buttons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78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Daisy decorative frame vector clip art | Free SVG">
            <a:extLst>
              <a:ext uri="{FF2B5EF4-FFF2-40B4-BE49-F238E27FC236}">
                <a16:creationId xmlns:a16="http://schemas.microsoft.com/office/drawing/2014/main" id="{05318AAB-B5A5-48EA-B506-4606F8BD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946" y="520962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llustration, child reading, book, field., kid reading, baby, child, concept, enjoy, flower">
            <a:extLst>
              <a:ext uri="{FF2B5EF4-FFF2-40B4-BE49-F238E27FC236}">
                <a16:creationId xmlns:a16="http://schemas.microsoft.com/office/drawing/2014/main" id="{32A14949-2D9F-47B4-B001-5AC4B8DDC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4" r="19213"/>
          <a:stretch/>
        </p:blipFill>
        <p:spPr bwMode="auto">
          <a:xfrm>
            <a:off x="283844" y="3075875"/>
            <a:ext cx="3444562" cy="30454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3F695C-B0D4-4090-B332-0AFB06B10233}"/>
              </a:ext>
            </a:extLst>
          </p:cNvPr>
          <p:cNvSpPr/>
          <p:nvPr/>
        </p:nvSpPr>
        <p:spPr>
          <a:xfrm>
            <a:off x="9245140" y="1090002"/>
            <a:ext cx="819742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ক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AA1FD-DDEC-47B3-A773-E658945E0E00}"/>
              </a:ext>
            </a:extLst>
          </p:cNvPr>
          <p:cNvSpPr/>
          <p:nvPr/>
        </p:nvSpPr>
        <p:spPr>
          <a:xfrm>
            <a:off x="9316240" y="4121814"/>
            <a:ext cx="777194" cy="829748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ঘ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79096-C8B1-407A-8754-FCCFD9EB9844}"/>
              </a:ext>
            </a:extLst>
          </p:cNvPr>
          <p:cNvSpPr/>
          <p:nvPr/>
        </p:nvSpPr>
        <p:spPr>
          <a:xfrm>
            <a:off x="9311164" y="3159813"/>
            <a:ext cx="777194" cy="761683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গ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F2A8A-5F39-41BF-B7FB-E20575516FB8}"/>
              </a:ext>
            </a:extLst>
          </p:cNvPr>
          <p:cNvSpPr/>
          <p:nvPr/>
        </p:nvSpPr>
        <p:spPr>
          <a:xfrm>
            <a:off x="9311164" y="513266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3442F3-D558-463B-8506-4A00C2884D20}"/>
              </a:ext>
            </a:extLst>
          </p:cNvPr>
          <p:cNvSpPr/>
          <p:nvPr/>
        </p:nvSpPr>
        <p:spPr>
          <a:xfrm>
            <a:off x="9274891" y="2194031"/>
            <a:ext cx="789991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খ</a:t>
            </a:r>
          </a:p>
        </p:txBody>
      </p:sp>
      <p:pic>
        <p:nvPicPr>
          <p:cNvPr id="2" name="kaw">
            <a:hlinkClick r:id="" action="ppaction://media"/>
            <a:extLst>
              <a:ext uri="{FF2B5EF4-FFF2-40B4-BE49-F238E27FC236}">
                <a16:creationId xmlns:a16="http://schemas.microsoft.com/office/drawing/2014/main" id="{CA5B1CC2-7336-4862-8C63-36ACECBEF2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80326" y="1225457"/>
            <a:ext cx="3305314" cy="440708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F2877BD-7657-43E2-9C5C-D5CE0BC0F4A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9104BF-7A70-41E7-9FE0-7CE550E05945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B0C014E-73EC-4184-AAC0-B004A1E05FAE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5D417-7BFB-4CC5-A0E3-4C0D9E078B17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D21D0C-F83E-49D6-B66A-AEC215618E6F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684B9C5B-1F76-436F-8D0D-8C336EF79A00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3B08D-A306-48D2-8EB4-D0C1F0A1DB36}"/>
              </a:ext>
            </a:extLst>
          </p:cNvPr>
          <p:cNvGrpSpPr/>
          <p:nvPr/>
        </p:nvGrpSpPr>
        <p:grpSpPr>
          <a:xfrm>
            <a:off x="177474" y="112834"/>
            <a:ext cx="1145058" cy="991780"/>
            <a:chOff x="177474" y="112834"/>
            <a:chExt cx="1145058" cy="9917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BEEE20-9C32-448D-A1C4-9880AB46CBF9}"/>
                </a:ext>
              </a:extLst>
            </p:cNvPr>
            <p:cNvSpPr/>
            <p:nvPr/>
          </p:nvSpPr>
          <p:spPr>
            <a:xfrm>
              <a:off x="177474" y="112834"/>
              <a:ext cx="1145058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House clipart royalty free | Clipart Panda - Free Clipart Images">
              <a:extLst>
                <a:ext uri="{FF2B5EF4-FFF2-40B4-BE49-F238E27FC236}">
                  <a16:creationId xmlns:a16="http://schemas.microsoft.com/office/drawing/2014/main" id="{6FFF1C64-F915-4874-8B2C-EBE74AFDB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1" y="333307"/>
              <a:ext cx="762457" cy="63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6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03650DEB-B4AC-44C5-8C72-CE4569668207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52" name="Picture 28" descr="Daisy decorative frame vector clip art | Free SVG">
            <a:extLst>
              <a:ext uri="{FF2B5EF4-FFF2-40B4-BE49-F238E27FC236}">
                <a16:creationId xmlns:a16="http://schemas.microsoft.com/office/drawing/2014/main" id="{05318AAB-B5A5-48EA-B506-4606F8BD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87" y="514073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llustration, child reading, book, field., kid reading, baby, child, concept, enjoy, flower">
            <a:extLst>
              <a:ext uri="{FF2B5EF4-FFF2-40B4-BE49-F238E27FC236}">
                <a16:creationId xmlns:a16="http://schemas.microsoft.com/office/drawing/2014/main" id="{32A14949-2D9F-47B4-B001-5AC4B8DDC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4" r="19213"/>
          <a:stretch/>
        </p:blipFill>
        <p:spPr bwMode="auto">
          <a:xfrm>
            <a:off x="24767" y="2928665"/>
            <a:ext cx="3706002" cy="32766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B7C285-15B3-4779-980C-4A7CA3C61D98}"/>
              </a:ext>
            </a:extLst>
          </p:cNvPr>
          <p:cNvSpPr/>
          <p:nvPr/>
        </p:nvSpPr>
        <p:spPr>
          <a:xfrm>
            <a:off x="9204979" y="1891262"/>
            <a:ext cx="746553" cy="79228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ছ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54BCB8-F103-48AA-8B0E-6A3A4121472B}"/>
              </a:ext>
            </a:extLst>
          </p:cNvPr>
          <p:cNvSpPr/>
          <p:nvPr/>
        </p:nvSpPr>
        <p:spPr>
          <a:xfrm>
            <a:off x="9204979" y="918427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চ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38418A-0D77-485E-8BA2-70758FDDC8F2}"/>
              </a:ext>
            </a:extLst>
          </p:cNvPr>
          <p:cNvSpPr/>
          <p:nvPr/>
        </p:nvSpPr>
        <p:spPr>
          <a:xfrm>
            <a:off x="9258359" y="2868622"/>
            <a:ext cx="658156" cy="815955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জ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205265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A1C6EE-5DE1-4628-A69C-7ADABFC5E9F9}"/>
              </a:ext>
            </a:extLst>
          </p:cNvPr>
          <p:cNvSpPr/>
          <p:nvPr/>
        </p:nvSpPr>
        <p:spPr>
          <a:xfrm>
            <a:off x="9258359" y="3874702"/>
            <a:ext cx="746553" cy="815955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ঝ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E089F0-A082-4621-AD36-D16785867E84}"/>
              </a:ext>
            </a:extLst>
          </p:cNvPr>
          <p:cNvSpPr/>
          <p:nvPr/>
        </p:nvSpPr>
        <p:spPr>
          <a:xfrm>
            <a:off x="9300605" y="4937829"/>
            <a:ext cx="704307" cy="815955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ঞ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pic>
        <p:nvPicPr>
          <p:cNvPr id="23" name="Picture 2" descr="Puzzle Piece | Free Stock Photo | Illustration of a red puzzle piece | #  14977">
            <a:extLst>
              <a:ext uri="{FF2B5EF4-FFF2-40B4-BE49-F238E27FC236}">
                <a16:creationId xmlns:a16="http://schemas.microsoft.com/office/drawing/2014/main" id="{BCB150D2-36AB-4840-BF4A-2A886832E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899" y="217193"/>
            <a:ext cx="607537" cy="60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9AF1141-0071-4E57-8B33-2896740A2471}"/>
              </a:ext>
            </a:extLst>
          </p:cNvPr>
          <p:cNvGrpSpPr/>
          <p:nvPr/>
        </p:nvGrpSpPr>
        <p:grpSpPr>
          <a:xfrm>
            <a:off x="4463472" y="1104614"/>
            <a:ext cx="3265055" cy="4451851"/>
            <a:chOff x="-345339" y="602704"/>
            <a:chExt cx="3265055" cy="4451851"/>
          </a:xfrm>
          <a:solidFill>
            <a:schemeClr val="accent5">
              <a:lumMod val="7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B1AB53-BF50-441D-97E1-07420415D16B}"/>
                </a:ext>
              </a:extLst>
            </p:cNvPr>
            <p:cNvSpPr/>
            <p:nvPr/>
          </p:nvSpPr>
          <p:spPr>
            <a:xfrm>
              <a:off x="-345339" y="602704"/>
              <a:ext cx="3265055" cy="4451851"/>
            </a:xfrm>
            <a:prstGeom prst="rect">
              <a:avLst/>
            </a:prstGeom>
            <a:grpFill/>
            <a:ln>
              <a:solidFill>
                <a:srgbClr val="71A143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3D1253-2F7B-4D12-93BB-FA072320C336}"/>
                </a:ext>
              </a:extLst>
            </p:cNvPr>
            <p:cNvSpPr txBox="1"/>
            <p:nvPr/>
          </p:nvSpPr>
          <p:spPr>
            <a:xfrm>
              <a:off x="-135414" y="1251194"/>
              <a:ext cx="2953053" cy="304698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Click</a:t>
              </a: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 the</a:t>
              </a: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 letter</a:t>
              </a:r>
            </a:p>
            <a:p>
              <a:pPr algn="ctr"/>
              <a:r>
                <a:rPr lang="en-US" sz="48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 buttons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228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03650DEB-B4AC-44C5-8C72-CE4569668207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52" name="Picture 28" descr="Daisy decorative frame vector clip art | Free SVG">
            <a:extLst>
              <a:ext uri="{FF2B5EF4-FFF2-40B4-BE49-F238E27FC236}">
                <a16:creationId xmlns:a16="http://schemas.microsoft.com/office/drawing/2014/main" id="{05318AAB-B5A5-48EA-B506-4606F8BD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87" y="514073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llustration, child reading, book, field., kid reading, baby, child, concept, enjoy, flower">
            <a:extLst>
              <a:ext uri="{FF2B5EF4-FFF2-40B4-BE49-F238E27FC236}">
                <a16:creationId xmlns:a16="http://schemas.microsoft.com/office/drawing/2014/main" id="{32A14949-2D9F-47B4-B001-5AC4B8DDC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4" r="19213"/>
          <a:stretch/>
        </p:blipFill>
        <p:spPr bwMode="auto">
          <a:xfrm>
            <a:off x="0" y="2928665"/>
            <a:ext cx="3706002" cy="32766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B7C285-15B3-4779-980C-4A7CA3C61D98}"/>
              </a:ext>
            </a:extLst>
          </p:cNvPr>
          <p:cNvSpPr/>
          <p:nvPr/>
        </p:nvSpPr>
        <p:spPr>
          <a:xfrm>
            <a:off x="9204979" y="1891262"/>
            <a:ext cx="746553" cy="79228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ছ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54BCB8-F103-48AA-8B0E-6A3A4121472B}"/>
              </a:ext>
            </a:extLst>
          </p:cNvPr>
          <p:cNvSpPr/>
          <p:nvPr/>
        </p:nvSpPr>
        <p:spPr>
          <a:xfrm>
            <a:off x="9204979" y="918427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চ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38418A-0D77-485E-8BA2-70758FDDC8F2}"/>
              </a:ext>
            </a:extLst>
          </p:cNvPr>
          <p:cNvSpPr/>
          <p:nvPr/>
        </p:nvSpPr>
        <p:spPr>
          <a:xfrm>
            <a:off x="9258359" y="2868622"/>
            <a:ext cx="658156" cy="815955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জ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205265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A1C6EE-5DE1-4628-A69C-7ADABFC5E9F9}"/>
              </a:ext>
            </a:extLst>
          </p:cNvPr>
          <p:cNvSpPr/>
          <p:nvPr/>
        </p:nvSpPr>
        <p:spPr>
          <a:xfrm>
            <a:off x="9258359" y="3874702"/>
            <a:ext cx="746553" cy="815955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ঝ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E089F0-A082-4621-AD36-D16785867E84}"/>
              </a:ext>
            </a:extLst>
          </p:cNvPr>
          <p:cNvSpPr/>
          <p:nvPr/>
        </p:nvSpPr>
        <p:spPr>
          <a:xfrm>
            <a:off x="9300605" y="4937829"/>
            <a:ext cx="704307" cy="815955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ঞ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pic>
        <p:nvPicPr>
          <p:cNvPr id="23" name="Picture 2" descr="Puzzle Piece | Free Stock Photo | Illustration of a red puzzle piece | #  14977">
            <a:extLst>
              <a:ext uri="{FF2B5EF4-FFF2-40B4-BE49-F238E27FC236}">
                <a16:creationId xmlns:a16="http://schemas.microsoft.com/office/drawing/2014/main" id="{BCB150D2-36AB-4840-BF4A-2A886832E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899" y="217193"/>
            <a:ext cx="607537" cy="60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ho">
            <a:hlinkClick r:id="" action="ppaction://media"/>
            <a:extLst>
              <a:ext uri="{FF2B5EF4-FFF2-40B4-BE49-F238E27FC236}">
                <a16:creationId xmlns:a16="http://schemas.microsoft.com/office/drawing/2014/main" id="{F43C3607-AAA6-4053-ABA6-D7E03F3628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504420" y="1151463"/>
            <a:ext cx="3416305" cy="45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2758</TotalTime>
  <Words>34</Words>
  <Application>Microsoft Office PowerPoint</Application>
  <PresentationFormat>Widescreen</PresentationFormat>
  <Paragraphs>28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50</cp:revision>
  <dcterms:created xsi:type="dcterms:W3CDTF">2020-07-21T12:20:19Z</dcterms:created>
  <dcterms:modified xsi:type="dcterms:W3CDTF">2020-08-31T15:35:03Z</dcterms:modified>
</cp:coreProperties>
</file>