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1"/>
  </p:notesMasterIdLst>
  <p:sldIdLst>
    <p:sldId id="318" r:id="rId2"/>
    <p:sldId id="319" r:id="rId3"/>
    <p:sldId id="270" r:id="rId4"/>
    <p:sldId id="320" r:id="rId5"/>
    <p:sldId id="321" r:id="rId6"/>
    <p:sldId id="322" r:id="rId7"/>
    <p:sldId id="323" r:id="rId8"/>
    <p:sldId id="324" r:id="rId9"/>
    <p:sldId id="32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0B2"/>
    <a:srgbClr val="7244D8"/>
    <a:srgbClr val="71A143"/>
    <a:srgbClr val="82B54D"/>
    <a:srgbClr val="010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7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8" y="2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B884D-47BD-4AF6-9A43-D950D981CF0D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A91EA-0D16-48C9-A9E2-BB49CE144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7D67B78-CFDB-4ECE-ADE6-BB76363CA16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9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3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73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2318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64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7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31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31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8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8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9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9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8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7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70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8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67B78-CFDB-4ECE-ADE6-BB76363CA16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66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D6D658-6292-4608-A791-584CFDF8E98B}"/>
              </a:ext>
            </a:extLst>
          </p:cNvPr>
          <p:cNvSpPr/>
          <p:nvPr/>
        </p:nvSpPr>
        <p:spPr>
          <a:xfrm>
            <a:off x="4269655" y="1109214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787F41-FF66-484A-AB8D-8F7F7DC14BD5}"/>
              </a:ext>
            </a:extLst>
          </p:cNvPr>
          <p:cNvSpPr/>
          <p:nvPr/>
        </p:nvSpPr>
        <p:spPr>
          <a:xfrm>
            <a:off x="5570465" y="1109214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2E59812-EF8F-4970-9FB7-2943D2B35B9D}"/>
              </a:ext>
            </a:extLst>
          </p:cNvPr>
          <p:cNvSpPr/>
          <p:nvPr/>
        </p:nvSpPr>
        <p:spPr>
          <a:xfrm>
            <a:off x="6871275" y="1099348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F119BE-896C-4A29-8B5A-5ECC4E790860}"/>
              </a:ext>
            </a:extLst>
          </p:cNvPr>
          <p:cNvSpPr/>
          <p:nvPr/>
        </p:nvSpPr>
        <p:spPr>
          <a:xfrm>
            <a:off x="5570464" y="2377219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6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12A4904-B45B-48E5-8909-A6DA23E13191}"/>
              </a:ext>
            </a:extLst>
          </p:cNvPr>
          <p:cNvSpPr/>
          <p:nvPr/>
        </p:nvSpPr>
        <p:spPr>
          <a:xfrm>
            <a:off x="6887496" y="2377508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7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BAB3F2-0B33-4F5E-A5FD-4D79777E8537}"/>
              </a:ext>
            </a:extLst>
          </p:cNvPr>
          <p:cNvSpPr/>
          <p:nvPr/>
        </p:nvSpPr>
        <p:spPr>
          <a:xfrm>
            <a:off x="8172084" y="3689641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12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12F2546-C030-48C2-9624-9D25CC7D0A0E}"/>
              </a:ext>
            </a:extLst>
          </p:cNvPr>
          <p:cNvSpPr/>
          <p:nvPr/>
        </p:nvSpPr>
        <p:spPr>
          <a:xfrm>
            <a:off x="4271377" y="3689641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9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7A7B51D-07DA-4D63-B6E0-7C4654A8D59B}"/>
              </a:ext>
            </a:extLst>
          </p:cNvPr>
          <p:cNvSpPr/>
          <p:nvPr/>
        </p:nvSpPr>
        <p:spPr>
          <a:xfrm>
            <a:off x="8191996" y="2377508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8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03D3AE3-8B76-4995-BB57-BD03F6704A5E}"/>
              </a:ext>
            </a:extLst>
          </p:cNvPr>
          <p:cNvSpPr/>
          <p:nvPr/>
        </p:nvSpPr>
        <p:spPr>
          <a:xfrm>
            <a:off x="4280961" y="2377508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5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8E6D664-AE0E-45D3-8227-947477FBED87}"/>
              </a:ext>
            </a:extLst>
          </p:cNvPr>
          <p:cNvSpPr/>
          <p:nvPr/>
        </p:nvSpPr>
        <p:spPr>
          <a:xfrm>
            <a:off x="8172085" y="1109214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30C7B9-3B13-446C-9CC0-547CE2B8424F}"/>
              </a:ext>
            </a:extLst>
          </p:cNvPr>
          <p:cNvGrpSpPr/>
          <p:nvPr/>
        </p:nvGrpSpPr>
        <p:grpSpPr>
          <a:xfrm>
            <a:off x="11065219" y="107568"/>
            <a:ext cx="996993" cy="991780"/>
            <a:chOff x="10752553" y="107568"/>
            <a:chExt cx="996993" cy="99178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5BD0404-A0B6-476E-A569-287DB275BB68}"/>
                </a:ext>
              </a:extLst>
            </p:cNvPr>
            <p:cNvSpPr/>
            <p:nvPr/>
          </p:nvSpPr>
          <p:spPr>
            <a:xfrm>
              <a:off x="10752553" y="107568"/>
              <a:ext cx="996993" cy="9917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 descr="Question mark any questions clipart clipart kid - Cliparting.com">
              <a:extLst>
                <a:ext uri="{FF2B5EF4-FFF2-40B4-BE49-F238E27FC236}">
                  <a16:creationId xmlns:a16="http://schemas.microsoft.com/office/drawing/2014/main" id="{EF916E53-0EA3-4F6D-A114-5209F0A0A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51744" y1="81293" x2="51744" y2="81293"/>
                          <a14:foregroundMark x1="62209" y1="2721" x2="62209" y2="2721"/>
                          <a14:foregroundMark x1="29651" y1="8503" x2="29651" y2="85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29141" y="230047"/>
              <a:ext cx="443819" cy="758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E8DAD44-E25C-4084-A559-A7E97B83EF34}"/>
              </a:ext>
            </a:extLst>
          </p:cNvPr>
          <p:cNvSpPr/>
          <p:nvPr/>
        </p:nvSpPr>
        <p:spPr>
          <a:xfrm>
            <a:off x="5570463" y="3706800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10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E78DDF9-911A-480B-AE9E-4F0813F1AB7C}"/>
              </a:ext>
            </a:extLst>
          </p:cNvPr>
          <p:cNvSpPr/>
          <p:nvPr/>
        </p:nvSpPr>
        <p:spPr>
          <a:xfrm>
            <a:off x="6887496" y="3689641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11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A500B48-2DFD-8886-42AF-420D0B1E8EBB}"/>
              </a:ext>
            </a:extLst>
          </p:cNvPr>
          <p:cNvGrpSpPr/>
          <p:nvPr/>
        </p:nvGrpSpPr>
        <p:grpSpPr>
          <a:xfrm>
            <a:off x="-429303" y="1875706"/>
            <a:ext cx="4095750" cy="3482156"/>
            <a:chOff x="-429303" y="1875706"/>
            <a:chExt cx="4095750" cy="3482156"/>
          </a:xfrm>
        </p:grpSpPr>
        <p:sp>
          <p:nvSpPr>
            <p:cNvPr id="10" name="Scroll: Horizontal 9">
              <a:extLst>
                <a:ext uri="{FF2B5EF4-FFF2-40B4-BE49-F238E27FC236}">
                  <a16:creationId xmlns:a16="http://schemas.microsoft.com/office/drawing/2014/main" id="{694345B0-0B63-B346-E824-14CBE6471FDC}"/>
                </a:ext>
              </a:extLst>
            </p:cNvPr>
            <p:cNvSpPr/>
            <p:nvPr/>
          </p:nvSpPr>
          <p:spPr>
            <a:xfrm>
              <a:off x="0" y="1875706"/>
              <a:ext cx="3079463" cy="243637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Speaking</a:t>
              </a:r>
            </a:p>
          </p:txBody>
        </p:sp>
        <p:pic>
          <p:nvPicPr>
            <p:cNvPr id="20" name="Picture 2" descr="Clip Art Girl Talking Clipart - Girl Boy Talking Clipart, HD Png Download -  kindpng">
              <a:extLst>
                <a:ext uri="{FF2B5EF4-FFF2-40B4-BE49-F238E27FC236}">
                  <a16:creationId xmlns:a16="http://schemas.microsoft.com/office/drawing/2014/main" id="{3CBA4FEF-09B8-B8FF-3133-30D7F41A9B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9186" y1="22603" x2="39186" y2="22603"/>
                          <a14:foregroundMark x1="31047" y1="64384" x2="31047" y2="64384"/>
                          <a14:foregroundMark x1="28605" y1="75114" x2="28605" y2="75114"/>
                          <a14:foregroundMark x1="27558" y1="83562" x2="27558" y2="83562"/>
                          <a14:foregroundMark x1="27326" y1="86986" x2="27326" y2="86986"/>
                          <a14:foregroundMark x1="23023" y1="85388" x2="23023" y2="85388"/>
                          <a14:foregroundMark x1="21279" y1="86530" x2="21279" y2="86530"/>
                          <a14:foregroundMark x1="22558" y1="86530" x2="22558" y2="86530"/>
                          <a14:foregroundMark x1="23372" y1="86986" x2="23372" y2="86986"/>
                          <a14:foregroundMark x1="23837" y1="86986" x2="23837" y2="86986"/>
                          <a14:foregroundMark x1="62791" y1="86530" x2="62791" y2="86530"/>
                          <a14:foregroundMark x1="62674" y1="86758" x2="62674" y2="86758"/>
                          <a14:foregroundMark x1="60814" y1="86758" x2="60814" y2="86758"/>
                          <a14:foregroundMark x1="60698" y1="87443" x2="60698" y2="87443"/>
                          <a14:foregroundMark x1="21977" y1="87215" x2="21977" y2="87215"/>
                          <a14:foregroundMark x1="20349" y1="87215" x2="20349" y2="87215"/>
                          <a14:foregroundMark x1="19070" y1="87443" x2="19070" y2="87443"/>
                          <a14:foregroundMark x1="18140" y1="87443" x2="18140" y2="87443"/>
                          <a14:foregroundMark x1="18023" y1="87443" x2="18023" y2="87443"/>
                          <a14:foregroundMark x1="17442" y1="86986" x2="17442" y2="86986"/>
                          <a14:foregroundMark x1="30465" y1="88584" x2="30465" y2="88584"/>
                          <a14:foregroundMark x1="26047" y1="88813" x2="26047" y2="88813"/>
                          <a14:foregroundMark x1="26860" y1="88813" x2="26860" y2="88813"/>
                          <a14:foregroundMark x1="28256" y1="89269" x2="28256" y2="89269"/>
                          <a14:foregroundMark x1="27558" y1="89498" x2="27558" y2="89498"/>
                          <a14:foregroundMark x1="29651" y1="87900" x2="29651" y2="87900"/>
                          <a14:foregroundMark x1="33488" y1="87215" x2="33488" y2="87215"/>
                          <a14:foregroundMark x1="33023" y1="89269" x2="33023" y2="89269"/>
                          <a14:foregroundMark x1="37093" y1="89041" x2="37093" y2="89041"/>
                          <a14:foregroundMark x1="34302" y1="89041" x2="34302" y2="89041"/>
                          <a14:foregroundMark x1="35233" y1="89269" x2="35233" y2="89269"/>
                          <a14:foregroundMark x1="36744" y1="89269" x2="36744" y2="89269"/>
                          <a14:foregroundMark x1="36279" y1="89269" x2="36279" y2="89269"/>
                          <a14:foregroundMark x1="37209" y1="89269" x2="37209" y2="89269"/>
                          <a14:foregroundMark x1="38488" y1="89041" x2="38488" y2="89041"/>
                          <a14:foregroundMark x1="39651" y1="88584" x2="39651" y2="88584"/>
                          <a14:foregroundMark x1="41163" y1="88584" x2="41163" y2="88584"/>
                          <a14:foregroundMark x1="41977" y1="88584" x2="41977" y2="88584"/>
                          <a14:foregroundMark x1="42674" y1="87900" x2="42674" y2="87900"/>
                          <a14:foregroundMark x1="37674" y1="86301" x2="37674" y2="86301"/>
                          <a14:foregroundMark x1="37442" y1="85388" x2="37442" y2="85388"/>
                          <a14:foregroundMark x1="38023" y1="85845" x2="38023" y2="85845"/>
                          <a14:foregroundMark x1="42907" y1="87215" x2="42907" y2="87215"/>
                          <a14:foregroundMark x1="61744" y1="87215" x2="61744" y2="87215"/>
                          <a14:foregroundMark x1="62209" y1="86301" x2="62209" y2="86301"/>
                          <a14:foregroundMark x1="60233" y1="86986" x2="60233" y2="86986"/>
                          <a14:foregroundMark x1="59535" y1="87671" x2="59535" y2="87671"/>
                          <a14:foregroundMark x1="58837" y1="88128" x2="58837" y2="88128"/>
                          <a14:foregroundMark x1="62558" y1="89498" x2="62791" y2="89498"/>
                          <a14:foregroundMark x1="65581" y1="88813" x2="65581" y2="88813"/>
                          <a14:foregroundMark x1="67558" y1="88128" x2="67558" y2="88128"/>
                          <a14:foregroundMark x1="68605" y1="88128" x2="68605" y2="88128"/>
                          <a14:foregroundMark x1="71628" y1="88356" x2="71628" y2="88356"/>
                          <a14:foregroundMark x1="72093" y1="87900" x2="72093" y2="87900"/>
                          <a14:foregroundMark x1="74419" y1="87900" x2="74419" y2="87900"/>
                          <a14:foregroundMark x1="76047" y1="87671" x2="76047" y2="87671"/>
                          <a14:foregroundMark x1="78605" y1="87671" x2="78605" y2="87671"/>
                          <a14:foregroundMark x1="79186" y1="87443" x2="79186" y2="87443"/>
                          <a14:foregroundMark x1="80349" y1="86530" x2="80349" y2="86530"/>
                          <a14:foregroundMark x1="80930" y1="86530" x2="80930" y2="86530"/>
                          <a14:foregroundMark x1="81628" y1="86530" x2="81628" y2="86530"/>
                          <a14:foregroundMark x1="82674" y1="86301" x2="82674" y2="86301"/>
                          <a14:foregroundMark x1="82907" y1="86530" x2="82907" y2="86530"/>
                          <a14:foregroundMark x1="24535" y1="65982" x2="24535" y2="65982"/>
                          <a14:foregroundMark x1="29419" y1="62100" x2="29419" y2="62100"/>
                          <a14:foregroundMark x1="26628" y1="81963" x2="26628" y2="81963"/>
                          <a14:backgroundMark x1="38256" y1="58219" x2="38256" y2="58219"/>
                          <a14:backgroundMark x1="62209" y1="56164" x2="62209" y2="561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9303" y="3271887"/>
              <a:ext cx="4095750" cy="2085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1755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D6D658-6292-4608-A791-584CFDF8E98B}"/>
              </a:ext>
            </a:extLst>
          </p:cNvPr>
          <p:cNvSpPr/>
          <p:nvPr/>
        </p:nvSpPr>
        <p:spPr>
          <a:xfrm>
            <a:off x="4269655" y="1109214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13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787F41-FF66-484A-AB8D-8F7F7DC14BD5}"/>
              </a:ext>
            </a:extLst>
          </p:cNvPr>
          <p:cNvSpPr/>
          <p:nvPr/>
        </p:nvSpPr>
        <p:spPr>
          <a:xfrm>
            <a:off x="5570465" y="1109214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14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2E59812-EF8F-4970-9FB7-2943D2B35B9D}"/>
              </a:ext>
            </a:extLst>
          </p:cNvPr>
          <p:cNvSpPr/>
          <p:nvPr/>
        </p:nvSpPr>
        <p:spPr>
          <a:xfrm>
            <a:off x="6871275" y="1099348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15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F119BE-896C-4A29-8B5A-5ECC4E790860}"/>
              </a:ext>
            </a:extLst>
          </p:cNvPr>
          <p:cNvSpPr/>
          <p:nvPr/>
        </p:nvSpPr>
        <p:spPr>
          <a:xfrm>
            <a:off x="5570464" y="2377219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18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12A4904-B45B-48E5-8909-A6DA23E13191}"/>
              </a:ext>
            </a:extLst>
          </p:cNvPr>
          <p:cNvSpPr/>
          <p:nvPr/>
        </p:nvSpPr>
        <p:spPr>
          <a:xfrm>
            <a:off x="6887496" y="2377508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19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7A7B51D-07DA-4D63-B6E0-7C4654A8D59B}"/>
              </a:ext>
            </a:extLst>
          </p:cNvPr>
          <p:cNvSpPr/>
          <p:nvPr/>
        </p:nvSpPr>
        <p:spPr>
          <a:xfrm>
            <a:off x="8191996" y="2377508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20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03D3AE3-8B76-4995-BB57-BD03F6704A5E}"/>
              </a:ext>
            </a:extLst>
          </p:cNvPr>
          <p:cNvSpPr/>
          <p:nvPr/>
        </p:nvSpPr>
        <p:spPr>
          <a:xfrm>
            <a:off x="4280961" y="2377508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17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8E6D664-AE0E-45D3-8227-947477FBED87}"/>
              </a:ext>
            </a:extLst>
          </p:cNvPr>
          <p:cNvSpPr/>
          <p:nvPr/>
        </p:nvSpPr>
        <p:spPr>
          <a:xfrm>
            <a:off x="8172085" y="1109214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16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E8DAD44-E25C-4084-A559-A7E97B83EF34}"/>
              </a:ext>
            </a:extLst>
          </p:cNvPr>
          <p:cNvSpPr/>
          <p:nvPr/>
        </p:nvSpPr>
        <p:spPr>
          <a:xfrm>
            <a:off x="5570463" y="3706800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21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E78DDF9-911A-480B-AE9E-4F0813F1AB7C}"/>
              </a:ext>
            </a:extLst>
          </p:cNvPr>
          <p:cNvSpPr/>
          <p:nvPr/>
        </p:nvSpPr>
        <p:spPr>
          <a:xfrm>
            <a:off x="6887496" y="3689641"/>
            <a:ext cx="1051069" cy="8946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lesson 22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B5FFC4A-D80F-4868-AF98-22C6D539FEB2}"/>
              </a:ext>
            </a:extLst>
          </p:cNvPr>
          <p:cNvGrpSpPr/>
          <p:nvPr/>
        </p:nvGrpSpPr>
        <p:grpSpPr>
          <a:xfrm>
            <a:off x="11065219" y="107568"/>
            <a:ext cx="996993" cy="991780"/>
            <a:chOff x="10752553" y="107568"/>
            <a:chExt cx="996993" cy="99178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0372F31-66E3-4505-950A-A96794516079}"/>
                </a:ext>
              </a:extLst>
            </p:cNvPr>
            <p:cNvSpPr/>
            <p:nvPr/>
          </p:nvSpPr>
          <p:spPr>
            <a:xfrm>
              <a:off x="10752553" y="107568"/>
              <a:ext cx="996993" cy="9917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6" name="Picture 2" descr="Question mark any questions clipart clipart kid - Cliparting.com">
              <a:extLst>
                <a:ext uri="{FF2B5EF4-FFF2-40B4-BE49-F238E27FC236}">
                  <a16:creationId xmlns:a16="http://schemas.microsoft.com/office/drawing/2014/main" id="{CE6F2EA6-C8BE-4A33-B357-C1CC1F33AA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51744" y1="81293" x2="51744" y2="81293"/>
                          <a14:foregroundMark x1="62209" y1="2721" x2="62209" y2="2721"/>
                          <a14:foregroundMark x1="29651" y1="8503" x2="29651" y2="85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29141" y="230047"/>
              <a:ext cx="443819" cy="758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8EFBD4A-D3C6-421A-B129-C0FF46610B6A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6AC7C9A-ADF3-41BB-BEE1-D0F4F82CE11A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Arrow: Left 28">
              <a:extLst>
                <a:ext uri="{FF2B5EF4-FFF2-40B4-BE49-F238E27FC236}">
                  <a16:creationId xmlns:a16="http://schemas.microsoft.com/office/drawing/2014/main" id="{7022F39A-9E08-4461-A306-8FA18922C9AA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EB6C3BC-68E7-0FA6-2625-6E8F4AC61CD4}"/>
              </a:ext>
            </a:extLst>
          </p:cNvPr>
          <p:cNvGrpSpPr/>
          <p:nvPr/>
        </p:nvGrpSpPr>
        <p:grpSpPr>
          <a:xfrm>
            <a:off x="-429303" y="1875706"/>
            <a:ext cx="4095750" cy="3482156"/>
            <a:chOff x="-429303" y="1875706"/>
            <a:chExt cx="4095750" cy="3482156"/>
          </a:xfrm>
        </p:grpSpPr>
        <p:sp>
          <p:nvSpPr>
            <p:cNvPr id="5" name="Scroll: Horizontal 4">
              <a:extLst>
                <a:ext uri="{FF2B5EF4-FFF2-40B4-BE49-F238E27FC236}">
                  <a16:creationId xmlns:a16="http://schemas.microsoft.com/office/drawing/2014/main" id="{810A35AB-175A-48FD-B248-7B6947BC4F31}"/>
                </a:ext>
              </a:extLst>
            </p:cNvPr>
            <p:cNvSpPr/>
            <p:nvPr/>
          </p:nvSpPr>
          <p:spPr>
            <a:xfrm>
              <a:off x="0" y="1875706"/>
              <a:ext cx="3079463" cy="243637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Speaking</a:t>
              </a:r>
            </a:p>
          </p:txBody>
        </p:sp>
        <p:pic>
          <p:nvPicPr>
            <p:cNvPr id="2" name="Picture 2" descr="Clip Art Girl Talking Clipart - Girl Boy Talking Clipart, HD Png Download -  kindpng">
              <a:extLst>
                <a:ext uri="{FF2B5EF4-FFF2-40B4-BE49-F238E27FC236}">
                  <a16:creationId xmlns:a16="http://schemas.microsoft.com/office/drawing/2014/main" id="{D3009F21-0C0A-F6DB-0073-143116DCA1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9186" y1="22603" x2="39186" y2="22603"/>
                          <a14:foregroundMark x1="31047" y1="64384" x2="31047" y2="64384"/>
                          <a14:foregroundMark x1="28605" y1="75114" x2="28605" y2="75114"/>
                          <a14:foregroundMark x1="27558" y1="83562" x2="27558" y2="83562"/>
                          <a14:foregroundMark x1="27326" y1="86986" x2="27326" y2="86986"/>
                          <a14:foregroundMark x1="23023" y1="85388" x2="23023" y2="85388"/>
                          <a14:foregroundMark x1="21279" y1="86530" x2="21279" y2="86530"/>
                          <a14:foregroundMark x1="22558" y1="86530" x2="22558" y2="86530"/>
                          <a14:foregroundMark x1="23372" y1="86986" x2="23372" y2="86986"/>
                          <a14:foregroundMark x1="23837" y1="86986" x2="23837" y2="86986"/>
                          <a14:foregroundMark x1="62791" y1="86530" x2="62791" y2="86530"/>
                          <a14:foregroundMark x1="62674" y1="86758" x2="62674" y2="86758"/>
                          <a14:foregroundMark x1="60814" y1="86758" x2="60814" y2="86758"/>
                          <a14:foregroundMark x1="60698" y1="87443" x2="60698" y2="87443"/>
                          <a14:foregroundMark x1="21977" y1="87215" x2="21977" y2="87215"/>
                          <a14:foregroundMark x1="20349" y1="87215" x2="20349" y2="87215"/>
                          <a14:foregroundMark x1="19070" y1="87443" x2="19070" y2="87443"/>
                          <a14:foregroundMark x1="18140" y1="87443" x2="18140" y2="87443"/>
                          <a14:foregroundMark x1="18023" y1="87443" x2="18023" y2="87443"/>
                          <a14:foregroundMark x1="17442" y1="86986" x2="17442" y2="86986"/>
                          <a14:foregroundMark x1="30465" y1="88584" x2="30465" y2="88584"/>
                          <a14:foregroundMark x1="26047" y1="88813" x2="26047" y2="88813"/>
                          <a14:foregroundMark x1="26860" y1="88813" x2="26860" y2="88813"/>
                          <a14:foregroundMark x1="28256" y1="89269" x2="28256" y2="89269"/>
                          <a14:foregroundMark x1="27558" y1="89498" x2="27558" y2="89498"/>
                          <a14:foregroundMark x1="29651" y1="87900" x2="29651" y2="87900"/>
                          <a14:foregroundMark x1="33488" y1="87215" x2="33488" y2="87215"/>
                          <a14:foregroundMark x1="33023" y1="89269" x2="33023" y2="89269"/>
                          <a14:foregroundMark x1="37093" y1="89041" x2="37093" y2="89041"/>
                          <a14:foregroundMark x1="34302" y1="89041" x2="34302" y2="89041"/>
                          <a14:foregroundMark x1="35233" y1="89269" x2="35233" y2="89269"/>
                          <a14:foregroundMark x1="36744" y1="89269" x2="36744" y2="89269"/>
                          <a14:foregroundMark x1="36279" y1="89269" x2="36279" y2="89269"/>
                          <a14:foregroundMark x1="37209" y1="89269" x2="37209" y2="89269"/>
                          <a14:foregroundMark x1="38488" y1="89041" x2="38488" y2="89041"/>
                          <a14:foregroundMark x1="39651" y1="88584" x2="39651" y2="88584"/>
                          <a14:foregroundMark x1="41163" y1="88584" x2="41163" y2="88584"/>
                          <a14:foregroundMark x1="41977" y1="88584" x2="41977" y2="88584"/>
                          <a14:foregroundMark x1="42674" y1="87900" x2="42674" y2="87900"/>
                          <a14:foregroundMark x1="37674" y1="86301" x2="37674" y2="86301"/>
                          <a14:foregroundMark x1="37442" y1="85388" x2="37442" y2="85388"/>
                          <a14:foregroundMark x1="38023" y1="85845" x2="38023" y2="85845"/>
                          <a14:foregroundMark x1="42907" y1="87215" x2="42907" y2="87215"/>
                          <a14:foregroundMark x1="61744" y1="87215" x2="61744" y2="87215"/>
                          <a14:foregroundMark x1="62209" y1="86301" x2="62209" y2="86301"/>
                          <a14:foregroundMark x1="60233" y1="86986" x2="60233" y2="86986"/>
                          <a14:foregroundMark x1="59535" y1="87671" x2="59535" y2="87671"/>
                          <a14:foregroundMark x1="58837" y1="88128" x2="58837" y2="88128"/>
                          <a14:foregroundMark x1="62558" y1="89498" x2="62791" y2="89498"/>
                          <a14:foregroundMark x1="65581" y1="88813" x2="65581" y2="88813"/>
                          <a14:foregroundMark x1="67558" y1="88128" x2="67558" y2="88128"/>
                          <a14:foregroundMark x1="68605" y1="88128" x2="68605" y2="88128"/>
                          <a14:foregroundMark x1="71628" y1="88356" x2="71628" y2="88356"/>
                          <a14:foregroundMark x1="72093" y1="87900" x2="72093" y2="87900"/>
                          <a14:foregroundMark x1="74419" y1="87900" x2="74419" y2="87900"/>
                          <a14:foregroundMark x1="76047" y1="87671" x2="76047" y2="87671"/>
                          <a14:foregroundMark x1="78605" y1="87671" x2="78605" y2="87671"/>
                          <a14:foregroundMark x1="79186" y1="87443" x2="79186" y2="87443"/>
                          <a14:foregroundMark x1="80349" y1="86530" x2="80349" y2="86530"/>
                          <a14:foregroundMark x1="80930" y1="86530" x2="80930" y2="86530"/>
                          <a14:foregroundMark x1="81628" y1="86530" x2="81628" y2="86530"/>
                          <a14:foregroundMark x1="82674" y1="86301" x2="82674" y2="86301"/>
                          <a14:foregroundMark x1="82907" y1="86530" x2="82907" y2="86530"/>
                          <a14:foregroundMark x1="24535" y1="65982" x2="24535" y2="65982"/>
                          <a14:foregroundMark x1="29419" y1="62100" x2="29419" y2="62100"/>
                          <a14:foregroundMark x1="26628" y1="81963" x2="26628" y2="81963"/>
                          <a14:backgroundMark x1="38256" y1="58219" x2="38256" y2="58219"/>
                          <a14:backgroundMark x1="62209" y1="56164" x2="62209" y2="561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9303" y="3271887"/>
              <a:ext cx="4095750" cy="2085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7612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EC4315-8310-4193-803B-82FE15BFF809}"/>
              </a:ext>
            </a:extLst>
          </p:cNvPr>
          <p:cNvGrpSpPr/>
          <p:nvPr/>
        </p:nvGrpSpPr>
        <p:grpSpPr>
          <a:xfrm>
            <a:off x="3479443" y="608468"/>
            <a:ext cx="6484567" cy="4774651"/>
            <a:chOff x="2464357" y="418724"/>
            <a:chExt cx="7554829" cy="5481260"/>
          </a:xfrm>
        </p:grpSpPr>
        <p:pic>
          <p:nvPicPr>
            <p:cNvPr id="29" name="Picture 28" descr="Daisy decorative frame vector clip art | Free SVG">
              <a:extLst>
                <a:ext uri="{FF2B5EF4-FFF2-40B4-BE49-F238E27FC236}">
                  <a16:creationId xmlns:a16="http://schemas.microsoft.com/office/drawing/2014/main" id="{668D8656-47EF-4265-B84A-FC0724570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01142" y="-618061"/>
              <a:ext cx="5481260" cy="7554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cho">
              <a:hlinkClick r:id="" action="ppaction://media"/>
              <a:extLst>
                <a:ext uri="{FF2B5EF4-FFF2-40B4-BE49-F238E27FC236}">
                  <a16:creationId xmlns:a16="http://schemas.microsoft.com/office/drawing/2014/main" id="{623CA8E5-A960-44C4-BAB2-F47793C6F1BD}"/>
                </a:ext>
              </a:extLst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6"/>
            <a:stretch>
              <a:fillRect/>
            </a:stretch>
          </p:blipFill>
          <p:spPr>
            <a:xfrm rot="16200000">
              <a:off x="3960882" y="83649"/>
              <a:ext cx="4515561" cy="6020749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661660-83BD-D38A-38D0-A96AF2983F02}"/>
              </a:ext>
            </a:extLst>
          </p:cNvPr>
          <p:cNvGrpSpPr/>
          <p:nvPr/>
        </p:nvGrpSpPr>
        <p:grpSpPr>
          <a:xfrm>
            <a:off x="-429303" y="1875706"/>
            <a:ext cx="4095750" cy="3482156"/>
            <a:chOff x="-429303" y="1875706"/>
            <a:chExt cx="4095750" cy="3482156"/>
          </a:xfrm>
        </p:grpSpPr>
        <p:sp>
          <p:nvSpPr>
            <p:cNvPr id="6" name="Scroll: Horizontal 5">
              <a:extLst>
                <a:ext uri="{FF2B5EF4-FFF2-40B4-BE49-F238E27FC236}">
                  <a16:creationId xmlns:a16="http://schemas.microsoft.com/office/drawing/2014/main" id="{6BA6A457-EB08-57D5-8496-116C2097F191}"/>
                </a:ext>
              </a:extLst>
            </p:cNvPr>
            <p:cNvSpPr/>
            <p:nvPr/>
          </p:nvSpPr>
          <p:spPr>
            <a:xfrm>
              <a:off x="0" y="1875706"/>
              <a:ext cx="3079463" cy="243637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Speaking</a:t>
              </a:r>
            </a:p>
          </p:txBody>
        </p:sp>
        <p:pic>
          <p:nvPicPr>
            <p:cNvPr id="7" name="Picture 2" descr="Clip Art Girl Talking Clipart - Girl Boy Talking Clipart, HD Png Download -  kindpng">
              <a:extLst>
                <a:ext uri="{FF2B5EF4-FFF2-40B4-BE49-F238E27FC236}">
                  <a16:creationId xmlns:a16="http://schemas.microsoft.com/office/drawing/2014/main" id="{62E26C51-4047-45AA-89B8-FCDD332DA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9186" y1="22603" x2="39186" y2="22603"/>
                          <a14:foregroundMark x1="31047" y1="64384" x2="31047" y2="64384"/>
                          <a14:foregroundMark x1="28605" y1="75114" x2="28605" y2="75114"/>
                          <a14:foregroundMark x1="27558" y1="83562" x2="27558" y2="83562"/>
                          <a14:foregroundMark x1="27326" y1="86986" x2="27326" y2="86986"/>
                          <a14:foregroundMark x1="23023" y1="85388" x2="23023" y2="85388"/>
                          <a14:foregroundMark x1="21279" y1="86530" x2="21279" y2="86530"/>
                          <a14:foregroundMark x1="22558" y1="86530" x2="22558" y2="86530"/>
                          <a14:foregroundMark x1="23372" y1="86986" x2="23372" y2="86986"/>
                          <a14:foregroundMark x1="23837" y1="86986" x2="23837" y2="86986"/>
                          <a14:foregroundMark x1="62791" y1="86530" x2="62791" y2="86530"/>
                          <a14:foregroundMark x1="62674" y1="86758" x2="62674" y2="86758"/>
                          <a14:foregroundMark x1="60814" y1="86758" x2="60814" y2="86758"/>
                          <a14:foregroundMark x1="60698" y1="87443" x2="60698" y2="87443"/>
                          <a14:foregroundMark x1="21977" y1="87215" x2="21977" y2="87215"/>
                          <a14:foregroundMark x1="20349" y1="87215" x2="20349" y2="87215"/>
                          <a14:foregroundMark x1="19070" y1="87443" x2="19070" y2="87443"/>
                          <a14:foregroundMark x1="18140" y1="87443" x2="18140" y2="87443"/>
                          <a14:foregroundMark x1="18023" y1="87443" x2="18023" y2="87443"/>
                          <a14:foregroundMark x1="17442" y1="86986" x2="17442" y2="86986"/>
                          <a14:foregroundMark x1="30465" y1="88584" x2="30465" y2="88584"/>
                          <a14:foregroundMark x1="26047" y1="88813" x2="26047" y2="88813"/>
                          <a14:foregroundMark x1="26860" y1="88813" x2="26860" y2="88813"/>
                          <a14:foregroundMark x1="28256" y1="89269" x2="28256" y2="89269"/>
                          <a14:foregroundMark x1="27558" y1="89498" x2="27558" y2="89498"/>
                          <a14:foregroundMark x1="29651" y1="87900" x2="29651" y2="87900"/>
                          <a14:foregroundMark x1="33488" y1="87215" x2="33488" y2="87215"/>
                          <a14:foregroundMark x1="33023" y1="89269" x2="33023" y2="89269"/>
                          <a14:foregroundMark x1="37093" y1="89041" x2="37093" y2="89041"/>
                          <a14:foregroundMark x1="34302" y1="89041" x2="34302" y2="89041"/>
                          <a14:foregroundMark x1="35233" y1="89269" x2="35233" y2="89269"/>
                          <a14:foregroundMark x1="36744" y1="89269" x2="36744" y2="89269"/>
                          <a14:foregroundMark x1="36279" y1="89269" x2="36279" y2="89269"/>
                          <a14:foregroundMark x1="37209" y1="89269" x2="37209" y2="89269"/>
                          <a14:foregroundMark x1="38488" y1="89041" x2="38488" y2="89041"/>
                          <a14:foregroundMark x1="39651" y1="88584" x2="39651" y2="88584"/>
                          <a14:foregroundMark x1="41163" y1="88584" x2="41163" y2="88584"/>
                          <a14:foregroundMark x1="41977" y1="88584" x2="41977" y2="88584"/>
                          <a14:foregroundMark x1="42674" y1="87900" x2="42674" y2="87900"/>
                          <a14:foregroundMark x1="37674" y1="86301" x2="37674" y2="86301"/>
                          <a14:foregroundMark x1="37442" y1="85388" x2="37442" y2="85388"/>
                          <a14:foregroundMark x1="38023" y1="85845" x2="38023" y2="85845"/>
                          <a14:foregroundMark x1="42907" y1="87215" x2="42907" y2="87215"/>
                          <a14:foregroundMark x1="61744" y1="87215" x2="61744" y2="87215"/>
                          <a14:foregroundMark x1="62209" y1="86301" x2="62209" y2="86301"/>
                          <a14:foregroundMark x1="60233" y1="86986" x2="60233" y2="86986"/>
                          <a14:foregroundMark x1="59535" y1="87671" x2="59535" y2="87671"/>
                          <a14:foregroundMark x1="58837" y1="88128" x2="58837" y2="88128"/>
                          <a14:foregroundMark x1="62558" y1="89498" x2="62791" y2="89498"/>
                          <a14:foregroundMark x1="65581" y1="88813" x2="65581" y2="88813"/>
                          <a14:foregroundMark x1="67558" y1="88128" x2="67558" y2="88128"/>
                          <a14:foregroundMark x1="68605" y1="88128" x2="68605" y2="88128"/>
                          <a14:foregroundMark x1="71628" y1="88356" x2="71628" y2="88356"/>
                          <a14:foregroundMark x1="72093" y1="87900" x2="72093" y2="87900"/>
                          <a14:foregroundMark x1="74419" y1="87900" x2="74419" y2="87900"/>
                          <a14:foregroundMark x1="76047" y1="87671" x2="76047" y2="87671"/>
                          <a14:foregroundMark x1="78605" y1="87671" x2="78605" y2="87671"/>
                          <a14:foregroundMark x1="79186" y1="87443" x2="79186" y2="87443"/>
                          <a14:foregroundMark x1="80349" y1="86530" x2="80349" y2="86530"/>
                          <a14:foregroundMark x1="80930" y1="86530" x2="80930" y2="86530"/>
                          <a14:foregroundMark x1="81628" y1="86530" x2="81628" y2="86530"/>
                          <a14:foregroundMark x1="82674" y1="86301" x2="82674" y2="86301"/>
                          <a14:foregroundMark x1="82907" y1="86530" x2="82907" y2="86530"/>
                          <a14:foregroundMark x1="24535" y1="65982" x2="24535" y2="65982"/>
                          <a14:foregroundMark x1="29419" y1="62100" x2="29419" y2="62100"/>
                          <a14:foregroundMark x1="26628" y1="81963" x2="26628" y2="81963"/>
                          <a14:backgroundMark x1="38256" y1="58219" x2="38256" y2="58219"/>
                          <a14:backgroundMark x1="62209" y1="56164" x2="62209" y2="561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9303" y="3271887"/>
              <a:ext cx="4095750" cy="2085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C36CC5-6386-5350-F061-F8ABA252EB97}"/>
              </a:ext>
            </a:extLst>
          </p:cNvPr>
          <p:cNvSpPr/>
          <p:nvPr/>
        </p:nvSpPr>
        <p:spPr>
          <a:xfrm>
            <a:off x="5085028" y="5383119"/>
            <a:ext cx="3434399" cy="983040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Introduction</a:t>
            </a:r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26C4BA75-D80E-10C4-BE25-C19813890F3C}"/>
              </a:ext>
            </a:extLst>
          </p:cNvPr>
          <p:cNvGrpSpPr/>
          <p:nvPr/>
        </p:nvGrpSpPr>
        <p:grpSpPr>
          <a:xfrm>
            <a:off x="11065219" y="107568"/>
            <a:ext cx="996993" cy="991780"/>
            <a:chOff x="11065219" y="107568"/>
            <a:chExt cx="996993" cy="9917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B33F93-8A41-7C74-B0FF-F10EBBD497EB}"/>
                </a:ext>
              </a:extLst>
            </p:cNvPr>
            <p:cNvSpPr/>
            <p:nvPr/>
          </p:nvSpPr>
          <p:spPr>
            <a:xfrm>
              <a:off x="11065219" y="107568"/>
              <a:ext cx="996993" cy="9917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2" descr="Clip Art Girl Talking Clipart - Girl Boy Talking Clipart, HD Png Download -  kindpng">
              <a:extLst>
                <a:ext uri="{FF2B5EF4-FFF2-40B4-BE49-F238E27FC236}">
                  <a16:creationId xmlns:a16="http://schemas.microsoft.com/office/drawing/2014/main" id="{C0A81336-5F28-99B2-17A5-F40018EAF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9186" y1="22603" x2="39186" y2="22603"/>
                          <a14:foregroundMark x1="31047" y1="64384" x2="31047" y2="64384"/>
                          <a14:foregroundMark x1="28605" y1="75114" x2="28605" y2="75114"/>
                          <a14:foregroundMark x1="27558" y1="83562" x2="27558" y2="83562"/>
                          <a14:foregroundMark x1="27326" y1="86986" x2="27326" y2="86986"/>
                          <a14:foregroundMark x1="23023" y1="85388" x2="23023" y2="85388"/>
                          <a14:foregroundMark x1="21279" y1="86530" x2="21279" y2="86530"/>
                          <a14:foregroundMark x1="22558" y1="86530" x2="22558" y2="86530"/>
                          <a14:foregroundMark x1="23372" y1="86986" x2="23372" y2="86986"/>
                          <a14:foregroundMark x1="23837" y1="86986" x2="23837" y2="86986"/>
                          <a14:foregroundMark x1="62791" y1="86530" x2="62791" y2="86530"/>
                          <a14:foregroundMark x1="62674" y1="86758" x2="62674" y2="86758"/>
                          <a14:foregroundMark x1="60814" y1="86758" x2="60814" y2="86758"/>
                          <a14:foregroundMark x1="60698" y1="87443" x2="60698" y2="87443"/>
                          <a14:foregroundMark x1="21977" y1="87215" x2="21977" y2="87215"/>
                          <a14:foregroundMark x1="20349" y1="87215" x2="20349" y2="87215"/>
                          <a14:foregroundMark x1="19070" y1="87443" x2="19070" y2="87443"/>
                          <a14:foregroundMark x1="18140" y1="87443" x2="18140" y2="87443"/>
                          <a14:foregroundMark x1="18023" y1="87443" x2="18023" y2="87443"/>
                          <a14:foregroundMark x1="17442" y1="86986" x2="17442" y2="86986"/>
                          <a14:foregroundMark x1="30465" y1="88584" x2="30465" y2="88584"/>
                          <a14:foregroundMark x1="26047" y1="88813" x2="26047" y2="88813"/>
                          <a14:foregroundMark x1="26860" y1="88813" x2="26860" y2="88813"/>
                          <a14:foregroundMark x1="28256" y1="89269" x2="28256" y2="89269"/>
                          <a14:foregroundMark x1="27558" y1="89498" x2="27558" y2="89498"/>
                          <a14:foregroundMark x1="29651" y1="87900" x2="29651" y2="87900"/>
                          <a14:foregroundMark x1="33488" y1="87215" x2="33488" y2="87215"/>
                          <a14:foregroundMark x1="33023" y1="89269" x2="33023" y2="89269"/>
                          <a14:foregroundMark x1="37093" y1="89041" x2="37093" y2="89041"/>
                          <a14:foregroundMark x1="34302" y1="89041" x2="34302" y2="89041"/>
                          <a14:foregroundMark x1="35233" y1="89269" x2="35233" y2="89269"/>
                          <a14:foregroundMark x1="36744" y1="89269" x2="36744" y2="89269"/>
                          <a14:foregroundMark x1="36279" y1="89269" x2="36279" y2="89269"/>
                          <a14:foregroundMark x1="37209" y1="89269" x2="37209" y2="89269"/>
                          <a14:foregroundMark x1="38488" y1="89041" x2="38488" y2="89041"/>
                          <a14:foregroundMark x1="39651" y1="88584" x2="39651" y2="88584"/>
                          <a14:foregroundMark x1="41163" y1="88584" x2="41163" y2="88584"/>
                          <a14:foregroundMark x1="41977" y1="88584" x2="41977" y2="88584"/>
                          <a14:foregroundMark x1="42674" y1="87900" x2="42674" y2="87900"/>
                          <a14:foregroundMark x1="37674" y1="86301" x2="37674" y2="86301"/>
                          <a14:foregroundMark x1="37442" y1="85388" x2="37442" y2="85388"/>
                          <a14:foregroundMark x1="38023" y1="85845" x2="38023" y2="85845"/>
                          <a14:foregroundMark x1="42907" y1="87215" x2="42907" y2="87215"/>
                          <a14:foregroundMark x1="61744" y1="87215" x2="61744" y2="87215"/>
                          <a14:foregroundMark x1="62209" y1="86301" x2="62209" y2="86301"/>
                          <a14:foregroundMark x1="60233" y1="86986" x2="60233" y2="86986"/>
                          <a14:foregroundMark x1="59535" y1="87671" x2="59535" y2="87671"/>
                          <a14:foregroundMark x1="58837" y1="88128" x2="58837" y2="88128"/>
                          <a14:foregroundMark x1="62558" y1="89498" x2="62791" y2="89498"/>
                          <a14:foregroundMark x1="65581" y1="88813" x2="65581" y2="88813"/>
                          <a14:foregroundMark x1="67558" y1="88128" x2="67558" y2="88128"/>
                          <a14:foregroundMark x1="68605" y1="88128" x2="68605" y2="88128"/>
                          <a14:foregroundMark x1="71628" y1="88356" x2="71628" y2="88356"/>
                          <a14:foregroundMark x1="72093" y1="87900" x2="72093" y2="87900"/>
                          <a14:foregroundMark x1="74419" y1="87900" x2="74419" y2="87900"/>
                          <a14:foregroundMark x1="76047" y1="87671" x2="76047" y2="87671"/>
                          <a14:foregroundMark x1="78605" y1="87671" x2="78605" y2="87671"/>
                          <a14:foregroundMark x1="79186" y1="87443" x2="79186" y2="87443"/>
                          <a14:foregroundMark x1="80349" y1="86530" x2="80349" y2="86530"/>
                          <a14:foregroundMark x1="80930" y1="86530" x2="80930" y2="86530"/>
                          <a14:foregroundMark x1="81628" y1="86530" x2="81628" y2="86530"/>
                          <a14:foregroundMark x1="82674" y1="86301" x2="82674" y2="86301"/>
                          <a14:foregroundMark x1="82907" y1="86530" x2="82907" y2="86530"/>
                          <a14:foregroundMark x1="24535" y1="65982" x2="24535" y2="65982"/>
                          <a14:foregroundMark x1="29419" y1="62100" x2="29419" y2="62100"/>
                          <a14:foregroundMark x1="26628" y1="81963" x2="26628" y2="81963"/>
                          <a14:backgroundMark x1="38256" y1="58219" x2="38256" y2="58219"/>
                          <a14:backgroundMark x1="62209" y1="56164" x2="62209" y2="561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1698" y="414076"/>
              <a:ext cx="937198" cy="477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95859100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EC4315-8310-4193-803B-82FE15BFF809}"/>
              </a:ext>
            </a:extLst>
          </p:cNvPr>
          <p:cNvGrpSpPr/>
          <p:nvPr/>
        </p:nvGrpSpPr>
        <p:grpSpPr>
          <a:xfrm>
            <a:off x="3479443" y="608468"/>
            <a:ext cx="6484567" cy="4774651"/>
            <a:chOff x="2464357" y="418724"/>
            <a:chExt cx="7554829" cy="5481260"/>
          </a:xfrm>
        </p:grpSpPr>
        <p:pic>
          <p:nvPicPr>
            <p:cNvPr id="29" name="Picture 28" descr="Daisy decorative frame vector clip art | Free SVG">
              <a:extLst>
                <a:ext uri="{FF2B5EF4-FFF2-40B4-BE49-F238E27FC236}">
                  <a16:creationId xmlns:a16="http://schemas.microsoft.com/office/drawing/2014/main" id="{668D8656-47EF-4265-B84A-FC0724570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01142" y="-618061"/>
              <a:ext cx="5481260" cy="7554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cho">
              <a:hlinkClick r:id="" action="ppaction://media"/>
              <a:extLst>
                <a:ext uri="{FF2B5EF4-FFF2-40B4-BE49-F238E27FC236}">
                  <a16:creationId xmlns:a16="http://schemas.microsoft.com/office/drawing/2014/main" id="{623CA8E5-A960-44C4-BAB2-F47793C6F1BD}"/>
                </a:ext>
              </a:extLst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6"/>
            <a:stretch>
              <a:fillRect/>
            </a:stretch>
          </p:blipFill>
          <p:spPr>
            <a:xfrm rot="16200000">
              <a:off x="3960882" y="83649"/>
              <a:ext cx="4515561" cy="6020749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661660-83BD-D38A-38D0-A96AF2983F02}"/>
              </a:ext>
            </a:extLst>
          </p:cNvPr>
          <p:cNvGrpSpPr/>
          <p:nvPr/>
        </p:nvGrpSpPr>
        <p:grpSpPr>
          <a:xfrm>
            <a:off x="-429303" y="1875706"/>
            <a:ext cx="4095750" cy="3482156"/>
            <a:chOff x="-429303" y="1875706"/>
            <a:chExt cx="4095750" cy="3482156"/>
          </a:xfrm>
        </p:grpSpPr>
        <p:sp>
          <p:nvSpPr>
            <p:cNvPr id="6" name="Scroll: Horizontal 5">
              <a:extLst>
                <a:ext uri="{FF2B5EF4-FFF2-40B4-BE49-F238E27FC236}">
                  <a16:creationId xmlns:a16="http://schemas.microsoft.com/office/drawing/2014/main" id="{6BA6A457-EB08-57D5-8496-116C2097F191}"/>
                </a:ext>
              </a:extLst>
            </p:cNvPr>
            <p:cNvSpPr/>
            <p:nvPr/>
          </p:nvSpPr>
          <p:spPr>
            <a:xfrm>
              <a:off x="0" y="1875706"/>
              <a:ext cx="3079463" cy="243637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Speaking</a:t>
              </a:r>
            </a:p>
          </p:txBody>
        </p:sp>
        <p:pic>
          <p:nvPicPr>
            <p:cNvPr id="7" name="Picture 2" descr="Clip Art Girl Talking Clipart - Girl Boy Talking Clipart, HD Png Download -  kindpng">
              <a:extLst>
                <a:ext uri="{FF2B5EF4-FFF2-40B4-BE49-F238E27FC236}">
                  <a16:creationId xmlns:a16="http://schemas.microsoft.com/office/drawing/2014/main" id="{62E26C51-4047-45AA-89B8-FCDD332DA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9186" y1="22603" x2="39186" y2="22603"/>
                          <a14:foregroundMark x1="31047" y1="64384" x2="31047" y2="64384"/>
                          <a14:foregroundMark x1="28605" y1="75114" x2="28605" y2="75114"/>
                          <a14:foregroundMark x1="27558" y1="83562" x2="27558" y2="83562"/>
                          <a14:foregroundMark x1="27326" y1="86986" x2="27326" y2="86986"/>
                          <a14:foregroundMark x1="23023" y1="85388" x2="23023" y2="85388"/>
                          <a14:foregroundMark x1="21279" y1="86530" x2="21279" y2="86530"/>
                          <a14:foregroundMark x1="22558" y1="86530" x2="22558" y2="86530"/>
                          <a14:foregroundMark x1="23372" y1="86986" x2="23372" y2="86986"/>
                          <a14:foregroundMark x1="23837" y1="86986" x2="23837" y2="86986"/>
                          <a14:foregroundMark x1="62791" y1="86530" x2="62791" y2="86530"/>
                          <a14:foregroundMark x1="62674" y1="86758" x2="62674" y2="86758"/>
                          <a14:foregroundMark x1="60814" y1="86758" x2="60814" y2="86758"/>
                          <a14:foregroundMark x1="60698" y1="87443" x2="60698" y2="87443"/>
                          <a14:foregroundMark x1="21977" y1="87215" x2="21977" y2="87215"/>
                          <a14:foregroundMark x1="20349" y1="87215" x2="20349" y2="87215"/>
                          <a14:foregroundMark x1="19070" y1="87443" x2="19070" y2="87443"/>
                          <a14:foregroundMark x1="18140" y1="87443" x2="18140" y2="87443"/>
                          <a14:foregroundMark x1="18023" y1="87443" x2="18023" y2="87443"/>
                          <a14:foregroundMark x1="17442" y1="86986" x2="17442" y2="86986"/>
                          <a14:foregroundMark x1="30465" y1="88584" x2="30465" y2="88584"/>
                          <a14:foregroundMark x1="26047" y1="88813" x2="26047" y2="88813"/>
                          <a14:foregroundMark x1="26860" y1="88813" x2="26860" y2="88813"/>
                          <a14:foregroundMark x1="28256" y1="89269" x2="28256" y2="89269"/>
                          <a14:foregroundMark x1="27558" y1="89498" x2="27558" y2="89498"/>
                          <a14:foregroundMark x1="29651" y1="87900" x2="29651" y2="87900"/>
                          <a14:foregroundMark x1="33488" y1="87215" x2="33488" y2="87215"/>
                          <a14:foregroundMark x1="33023" y1="89269" x2="33023" y2="89269"/>
                          <a14:foregroundMark x1="37093" y1="89041" x2="37093" y2="89041"/>
                          <a14:foregroundMark x1="34302" y1="89041" x2="34302" y2="89041"/>
                          <a14:foregroundMark x1="35233" y1="89269" x2="35233" y2="89269"/>
                          <a14:foregroundMark x1="36744" y1="89269" x2="36744" y2="89269"/>
                          <a14:foregroundMark x1="36279" y1="89269" x2="36279" y2="89269"/>
                          <a14:foregroundMark x1="37209" y1="89269" x2="37209" y2="89269"/>
                          <a14:foregroundMark x1="38488" y1="89041" x2="38488" y2="89041"/>
                          <a14:foregroundMark x1="39651" y1="88584" x2="39651" y2="88584"/>
                          <a14:foregroundMark x1="41163" y1="88584" x2="41163" y2="88584"/>
                          <a14:foregroundMark x1="41977" y1="88584" x2="41977" y2="88584"/>
                          <a14:foregroundMark x1="42674" y1="87900" x2="42674" y2="87900"/>
                          <a14:foregroundMark x1="37674" y1="86301" x2="37674" y2="86301"/>
                          <a14:foregroundMark x1="37442" y1="85388" x2="37442" y2="85388"/>
                          <a14:foregroundMark x1="38023" y1="85845" x2="38023" y2="85845"/>
                          <a14:foregroundMark x1="42907" y1="87215" x2="42907" y2="87215"/>
                          <a14:foregroundMark x1="61744" y1="87215" x2="61744" y2="87215"/>
                          <a14:foregroundMark x1="62209" y1="86301" x2="62209" y2="86301"/>
                          <a14:foregroundMark x1="60233" y1="86986" x2="60233" y2="86986"/>
                          <a14:foregroundMark x1="59535" y1="87671" x2="59535" y2="87671"/>
                          <a14:foregroundMark x1="58837" y1="88128" x2="58837" y2="88128"/>
                          <a14:foregroundMark x1="62558" y1="89498" x2="62791" y2="89498"/>
                          <a14:foregroundMark x1="65581" y1="88813" x2="65581" y2="88813"/>
                          <a14:foregroundMark x1="67558" y1="88128" x2="67558" y2="88128"/>
                          <a14:foregroundMark x1="68605" y1="88128" x2="68605" y2="88128"/>
                          <a14:foregroundMark x1="71628" y1="88356" x2="71628" y2="88356"/>
                          <a14:foregroundMark x1="72093" y1="87900" x2="72093" y2="87900"/>
                          <a14:foregroundMark x1="74419" y1="87900" x2="74419" y2="87900"/>
                          <a14:foregroundMark x1="76047" y1="87671" x2="76047" y2="87671"/>
                          <a14:foregroundMark x1="78605" y1="87671" x2="78605" y2="87671"/>
                          <a14:foregroundMark x1="79186" y1="87443" x2="79186" y2="87443"/>
                          <a14:foregroundMark x1="80349" y1="86530" x2="80349" y2="86530"/>
                          <a14:foregroundMark x1="80930" y1="86530" x2="80930" y2="86530"/>
                          <a14:foregroundMark x1="81628" y1="86530" x2="81628" y2="86530"/>
                          <a14:foregroundMark x1="82674" y1="86301" x2="82674" y2="86301"/>
                          <a14:foregroundMark x1="82907" y1="86530" x2="82907" y2="86530"/>
                          <a14:foregroundMark x1="24535" y1="65982" x2="24535" y2="65982"/>
                          <a14:foregroundMark x1="29419" y1="62100" x2="29419" y2="62100"/>
                          <a14:foregroundMark x1="26628" y1="81963" x2="26628" y2="81963"/>
                          <a14:backgroundMark x1="38256" y1="58219" x2="38256" y2="58219"/>
                          <a14:backgroundMark x1="62209" y1="56164" x2="62209" y2="561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9303" y="3271887"/>
              <a:ext cx="4095750" cy="2085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C36CC5-6386-5350-F061-F8ABA252EB97}"/>
              </a:ext>
            </a:extLst>
          </p:cNvPr>
          <p:cNvSpPr/>
          <p:nvPr/>
        </p:nvSpPr>
        <p:spPr>
          <a:xfrm>
            <a:off x="5085028" y="5383119"/>
            <a:ext cx="3434399" cy="983040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My, Our</a:t>
            </a:r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26C4BA75-D80E-10C4-BE25-C19813890F3C}"/>
              </a:ext>
            </a:extLst>
          </p:cNvPr>
          <p:cNvGrpSpPr/>
          <p:nvPr/>
        </p:nvGrpSpPr>
        <p:grpSpPr>
          <a:xfrm>
            <a:off x="11065219" y="107568"/>
            <a:ext cx="996993" cy="991780"/>
            <a:chOff x="11065219" y="107568"/>
            <a:chExt cx="996993" cy="9917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B33F93-8A41-7C74-B0FF-F10EBBD497EB}"/>
                </a:ext>
              </a:extLst>
            </p:cNvPr>
            <p:cNvSpPr/>
            <p:nvPr/>
          </p:nvSpPr>
          <p:spPr>
            <a:xfrm>
              <a:off x="11065219" y="107568"/>
              <a:ext cx="996993" cy="9917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2" descr="Clip Art Girl Talking Clipart - Girl Boy Talking Clipart, HD Png Download -  kindpng">
              <a:extLst>
                <a:ext uri="{FF2B5EF4-FFF2-40B4-BE49-F238E27FC236}">
                  <a16:creationId xmlns:a16="http://schemas.microsoft.com/office/drawing/2014/main" id="{C0A81336-5F28-99B2-17A5-F40018EAF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9186" y1="22603" x2="39186" y2="22603"/>
                          <a14:foregroundMark x1="31047" y1="64384" x2="31047" y2="64384"/>
                          <a14:foregroundMark x1="28605" y1="75114" x2="28605" y2="75114"/>
                          <a14:foregroundMark x1="27558" y1="83562" x2="27558" y2="83562"/>
                          <a14:foregroundMark x1="27326" y1="86986" x2="27326" y2="86986"/>
                          <a14:foregroundMark x1="23023" y1="85388" x2="23023" y2="85388"/>
                          <a14:foregroundMark x1="21279" y1="86530" x2="21279" y2="86530"/>
                          <a14:foregroundMark x1="22558" y1="86530" x2="22558" y2="86530"/>
                          <a14:foregroundMark x1="23372" y1="86986" x2="23372" y2="86986"/>
                          <a14:foregroundMark x1="23837" y1="86986" x2="23837" y2="86986"/>
                          <a14:foregroundMark x1="62791" y1="86530" x2="62791" y2="86530"/>
                          <a14:foregroundMark x1="62674" y1="86758" x2="62674" y2="86758"/>
                          <a14:foregroundMark x1="60814" y1="86758" x2="60814" y2="86758"/>
                          <a14:foregroundMark x1="60698" y1="87443" x2="60698" y2="87443"/>
                          <a14:foregroundMark x1="21977" y1="87215" x2="21977" y2="87215"/>
                          <a14:foregroundMark x1="20349" y1="87215" x2="20349" y2="87215"/>
                          <a14:foregroundMark x1="19070" y1="87443" x2="19070" y2="87443"/>
                          <a14:foregroundMark x1="18140" y1="87443" x2="18140" y2="87443"/>
                          <a14:foregroundMark x1="18023" y1="87443" x2="18023" y2="87443"/>
                          <a14:foregroundMark x1="17442" y1="86986" x2="17442" y2="86986"/>
                          <a14:foregroundMark x1="30465" y1="88584" x2="30465" y2="88584"/>
                          <a14:foregroundMark x1="26047" y1="88813" x2="26047" y2="88813"/>
                          <a14:foregroundMark x1="26860" y1="88813" x2="26860" y2="88813"/>
                          <a14:foregroundMark x1="28256" y1="89269" x2="28256" y2="89269"/>
                          <a14:foregroundMark x1="27558" y1="89498" x2="27558" y2="89498"/>
                          <a14:foregroundMark x1="29651" y1="87900" x2="29651" y2="87900"/>
                          <a14:foregroundMark x1="33488" y1="87215" x2="33488" y2="87215"/>
                          <a14:foregroundMark x1="33023" y1="89269" x2="33023" y2="89269"/>
                          <a14:foregroundMark x1="37093" y1="89041" x2="37093" y2="89041"/>
                          <a14:foregroundMark x1="34302" y1="89041" x2="34302" y2="89041"/>
                          <a14:foregroundMark x1="35233" y1="89269" x2="35233" y2="89269"/>
                          <a14:foregroundMark x1="36744" y1="89269" x2="36744" y2="89269"/>
                          <a14:foregroundMark x1="36279" y1="89269" x2="36279" y2="89269"/>
                          <a14:foregroundMark x1="37209" y1="89269" x2="37209" y2="89269"/>
                          <a14:foregroundMark x1="38488" y1="89041" x2="38488" y2="89041"/>
                          <a14:foregroundMark x1="39651" y1="88584" x2="39651" y2="88584"/>
                          <a14:foregroundMark x1="41163" y1="88584" x2="41163" y2="88584"/>
                          <a14:foregroundMark x1="41977" y1="88584" x2="41977" y2="88584"/>
                          <a14:foregroundMark x1="42674" y1="87900" x2="42674" y2="87900"/>
                          <a14:foregroundMark x1="37674" y1="86301" x2="37674" y2="86301"/>
                          <a14:foregroundMark x1="37442" y1="85388" x2="37442" y2="85388"/>
                          <a14:foregroundMark x1="38023" y1="85845" x2="38023" y2="85845"/>
                          <a14:foregroundMark x1="42907" y1="87215" x2="42907" y2="87215"/>
                          <a14:foregroundMark x1="61744" y1="87215" x2="61744" y2="87215"/>
                          <a14:foregroundMark x1="62209" y1="86301" x2="62209" y2="86301"/>
                          <a14:foregroundMark x1="60233" y1="86986" x2="60233" y2="86986"/>
                          <a14:foregroundMark x1="59535" y1="87671" x2="59535" y2="87671"/>
                          <a14:foregroundMark x1="58837" y1="88128" x2="58837" y2="88128"/>
                          <a14:foregroundMark x1="62558" y1="89498" x2="62791" y2="89498"/>
                          <a14:foregroundMark x1="65581" y1="88813" x2="65581" y2="88813"/>
                          <a14:foregroundMark x1="67558" y1="88128" x2="67558" y2="88128"/>
                          <a14:foregroundMark x1="68605" y1="88128" x2="68605" y2="88128"/>
                          <a14:foregroundMark x1="71628" y1="88356" x2="71628" y2="88356"/>
                          <a14:foregroundMark x1="72093" y1="87900" x2="72093" y2="87900"/>
                          <a14:foregroundMark x1="74419" y1="87900" x2="74419" y2="87900"/>
                          <a14:foregroundMark x1="76047" y1="87671" x2="76047" y2="87671"/>
                          <a14:foregroundMark x1="78605" y1="87671" x2="78605" y2="87671"/>
                          <a14:foregroundMark x1="79186" y1="87443" x2="79186" y2="87443"/>
                          <a14:foregroundMark x1="80349" y1="86530" x2="80349" y2="86530"/>
                          <a14:foregroundMark x1="80930" y1="86530" x2="80930" y2="86530"/>
                          <a14:foregroundMark x1="81628" y1="86530" x2="81628" y2="86530"/>
                          <a14:foregroundMark x1="82674" y1="86301" x2="82674" y2="86301"/>
                          <a14:foregroundMark x1="82907" y1="86530" x2="82907" y2="86530"/>
                          <a14:foregroundMark x1="24535" y1="65982" x2="24535" y2="65982"/>
                          <a14:foregroundMark x1="29419" y1="62100" x2="29419" y2="62100"/>
                          <a14:foregroundMark x1="26628" y1="81963" x2="26628" y2="81963"/>
                          <a14:backgroundMark x1="38256" y1="58219" x2="38256" y2="58219"/>
                          <a14:backgroundMark x1="62209" y1="56164" x2="62209" y2="561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1698" y="414076"/>
              <a:ext cx="937198" cy="477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33DF57-843E-B016-94D7-E52B03C21ED5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5A7EF70-3724-FD81-03F6-972A232584B0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Arrow: Left 7">
              <a:extLst>
                <a:ext uri="{FF2B5EF4-FFF2-40B4-BE49-F238E27FC236}">
                  <a16:creationId xmlns:a16="http://schemas.microsoft.com/office/drawing/2014/main" id="{8F207AF5-0354-3E0A-9BCE-6BE1004ECD0D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4190293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EC4315-8310-4193-803B-82FE15BFF809}"/>
              </a:ext>
            </a:extLst>
          </p:cNvPr>
          <p:cNvGrpSpPr/>
          <p:nvPr/>
        </p:nvGrpSpPr>
        <p:grpSpPr>
          <a:xfrm>
            <a:off x="3479443" y="608468"/>
            <a:ext cx="6484567" cy="4774651"/>
            <a:chOff x="2464357" y="418724"/>
            <a:chExt cx="7554829" cy="5481260"/>
          </a:xfrm>
        </p:grpSpPr>
        <p:pic>
          <p:nvPicPr>
            <p:cNvPr id="29" name="Picture 28" descr="Daisy decorative frame vector clip art | Free SVG">
              <a:extLst>
                <a:ext uri="{FF2B5EF4-FFF2-40B4-BE49-F238E27FC236}">
                  <a16:creationId xmlns:a16="http://schemas.microsoft.com/office/drawing/2014/main" id="{668D8656-47EF-4265-B84A-FC0724570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01142" y="-618061"/>
              <a:ext cx="5481260" cy="7554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cho">
              <a:hlinkClick r:id="" action="ppaction://media"/>
              <a:extLst>
                <a:ext uri="{FF2B5EF4-FFF2-40B4-BE49-F238E27FC236}">
                  <a16:creationId xmlns:a16="http://schemas.microsoft.com/office/drawing/2014/main" id="{623CA8E5-A960-44C4-BAB2-F47793C6F1BD}"/>
                </a:ext>
              </a:extLst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6"/>
            <a:stretch>
              <a:fillRect/>
            </a:stretch>
          </p:blipFill>
          <p:spPr>
            <a:xfrm rot="16200000">
              <a:off x="3960882" y="83649"/>
              <a:ext cx="4515561" cy="6020749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661660-83BD-D38A-38D0-A96AF2983F02}"/>
              </a:ext>
            </a:extLst>
          </p:cNvPr>
          <p:cNvGrpSpPr/>
          <p:nvPr/>
        </p:nvGrpSpPr>
        <p:grpSpPr>
          <a:xfrm>
            <a:off x="-429303" y="1875706"/>
            <a:ext cx="4095750" cy="3482156"/>
            <a:chOff x="-429303" y="1875706"/>
            <a:chExt cx="4095750" cy="3482156"/>
          </a:xfrm>
        </p:grpSpPr>
        <p:sp>
          <p:nvSpPr>
            <p:cNvPr id="6" name="Scroll: Horizontal 5">
              <a:extLst>
                <a:ext uri="{FF2B5EF4-FFF2-40B4-BE49-F238E27FC236}">
                  <a16:creationId xmlns:a16="http://schemas.microsoft.com/office/drawing/2014/main" id="{6BA6A457-EB08-57D5-8496-116C2097F191}"/>
                </a:ext>
              </a:extLst>
            </p:cNvPr>
            <p:cNvSpPr/>
            <p:nvPr/>
          </p:nvSpPr>
          <p:spPr>
            <a:xfrm>
              <a:off x="0" y="1875706"/>
              <a:ext cx="3079463" cy="243637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Speaking</a:t>
              </a:r>
            </a:p>
          </p:txBody>
        </p:sp>
        <p:pic>
          <p:nvPicPr>
            <p:cNvPr id="7" name="Picture 2" descr="Clip Art Girl Talking Clipart - Girl Boy Talking Clipart, HD Png Download -  kindpng">
              <a:extLst>
                <a:ext uri="{FF2B5EF4-FFF2-40B4-BE49-F238E27FC236}">
                  <a16:creationId xmlns:a16="http://schemas.microsoft.com/office/drawing/2014/main" id="{62E26C51-4047-45AA-89B8-FCDD332DA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9186" y1="22603" x2="39186" y2="22603"/>
                          <a14:foregroundMark x1="31047" y1="64384" x2="31047" y2="64384"/>
                          <a14:foregroundMark x1="28605" y1="75114" x2="28605" y2="75114"/>
                          <a14:foregroundMark x1="27558" y1="83562" x2="27558" y2="83562"/>
                          <a14:foregroundMark x1="27326" y1="86986" x2="27326" y2="86986"/>
                          <a14:foregroundMark x1="23023" y1="85388" x2="23023" y2="85388"/>
                          <a14:foregroundMark x1="21279" y1="86530" x2="21279" y2="86530"/>
                          <a14:foregroundMark x1="22558" y1="86530" x2="22558" y2="86530"/>
                          <a14:foregroundMark x1="23372" y1="86986" x2="23372" y2="86986"/>
                          <a14:foregroundMark x1="23837" y1="86986" x2="23837" y2="86986"/>
                          <a14:foregroundMark x1="62791" y1="86530" x2="62791" y2="86530"/>
                          <a14:foregroundMark x1="62674" y1="86758" x2="62674" y2="86758"/>
                          <a14:foregroundMark x1="60814" y1="86758" x2="60814" y2="86758"/>
                          <a14:foregroundMark x1="60698" y1="87443" x2="60698" y2="87443"/>
                          <a14:foregroundMark x1="21977" y1="87215" x2="21977" y2="87215"/>
                          <a14:foregroundMark x1="20349" y1="87215" x2="20349" y2="87215"/>
                          <a14:foregroundMark x1="19070" y1="87443" x2="19070" y2="87443"/>
                          <a14:foregroundMark x1="18140" y1="87443" x2="18140" y2="87443"/>
                          <a14:foregroundMark x1="18023" y1="87443" x2="18023" y2="87443"/>
                          <a14:foregroundMark x1="17442" y1="86986" x2="17442" y2="86986"/>
                          <a14:foregroundMark x1="30465" y1="88584" x2="30465" y2="88584"/>
                          <a14:foregroundMark x1="26047" y1="88813" x2="26047" y2="88813"/>
                          <a14:foregroundMark x1="26860" y1="88813" x2="26860" y2="88813"/>
                          <a14:foregroundMark x1="28256" y1="89269" x2="28256" y2="89269"/>
                          <a14:foregroundMark x1="27558" y1="89498" x2="27558" y2="89498"/>
                          <a14:foregroundMark x1="29651" y1="87900" x2="29651" y2="87900"/>
                          <a14:foregroundMark x1="33488" y1="87215" x2="33488" y2="87215"/>
                          <a14:foregroundMark x1="33023" y1="89269" x2="33023" y2="89269"/>
                          <a14:foregroundMark x1="37093" y1="89041" x2="37093" y2="89041"/>
                          <a14:foregroundMark x1="34302" y1="89041" x2="34302" y2="89041"/>
                          <a14:foregroundMark x1="35233" y1="89269" x2="35233" y2="89269"/>
                          <a14:foregroundMark x1="36744" y1="89269" x2="36744" y2="89269"/>
                          <a14:foregroundMark x1="36279" y1="89269" x2="36279" y2="89269"/>
                          <a14:foregroundMark x1="37209" y1="89269" x2="37209" y2="89269"/>
                          <a14:foregroundMark x1="38488" y1="89041" x2="38488" y2="89041"/>
                          <a14:foregroundMark x1="39651" y1="88584" x2="39651" y2="88584"/>
                          <a14:foregroundMark x1="41163" y1="88584" x2="41163" y2="88584"/>
                          <a14:foregroundMark x1="41977" y1="88584" x2="41977" y2="88584"/>
                          <a14:foregroundMark x1="42674" y1="87900" x2="42674" y2="87900"/>
                          <a14:foregroundMark x1="37674" y1="86301" x2="37674" y2="86301"/>
                          <a14:foregroundMark x1="37442" y1="85388" x2="37442" y2="85388"/>
                          <a14:foregroundMark x1="38023" y1="85845" x2="38023" y2="85845"/>
                          <a14:foregroundMark x1="42907" y1="87215" x2="42907" y2="87215"/>
                          <a14:foregroundMark x1="61744" y1="87215" x2="61744" y2="87215"/>
                          <a14:foregroundMark x1="62209" y1="86301" x2="62209" y2="86301"/>
                          <a14:foregroundMark x1="60233" y1="86986" x2="60233" y2="86986"/>
                          <a14:foregroundMark x1="59535" y1="87671" x2="59535" y2="87671"/>
                          <a14:foregroundMark x1="58837" y1="88128" x2="58837" y2="88128"/>
                          <a14:foregroundMark x1="62558" y1="89498" x2="62791" y2="89498"/>
                          <a14:foregroundMark x1="65581" y1="88813" x2="65581" y2="88813"/>
                          <a14:foregroundMark x1="67558" y1="88128" x2="67558" y2="88128"/>
                          <a14:foregroundMark x1="68605" y1="88128" x2="68605" y2="88128"/>
                          <a14:foregroundMark x1="71628" y1="88356" x2="71628" y2="88356"/>
                          <a14:foregroundMark x1="72093" y1="87900" x2="72093" y2="87900"/>
                          <a14:foregroundMark x1="74419" y1="87900" x2="74419" y2="87900"/>
                          <a14:foregroundMark x1="76047" y1="87671" x2="76047" y2="87671"/>
                          <a14:foregroundMark x1="78605" y1="87671" x2="78605" y2="87671"/>
                          <a14:foregroundMark x1="79186" y1="87443" x2="79186" y2="87443"/>
                          <a14:foregroundMark x1="80349" y1="86530" x2="80349" y2="86530"/>
                          <a14:foregroundMark x1="80930" y1="86530" x2="80930" y2="86530"/>
                          <a14:foregroundMark x1="81628" y1="86530" x2="81628" y2="86530"/>
                          <a14:foregroundMark x1="82674" y1="86301" x2="82674" y2="86301"/>
                          <a14:foregroundMark x1="82907" y1="86530" x2="82907" y2="86530"/>
                          <a14:foregroundMark x1="24535" y1="65982" x2="24535" y2="65982"/>
                          <a14:foregroundMark x1="29419" y1="62100" x2="29419" y2="62100"/>
                          <a14:foregroundMark x1="26628" y1="81963" x2="26628" y2="81963"/>
                          <a14:backgroundMark x1="38256" y1="58219" x2="38256" y2="58219"/>
                          <a14:backgroundMark x1="62209" y1="56164" x2="62209" y2="561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9303" y="3271887"/>
              <a:ext cx="4095750" cy="2085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C36CC5-6386-5350-F061-F8ABA252EB97}"/>
              </a:ext>
            </a:extLst>
          </p:cNvPr>
          <p:cNvSpPr/>
          <p:nvPr/>
        </p:nvSpPr>
        <p:spPr>
          <a:xfrm>
            <a:off x="5085028" y="5383119"/>
            <a:ext cx="3434399" cy="983040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Your</a:t>
            </a:r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26C4BA75-D80E-10C4-BE25-C19813890F3C}"/>
              </a:ext>
            </a:extLst>
          </p:cNvPr>
          <p:cNvGrpSpPr/>
          <p:nvPr/>
        </p:nvGrpSpPr>
        <p:grpSpPr>
          <a:xfrm>
            <a:off x="11065219" y="107568"/>
            <a:ext cx="996993" cy="991780"/>
            <a:chOff x="11065219" y="107568"/>
            <a:chExt cx="996993" cy="9917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B33F93-8A41-7C74-B0FF-F10EBBD497EB}"/>
                </a:ext>
              </a:extLst>
            </p:cNvPr>
            <p:cNvSpPr/>
            <p:nvPr/>
          </p:nvSpPr>
          <p:spPr>
            <a:xfrm>
              <a:off x="11065219" y="107568"/>
              <a:ext cx="996993" cy="9917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2" descr="Clip Art Girl Talking Clipart - Girl Boy Talking Clipart, HD Png Download -  kindpng">
              <a:extLst>
                <a:ext uri="{FF2B5EF4-FFF2-40B4-BE49-F238E27FC236}">
                  <a16:creationId xmlns:a16="http://schemas.microsoft.com/office/drawing/2014/main" id="{C0A81336-5F28-99B2-17A5-F40018EAF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9186" y1="22603" x2="39186" y2="22603"/>
                          <a14:foregroundMark x1="31047" y1="64384" x2="31047" y2="64384"/>
                          <a14:foregroundMark x1="28605" y1="75114" x2="28605" y2="75114"/>
                          <a14:foregroundMark x1="27558" y1="83562" x2="27558" y2="83562"/>
                          <a14:foregroundMark x1="27326" y1="86986" x2="27326" y2="86986"/>
                          <a14:foregroundMark x1="23023" y1="85388" x2="23023" y2="85388"/>
                          <a14:foregroundMark x1="21279" y1="86530" x2="21279" y2="86530"/>
                          <a14:foregroundMark x1="22558" y1="86530" x2="22558" y2="86530"/>
                          <a14:foregroundMark x1="23372" y1="86986" x2="23372" y2="86986"/>
                          <a14:foregroundMark x1="23837" y1="86986" x2="23837" y2="86986"/>
                          <a14:foregroundMark x1="62791" y1="86530" x2="62791" y2="86530"/>
                          <a14:foregroundMark x1="62674" y1="86758" x2="62674" y2="86758"/>
                          <a14:foregroundMark x1="60814" y1="86758" x2="60814" y2="86758"/>
                          <a14:foregroundMark x1="60698" y1="87443" x2="60698" y2="87443"/>
                          <a14:foregroundMark x1="21977" y1="87215" x2="21977" y2="87215"/>
                          <a14:foregroundMark x1="20349" y1="87215" x2="20349" y2="87215"/>
                          <a14:foregroundMark x1="19070" y1="87443" x2="19070" y2="87443"/>
                          <a14:foregroundMark x1="18140" y1="87443" x2="18140" y2="87443"/>
                          <a14:foregroundMark x1="18023" y1="87443" x2="18023" y2="87443"/>
                          <a14:foregroundMark x1="17442" y1="86986" x2="17442" y2="86986"/>
                          <a14:foregroundMark x1="30465" y1="88584" x2="30465" y2="88584"/>
                          <a14:foregroundMark x1="26047" y1="88813" x2="26047" y2="88813"/>
                          <a14:foregroundMark x1="26860" y1="88813" x2="26860" y2="88813"/>
                          <a14:foregroundMark x1="28256" y1="89269" x2="28256" y2="89269"/>
                          <a14:foregroundMark x1="27558" y1="89498" x2="27558" y2="89498"/>
                          <a14:foregroundMark x1="29651" y1="87900" x2="29651" y2="87900"/>
                          <a14:foregroundMark x1="33488" y1="87215" x2="33488" y2="87215"/>
                          <a14:foregroundMark x1="33023" y1="89269" x2="33023" y2="89269"/>
                          <a14:foregroundMark x1="37093" y1="89041" x2="37093" y2="89041"/>
                          <a14:foregroundMark x1="34302" y1="89041" x2="34302" y2="89041"/>
                          <a14:foregroundMark x1="35233" y1="89269" x2="35233" y2="89269"/>
                          <a14:foregroundMark x1="36744" y1="89269" x2="36744" y2="89269"/>
                          <a14:foregroundMark x1="36279" y1="89269" x2="36279" y2="89269"/>
                          <a14:foregroundMark x1="37209" y1="89269" x2="37209" y2="89269"/>
                          <a14:foregroundMark x1="38488" y1="89041" x2="38488" y2="89041"/>
                          <a14:foregroundMark x1="39651" y1="88584" x2="39651" y2="88584"/>
                          <a14:foregroundMark x1="41163" y1="88584" x2="41163" y2="88584"/>
                          <a14:foregroundMark x1="41977" y1="88584" x2="41977" y2="88584"/>
                          <a14:foregroundMark x1="42674" y1="87900" x2="42674" y2="87900"/>
                          <a14:foregroundMark x1="37674" y1="86301" x2="37674" y2="86301"/>
                          <a14:foregroundMark x1="37442" y1="85388" x2="37442" y2="85388"/>
                          <a14:foregroundMark x1="38023" y1="85845" x2="38023" y2="85845"/>
                          <a14:foregroundMark x1="42907" y1="87215" x2="42907" y2="87215"/>
                          <a14:foregroundMark x1="61744" y1="87215" x2="61744" y2="87215"/>
                          <a14:foregroundMark x1="62209" y1="86301" x2="62209" y2="86301"/>
                          <a14:foregroundMark x1="60233" y1="86986" x2="60233" y2="86986"/>
                          <a14:foregroundMark x1="59535" y1="87671" x2="59535" y2="87671"/>
                          <a14:foregroundMark x1="58837" y1="88128" x2="58837" y2="88128"/>
                          <a14:foregroundMark x1="62558" y1="89498" x2="62791" y2="89498"/>
                          <a14:foregroundMark x1="65581" y1="88813" x2="65581" y2="88813"/>
                          <a14:foregroundMark x1="67558" y1="88128" x2="67558" y2="88128"/>
                          <a14:foregroundMark x1="68605" y1="88128" x2="68605" y2="88128"/>
                          <a14:foregroundMark x1="71628" y1="88356" x2="71628" y2="88356"/>
                          <a14:foregroundMark x1="72093" y1="87900" x2="72093" y2="87900"/>
                          <a14:foregroundMark x1="74419" y1="87900" x2="74419" y2="87900"/>
                          <a14:foregroundMark x1="76047" y1="87671" x2="76047" y2="87671"/>
                          <a14:foregroundMark x1="78605" y1="87671" x2="78605" y2="87671"/>
                          <a14:foregroundMark x1="79186" y1="87443" x2="79186" y2="87443"/>
                          <a14:foregroundMark x1="80349" y1="86530" x2="80349" y2="86530"/>
                          <a14:foregroundMark x1="80930" y1="86530" x2="80930" y2="86530"/>
                          <a14:foregroundMark x1="81628" y1="86530" x2="81628" y2="86530"/>
                          <a14:foregroundMark x1="82674" y1="86301" x2="82674" y2="86301"/>
                          <a14:foregroundMark x1="82907" y1="86530" x2="82907" y2="86530"/>
                          <a14:foregroundMark x1="24535" y1="65982" x2="24535" y2="65982"/>
                          <a14:foregroundMark x1="29419" y1="62100" x2="29419" y2="62100"/>
                          <a14:foregroundMark x1="26628" y1="81963" x2="26628" y2="81963"/>
                          <a14:backgroundMark x1="38256" y1="58219" x2="38256" y2="58219"/>
                          <a14:backgroundMark x1="62209" y1="56164" x2="62209" y2="561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1698" y="414076"/>
              <a:ext cx="937198" cy="477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33DF57-843E-B016-94D7-E52B03C21ED5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5A7EF70-3724-FD81-03F6-972A232584B0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Arrow: Left 7">
              <a:extLst>
                <a:ext uri="{FF2B5EF4-FFF2-40B4-BE49-F238E27FC236}">
                  <a16:creationId xmlns:a16="http://schemas.microsoft.com/office/drawing/2014/main" id="{8F207AF5-0354-3E0A-9BCE-6BE1004ECD0D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DADDE07-E0ED-25B8-A3F3-F38C9F5B23C9}"/>
              </a:ext>
            </a:extLst>
          </p:cNvPr>
          <p:cNvGrpSpPr/>
          <p:nvPr/>
        </p:nvGrpSpPr>
        <p:grpSpPr>
          <a:xfrm>
            <a:off x="121274" y="5983940"/>
            <a:ext cx="837979" cy="761226"/>
            <a:chOff x="121274" y="5983940"/>
            <a:chExt cx="837979" cy="76122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CE98F54-5529-20A1-3FB8-A9C354952E90}"/>
                </a:ext>
              </a:extLst>
            </p:cNvPr>
            <p:cNvSpPr/>
            <p:nvPr/>
          </p:nvSpPr>
          <p:spPr>
            <a:xfrm>
              <a:off x="121274" y="5983940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2E14BD9E-AF64-ECC4-DEB9-3722D994678E}"/>
                </a:ext>
              </a:extLst>
            </p:cNvPr>
            <p:cNvSpPr/>
            <p:nvPr/>
          </p:nvSpPr>
          <p:spPr>
            <a:xfrm>
              <a:off x="239929" y="6205265"/>
              <a:ext cx="510074" cy="397546"/>
            </a:xfrm>
            <a:prstGeom prst="leftArrow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7993922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EC4315-8310-4193-803B-82FE15BFF809}"/>
              </a:ext>
            </a:extLst>
          </p:cNvPr>
          <p:cNvGrpSpPr/>
          <p:nvPr/>
        </p:nvGrpSpPr>
        <p:grpSpPr>
          <a:xfrm>
            <a:off x="3479443" y="608468"/>
            <a:ext cx="6484567" cy="4774651"/>
            <a:chOff x="2464357" y="418724"/>
            <a:chExt cx="7554829" cy="5481260"/>
          </a:xfrm>
        </p:grpSpPr>
        <p:pic>
          <p:nvPicPr>
            <p:cNvPr id="29" name="Picture 28" descr="Daisy decorative frame vector clip art | Free SVG">
              <a:extLst>
                <a:ext uri="{FF2B5EF4-FFF2-40B4-BE49-F238E27FC236}">
                  <a16:creationId xmlns:a16="http://schemas.microsoft.com/office/drawing/2014/main" id="{668D8656-47EF-4265-B84A-FC0724570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01142" y="-618061"/>
              <a:ext cx="5481260" cy="7554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cho">
              <a:hlinkClick r:id="" action="ppaction://media"/>
              <a:extLst>
                <a:ext uri="{FF2B5EF4-FFF2-40B4-BE49-F238E27FC236}">
                  <a16:creationId xmlns:a16="http://schemas.microsoft.com/office/drawing/2014/main" id="{623CA8E5-A960-44C4-BAB2-F47793C6F1BD}"/>
                </a:ext>
              </a:extLst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6"/>
            <a:stretch>
              <a:fillRect/>
            </a:stretch>
          </p:blipFill>
          <p:spPr>
            <a:xfrm rot="16200000">
              <a:off x="3960882" y="83649"/>
              <a:ext cx="4515561" cy="6020749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661660-83BD-D38A-38D0-A96AF2983F02}"/>
              </a:ext>
            </a:extLst>
          </p:cNvPr>
          <p:cNvGrpSpPr/>
          <p:nvPr/>
        </p:nvGrpSpPr>
        <p:grpSpPr>
          <a:xfrm>
            <a:off x="-429303" y="1875706"/>
            <a:ext cx="4095750" cy="3482156"/>
            <a:chOff x="-429303" y="1875706"/>
            <a:chExt cx="4095750" cy="3482156"/>
          </a:xfrm>
        </p:grpSpPr>
        <p:sp>
          <p:nvSpPr>
            <p:cNvPr id="6" name="Scroll: Horizontal 5">
              <a:extLst>
                <a:ext uri="{FF2B5EF4-FFF2-40B4-BE49-F238E27FC236}">
                  <a16:creationId xmlns:a16="http://schemas.microsoft.com/office/drawing/2014/main" id="{6BA6A457-EB08-57D5-8496-116C2097F191}"/>
                </a:ext>
              </a:extLst>
            </p:cNvPr>
            <p:cNvSpPr/>
            <p:nvPr/>
          </p:nvSpPr>
          <p:spPr>
            <a:xfrm>
              <a:off x="0" y="1875706"/>
              <a:ext cx="3079463" cy="243637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Speaking</a:t>
              </a:r>
            </a:p>
          </p:txBody>
        </p:sp>
        <p:pic>
          <p:nvPicPr>
            <p:cNvPr id="7" name="Picture 2" descr="Clip Art Girl Talking Clipart - Girl Boy Talking Clipart, HD Png Download -  kindpng">
              <a:extLst>
                <a:ext uri="{FF2B5EF4-FFF2-40B4-BE49-F238E27FC236}">
                  <a16:creationId xmlns:a16="http://schemas.microsoft.com/office/drawing/2014/main" id="{62E26C51-4047-45AA-89B8-FCDD332DA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9186" y1="22603" x2="39186" y2="22603"/>
                          <a14:foregroundMark x1="31047" y1="64384" x2="31047" y2="64384"/>
                          <a14:foregroundMark x1="28605" y1="75114" x2="28605" y2="75114"/>
                          <a14:foregroundMark x1="27558" y1="83562" x2="27558" y2="83562"/>
                          <a14:foregroundMark x1="27326" y1="86986" x2="27326" y2="86986"/>
                          <a14:foregroundMark x1="23023" y1="85388" x2="23023" y2="85388"/>
                          <a14:foregroundMark x1="21279" y1="86530" x2="21279" y2="86530"/>
                          <a14:foregroundMark x1="22558" y1="86530" x2="22558" y2="86530"/>
                          <a14:foregroundMark x1="23372" y1="86986" x2="23372" y2="86986"/>
                          <a14:foregroundMark x1="23837" y1="86986" x2="23837" y2="86986"/>
                          <a14:foregroundMark x1="62791" y1="86530" x2="62791" y2="86530"/>
                          <a14:foregroundMark x1="62674" y1="86758" x2="62674" y2="86758"/>
                          <a14:foregroundMark x1="60814" y1="86758" x2="60814" y2="86758"/>
                          <a14:foregroundMark x1="60698" y1="87443" x2="60698" y2="87443"/>
                          <a14:foregroundMark x1="21977" y1="87215" x2="21977" y2="87215"/>
                          <a14:foregroundMark x1="20349" y1="87215" x2="20349" y2="87215"/>
                          <a14:foregroundMark x1="19070" y1="87443" x2="19070" y2="87443"/>
                          <a14:foregroundMark x1="18140" y1="87443" x2="18140" y2="87443"/>
                          <a14:foregroundMark x1="18023" y1="87443" x2="18023" y2="87443"/>
                          <a14:foregroundMark x1="17442" y1="86986" x2="17442" y2="86986"/>
                          <a14:foregroundMark x1="30465" y1="88584" x2="30465" y2="88584"/>
                          <a14:foregroundMark x1="26047" y1="88813" x2="26047" y2="88813"/>
                          <a14:foregroundMark x1="26860" y1="88813" x2="26860" y2="88813"/>
                          <a14:foregroundMark x1="28256" y1="89269" x2="28256" y2="89269"/>
                          <a14:foregroundMark x1="27558" y1="89498" x2="27558" y2="89498"/>
                          <a14:foregroundMark x1="29651" y1="87900" x2="29651" y2="87900"/>
                          <a14:foregroundMark x1="33488" y1="87215" x2="33488" y2="87215"/>
                          <a14:foregroundMark x1="33023" y1="89269" x2="33023" y2="89269"/>
                          <a14:foregroundMark x1="37093" y1="89041" x2="37093" y2="89041"/>
                          <a14:foregroundMark x1="34302" y1="89041" x2="34302" y2="89041"/>
                          <a14:foregroundMark x1="35233" y1="89269" x2="35233" y2="89269"/>
                          <a14:foregroundMark x1="36744" y1="89269" x2="36744" y2="89269"/>
                          <a14:foregroundMark x1="36279" y1="89269" x2="36279" y2="89269"/>
                          <a14:foregroundMark x1="37209" y1="89269" x2="37209" y2="89269"/>
                          <a14:foregroundMark x1="38488" y1="89041" x2="38488" y2="89041"/>
                          <a14:foregroundMark x1="39651" y1="88584" x2="39651" y2="88584"/>
                          <a14:foregroundMark x1="41163" y1="88584" x2="41163" y2="88584"/>
                          <a14:foregroundMark x1="41977" y1="88584" x2="41977" y2="88584"/>
                          <a14:foregroundMark x1="42674" y1="87900" x2="42674" y2="87900"/>
                          <a14:foregroundMark x1="37674" y1="86301" x2="37674" y2="86301"/>
                          <a14:foregroundMark x1="37442" y1="85388" x2="37442" y2="85388"/>
                          <a14:foregroundMark x1="38023" y1="85845" x2="38023" y2="85845"/>
                          <a14:foregroundMark x1="42907" y1="87215" x2="42907" y2="87215"/>
                          <a14:foregroundMark x1="61744" y1="87215" x2="61744" y2="87215"/>
                          <a14:foregroundMark x1="62209" y1="86301" x2="62209" y2="86301"/>
                          <a14:foregroundMark x1="60233" y1="86986" x2="60233" y2="86986"/>
                          <a14:foregroundMark x1="59535" y1="87671" x2="59535" y2="87671"/>
                          <a14:foregroundMark x1="58837" y1="88128" x2="58837" y2="88128"/>
                          <a14:foregroundMark x1="62558" y1="89498" x2="62791" y2="89498"/>
                          <a14:foregroundMark x1="65581" y1="88813" x2="65581" y2="88813"/>
                          <a14:foregroundMark x1="67558" y1="88128" x2="67558" y2="88128"/>
                          <a14:foregroundMark x1="68605" y1="88128" x2="68605" y2="88128"/>
                          <a14:foregroundMark x1="71628" y1="88356" x2="71628" y2="88356"/>
                          <a14:foregroundMark x1="72093" y1="87900" x2="72093" y2="87900"/>
                          <a14:foregroundMark x1="74419" y1="87900" x2="74419" y2="87900"/>
                          <a14:foregroundMark x1="76047" y1="87671" x2="76047" y2="87671"/>
                          <a14:foregroundMark x1="78605" y1="87671" x2="78605" y2="87671"/>
                          <a14:foregroundMark x1="79186" y1="87443" x2="79186" y2="87443"/>
                          <a14:foregroundMark x1="80349" y1="86530" x2="80349" y2="86530"/>
                          <a14:foregroundMark x1="80930" y1="86530" x2="80930" y2="86530"/>
                          <a14:foregroundMark x1="81628" y1="86530" x2="81628" y2="86530"/>
                          <a14:foregroundMark x1="82674" y1="86301" x2="82674" y2="86301"/>
                          <a14:foregroundMark x1="82907" y1="86530" x2="82907" y2="86530"/>
                          <a14:foregroundMark x1="24535" y1="65982" x2="24535" y2="65982"/>
                          <a14:foregroundMark x1="29419" y1="62100" x2="29419" y2="62100"/>
                          <a14:foregroundMark x1="26628" y1="81963" x2="26628" y2="81963"/>
                          <a14:backgroundMark x1="38256" y1="58219" x2="38256" y2="58219"/>
                          <a14:backgroundMark x1="62209" y1="56164" x2="62209" y2="561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9303" y="3271887"/>
              <a:ext cx="4095750" cy="2085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C36CC5-6386-5350-F061-F8ABA252EB97}"/>
              </a:ext>
            </a:extLst>
          </p:cNvPr>
          <p:cNvSpPr/>
          <p:nvPr/>
        </p:nvSpPr>
        <p:spPr>
          <a:xfrm>
            <a:off x="5085028" y="5383119"/>
            <a:ext cx="3434399" cy="983040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His, Her, Their</a:t>
            </a:r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26C4BA75-D80E-10C4-BE25-C19813890F3C}"/>
              </a:ext>
            </a:extLst>
          </p:cNvPr>
          <p:cNvGrpSpPr/>
          <p:nvPr/>
        </p:nvGrpSpPr>
        <p:grpSpPr>
          <a:xfrm>
            <a:off x="11065219" y="107568"/>
            <a:ext cx="996993" cy="991780"/>
            <a:chOff x="11065219" y="107568"/>
            <a:chExt cx="996993" cy="9917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B33F93-8A41-7C74-B0FF-F10EBBD497EB}"/>
                </a:ext>
              </a:extLst>
            </p:cNvPr>
            <p:cNvSpPr/>
            <p:nvPr/>
          </p:nvSpPr>
          <p:spPr>
            <a:xfrm>
              <a:off x="11065219" y="107568"/>
              <a:ext cx="996993" cy="9917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2" descr="Clip Art Girl Talking Clipart - Girl Boy Talking Clipart, HD Png Download -  kindpng">
              <a:extLst>
                <a:ext uri="{FF2B5EF4-FFF2-40B4-BE49-F238E27FC236}">
                  <a16:creationId xmlns:a16="http://schemas.microsoft.com/office/drawing/2014/main" id="{C0A81336-5F28-99B2-17A5-F40018EAF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9186" y1="22603" x2="39186" y2="22603"/>
                          <a14:foregroundMark x1="31047" y1="64384" x2="31047" y2="64384"/>
                          <a14:foregroundMark x1="28605" y1="75114" x2="28605" y2="75114"/>
                          <a14:foregroundMark x1="27558" y1="83562" x2="27558" y2="83562"/>
                          <a14:foregroundMark x1="27326" y1="86986" x2="27326" y2="86986"/>
                          <a14:foregroundMark x1="23023" y1="85388" x2="23023" y2="85388"/>
                          <a14:foregroundMark x1="21279" y1="86530" x2="21279" y2="86530"/>
                          <a14:foregroundMark x1="22558" y1="86530" x2="22558" y2="86530"/>
                          <a14:foregroundMark x1="23372" y1="86986" x2="23372" y2="86986"/>
                          <a14:foregroundMark x1="23837" y1="86986" x2="23837" y2="86986"/>
                          <a14:foregroundMark x1="62791" y1="86530" x2="62791" y2="86530"/>
                          <a14:foregroundMark x1="62674" y1="86758" x2="62674" y2="86758"/>
                          <a14:foregroundMark x1="60814" y1="86758" x2="60814" y2="86758"/>
                          <a14:foregroundMark x1="60698" y1="87443" x2="60698" y2="87443"/>
                          <a14:foregroundMark x1="21977" y1="87215" x2="21977" y2="87215"/>
                          <a14:foregroundMark x1="20349" y1="87215" x2="20349" y2="87215"/>
                          <a14:foregroundMark x1="19070" y1="87443" x2="19070" y2="87443"/>
                          <a14:foregroundMark x1="18140" y1="87443" x2="18140" y2="87443"/>
                          <a14:foregroundMark x1="18023" y1="87443" x2="18023" y2="87443"/>
                          <a14:foregroundMark x1="17442" y1="86986" x2="17442" y2="86986"/>
                          <a14:foregroundMark x1="30465" y1="88584" x2="30465" y2="88584"/>
                          <a14:foregroundMark x1="26047" y1="88813" x2="26047" y2="88813"/>
                          <a14:foregroundMark x1="26860" y1="88813" x2="26860" y2="88813"/>
                          <a14:foregroundMark x1="28256" y1="89269" x2="28256" y2="89269"/>
                          <a14:foregroundMark x1="27558" y1="89498" x2="27558" y2="89498"/>
                          <a14:foregroundMark x1="29651" y1="87900" x2="29651" y2="87900"/>
                          <a14:foregroundMark x1="33488" y1="87215" x2="33488" y2="87215"/>
                          <a14:foregroundMark x1="33023" y1="89269" x2="33023" y2="89269"/>
                          <a14:foregroundMark x1="37093" y1="89041" x2="37093" y2="89041"/>
                          <a14:foregroundMark x1="34302" y1="89041" x2="34302" y2="89041"/>
                          <a14:foregroundMark x1="35233" y1="89269" x2="35233" y2="89269"/>
                          <a14:foregroundMark x1="36744" y1="89269" x2="36744" y2="89269"/>
                          <a14:foregroundMark x1="36279" y1="89269" x2="36279" y2="89269"/>
                          <a14:foregroundMark x1="37209" y1="89269" x2="37209" y2="89269"/>
                          <a14:foregroundMark x1="38488" y1="89041" x2="38488" y2="89041"/>
                          <a14:foregroundMark x1="39651" y1="88584" x2="39651" y2="88584"/>
                          <a14:foregroundMark x1="41163" y1="88584" x2="41163" y2="88584"/>
                          <a14:foregroundMark x1="41977" y1="88584" x2="41977" y2="88584"/>
                          <a14:foregroundMark x1="42674" y1="87900" x2="42674" y2="87900"/>
                          <a14:foregroundMark x1="37674" y1="86301" x2="37674" y2="86301"/>
                          <a14:foregroundMark x1="37442" y1="85388" x2="37442" y2="85388"/>
                          <a14:foregroundMark x1="38023" y1="85845" x2="38023" y2="85845"/>
                          <a14:foregroundMark x1="42907" y1="87215" x2="42907" y2="87215"/>
                          <a14:foregroundMark x1="61744" y1="87215" x2="61744" y2="87215"/>
                          <a14:foregroundMark x1="62209" y1="86301" x2="62209" y2="86301"/>
                          <a14:foregroundMark x1="60233" y1="86986" x2="60233" y2="86986"/>
                          <a14:foregroundMark x1="59535" y1="87671" x2="59535" y2="87671"/>
                          <a14:foregroundMark x1="58837" y1="88128" x2="58837" y2="88128"/>
                          <a14:foregroundMark x1="62558" y1="89498" x2="62791" y2="89498"/>
                          <a14:foregroundMark x1="65581" y1="88813" x2="65581" y2="88813"/>
                          <a14:foregroundMark x1="67558" y1="88128" x2="67558" y2="88128"/>
                          <a14:foregroundMark x1="68605" y1="88128" x2="68605" y2="88128"/>
                          <a14:foregroundMark x1="71628" y1="88356" x2="71628" y2="88356"/>
                          <a14:foregroundMark x1="72093" y1="87900" x2="72093" y2="87900"/>
                          <a14:foregroundMark x1="74419" y1="87900" x2="74419" y2="87900"/>
                          <a14:foregroundMark x1="76047" y1="87671" x2="76047" y2="87671"/>
                          <a14:foregroundMark x1="78605" y1="87671" x2="78605" y2="87671"/>
                          <a14:foregroundMark x1="79186" y1="87443" x2="79186" y2="87443"/>
                          <a14:foregroundMark x1="80349" y1="86530" x2="80349" y2="86530"/>
                          <a14:foregroundMark x1="80930" y1="86530" x2="80930" y2="86530"/>
                          <a14:foregroundMark x1="81628" y1="86530" x2="81628" y2="86530"/>
                          <a14:foregroundMark x1="82674" y1="86301" x2="82674" y2="86301"/>
                          <a14:foregroundMark x1="82907" y1="86530" x2="82907" y2="86530"/>
                          <a14:foregroundMark x1="24535" y1="65982" x2="24535" y2="65982"/>
                          <a14:foregroundMark x1="29419" y1="62100" x2="29419" y2="62100"/>
                          <a14:foregroundMark x1="26628" y1="81963" x2="26628" y2="81963"/>
                          <a14:backgroundMark x1="38256" y1="58219" x2="38256" y2="58219"/>
                          <a14:backgroundMark x1="62209" y1="56164" x2="62209" y2="561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1698" y="414076"/>
              <a:ext cx="937198" cy="477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8BB8173-2189-8676-E38E-61198D0D3293}"/>
              </a:ext>
            </a:extLst>
          </p:cNvPr>
          <p:cNvGrpSpPr/>
          <p:nvPr/>
        </p:nvGrpSpPr>
        <p:grpSpPr>
          <a:xfrm>
            <a:off x="121274" y="5983940"/>
            <a:ext cx="837979" cy="761226"/>
            <a:chOff x="121274" y="5983940"/>
            <a:chExt cx="837979" cy="76122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FCE3426-819C-69FA-C282-E41892D6E01B}"/>
                </a:ext>
              </a:extLst>
            </p:cNvPr>
            <p:cNvSpPr/>
            <p:nvPr/>
          </p:nvSpPr>
          <p:spPr>
            <a:xfrm>
              <a:off x="121274" y="5983940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0F3742D9-E7BB-E13D-1FB0-7FA42E465628}"/>
                </a:ext>
              </a:extLst>
            </p:cNvPr>
            <p:cNvSpPr/>
            <p:nvPr/>
          </p:nvSpPr>
          <p:spPr>
            <a:xfrm>
              <a:off x="239929" y="6205265"/>
              <a:ext cx="510074" cy="397546"/>
            </a:xfrm>
            <a:prstGeom prst="leftArrow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8501309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EC4315-8310-4193-803B-82FE15BFF809}"/>
              </a:ext>
            </a:extLst>
          </p:cNvPr>
          <p:cNvGrpSpPr/>
          <p:nvPr/>
        </p:nvGrpSpPr>
        <p:grpSpPr>
          <a:xfrm>
            <a:off x="3479443" y="608468"/>
            <a:ext cx="6484567" cy="4774651"/>
            <a:chOff x="2464357" y="418724"/>
            <a:chExt cx="7554829" cy="5481260"/>
          </a:xfrm>
        </p:grpSpPr>
        <p:pic>
          <p:nvPicPr>
            <p:cNvPr id="29" name="Picture 28" descr="Daisy decorative frame vector clip art | Free SVG">
              <a:extLst>
                <a:ext uri="{FF2B5EF4-FFF2-40B4-BE49-F238E27FC236}">
                  <a16:creationId xmlns:a16="http://schemas.microsoft.com/office/drawing/2014/main" id="{668D8656-47EF-4265-B84A-FC0724570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01142" y="-618061"/>
              <a:ext cx="5481260" cy="7554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cho">
              <a:hlinkClick r:id="" action="ppaction://media"/>
              <a:extLst>
                <a:ext uri="{FF2B5EF4-FFF2-40B4-BE49-F238E27FC236}">
                  <a16:creationId xmlns:a16="http://schemas.microsoft.com/office/drawing/2014/main" id="{623CA8E5-A960-44C4-BAB2-F47793C6F1BD}"/>
                </a:ext>
              </a:extLst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6"/>
            <a:stretch>
              <a:fillRect/>
            </a:stretch>
          </p:blipFill>
          <p:spPr>
            <a:xfrm rot="16200000">
              <a:off x="3960882" y="83649"/>
              <a:ext cx="4515561" cy="6020749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661660-83BD-D38A-38D0-A96AF2983F02}"/>
              </a:ext>
            </a:extLst>
          </p:cNvPr>
          <p:cNvGrpSpPr/>
          <p:nvPr/>
        </p:nvGrpSpPr>
        <p:grpSpPr>
          <a:xfrm>
            <a:off x="-429303" y="1875706"/>
            <a:ext cx="4095750" cy="3482156"/>
            <a:chOff x="-429303" y="1875706"/>
            <a:chExt cx="4095750" cy="3482156"/>
          </a:xfrm>
        </p:grpSpPr>
        <p:sp>
          <p:nvSpPr>
            <p:cNvPr id="6" name="Scroll: Horizontal 5">
              <a:extLst>
                <a:ext uri="{FF2B5EF4-FFF2-40B4-BE49-F238E27FC236}">
                  <a16:creationId xmlns:a16="http://schemas.microsoft.com/office/drawing/2014/main" id="{6BA6A457-EB08-57D5-8496-116C2097F191}"/>
                </a:ext>
              </a:extLst>
            </p:cNvPr>
            <p:cNvSpPr/>
            <p:nvPr/>
          </p:nvSpPr>
          <p:spPr>
            <a:xfrm>
              <a:off x="0" y="1875706"/>
              <a:ext cx="3079463" cy="243637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Speaking</a:t>
              </a:r>
            </a:p>
          </p:txBody>
        </p:sp>
        <p:pic>
          <p:nvPicPr>
            <p:cNvPr id="7" name="Picture 2" descr="Clip Art Girl Talking Clipart - Girl Boy Talking Clipart, HD Png Download -  kindpng">
              <a:extLst>
                <a:ext uri="{FF2B5EF4-FFF2-40B4-BE49-F238E27FC236}">
                  <a16:creationId xmlns:a16="http://schemas.microsoft.com/office/drawing/2014/main" id="{62E26C51-4047-45AA-89B8-FCDD332DA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9186" y1="22603" x2="39186" y2="22603"/>
                          <a14:foregroundMark x1="31047" y1="64384" x2="31047" y2="64384"/>
                          <a14:foregroundMark x1="28605" y1="75114" x2="28605" y2="75114"/>
                          <a14:foregroundMark x1="27558" y1="83562" x2="27558" y2="83562"/>
                          <a14:foregroundMark x1="27326" y1="86986" x2="27326" y2="86986"/>
                          <a14:foregroundMark x1="23023" y1="85388" x2="23023" y2="85388"/>
                          <a14:foregroundMark x1="21279" y1="86530" x2="21279" y2="86530"/>
                          <a14:foregroundMark x1="22558" y1="86530" x2="22558" y2="86530"/>
                          <a14:foregroundMark x1="23372" y1="86986" x2="23372" y2="86986"/>
                          <a14:foregroundMark x1="23837" y1="86986" x2="23837" y2="86986"/>
                          <a14:foregroundMark x1="62791" y1="86530" x2="62791" y2="86530"/>
                          <a14:foregroundMark x1="62674" y1="86758" x2="62674" y2="86758"/>
                          <a14:foregroundMark x1="60814" y1="86758" x2="60814" y2="86758"/>
                          <a14:foregroundMark x1="60698" y1="87443" x2="60698" y2="87443"/>
                          <a14:foregroundMark x1="21977" y1="87215" x2="21977" y2="87215"/>
                          <a14:foregroundMark x1="20349" y1="87215" x2="20349" y2="87215"/>
                          <a14:foregroundMark x1="19070" y1="87443" x2="19070" y2="87443"/>
                          <a14:foregroundMark x1="18140" y1="87443" x2="18140" y2="87443"/>
                          <a14:foregroundMark x1="18023" y1="87443" x2="18023" y2="87443"/>
                          <a14:foregroundMark x1="17442" y1="86986" x2="17442" y2="86986"/>
                          <a14:foregroundMark x1="30465" y1="88584" x2="30465" y2="88584"/>
                          <a14:foregroundMark x1="26047" y1="88813" x2="26047" y2="88813"/>
                          <a14:foregroundMark x1="26860" y1="88813" x2="26860" y2="88813"/>
                          <a14:foregroundMark x1="28256" y1="89269" x2="28256" y2="89269"/>
                          <a14:foregroundMark x1="27558" y1="89498" x2="27558" y2="89498"/>
                          <a14:foregroundMark x1="29651" y1="87900" x2="29651" y2="87900"/>
                          <a14:foregroundMark x1="33488" y1="87215" x2="33488" y2="87215"/>
                          <a14:foregroundMark x1="33023" y1="89269" x2="33023" y2="89269"/>
                          <a14:foregroundMark x1="37093" y1="89041" x2="37093" y2="89041"/>
                          <a14:foregroundMark x1="34302" y1="89041" x2="34302" y2="89041"/>
                          <a14:foregroundMark x1="35233" y1="89269" x2="35233" y2="89269"/>
                          <a14:foregroundMark x1="36744" y1="89269" x2="36744" y2="89269"/>
                          <a14:foregroundMark x1="36279" y1="89269" x2="36279" y2="89269"/>
                          <a14:foregroundMark x1="37209" y1="89269" x2="37209" y2="89269"/>
                          <a14:foregroundMark x1="38488" y1="89041" x2="38488" y2="89041"/>
                          <a14:foregroundMark x1="39651" y1="88584" x2="39651" y2="88584"/>
                          <a14:foregroundMark x1="41163" y1="88584" x2="41163" y2="88584"/>
                          <a14:foregroundMark x1="41977" y1="88584" x2="41977" y2="88584"/>
                          <a14:foregroundMark x1="42674" y1="87900" x2="42674" y2="87900"/>
                          <a14:foregroundMark x1="37674" y1="86301" x2="37674" y2="86301"/>
                          <a14:foregroundMark x1="37442" y1="85388" x2="37442" y2="85388"/>
                          <a14:foregroundMark x1="38023" y1="85845" x2="38023" y2="85845"/>
                          <a14:foregroundMark x1="42907" y1="87215" x2="42907" y2="87215"/>
                          <a14:foregroundMark x1="61744" y1="87215" x2="61744" y2="87215"/>
                          <a14:foregroundMark x1="62209" y1="86301" x2="62209" y2="86301"/>
                          <a14:foregroundMark x1="60233" y1="86986" x2="60233" y2="86986"/>
                          <a14:foregroundMark x1="59535" y1="87671" x2="59535" y2="87671"/>
                          <a14:foregroundMark x1="58837" y1="88128" x2="58837" y2="88128"/>
                          <a14:foregroundMark x1="62558" y1="89498" x2="62791" y2="89498"/>
                          <a14:foregroundMark x1="65581" y1="88813" x2="65581" y2="88813"/>
                          <a14:foregroundMark x1="67558" y1="88128" x2="67558" y2="88128"/>
                          <a14:foregroundMark x1="68605" y1="88128" x2="68605" y2="88128"/>
                          <a14:foregroundMark x1="71628" y1="88356" x2="71628" y2="88356"/>
                          <a14:foregroundMark x1="72093" y1="87900" x2="72093" y2="87900"/>
                          <a14:foregroundMark x1="74419" y1="87900" x2="74419" y2="87900"/>
                          <a14:foregroundMark x1="76047" y1="87671" x2="76047" y2="87671"/>
                          <a14:foregroundMark x1="78605" y1="87671" x2="78605" y2="87671"/>
                          <a14:foregroundMark x1="79186" y1="87443" x2="79186" y2="87443"/>
                          <a14:foregroundMark x1="80349" y1="86530" x2="80349" y2="86530"/>
                          <a14:foregroundMark x1="80930" y1="86530" x2="80930" y2="86530"/>
                          <a14:foregroundMark x1="81628" y1="86530" x2="81628" y2="86530"/>
                          <a14:foregroundMark x1="82674" y1="86301" x2="82674" y2="86301"/>
                          <a14:foregroundMark x1="82907" y1="86530" x2="82907" y2="86530"/>
                          <a14:foregroundMark x1="24535" y1="65982" x2="24535" y2="65982"/>
                          <a14:foregroundMark x1="29419" y1="62100" x2="29419" y2="62100"/>
                          <a14:foregroundMark x1="26628" y1="81963" x2="26628" y2="81963"/>
                          <a14:backgroundMark x1="38256" y1="58219" x2="38256" y2="58219"/>
                          <a14:backgroundMark x1="62209" y1="56164" x2="62209" y2="561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9303" y="3271887"/>
              <a:ext cx="4095750" cy="2085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C36CC5-6386-5350-F061-F8ABA252EB97}"/>
              </a:ext>
            </a:extLst>
          </p:cNvPr>
          <p:cNvSpPr/>
          <p:nvPr/>
        </p:nvSpPr>
        <p:spPr>
          <a:xfrm>
            <a:off x="5085028" y="5383119"/>
            <a:ext cx="3434399" cy="983040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His, Her, Their</a:t>
            </a:r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26C4BA75-D80E-10C4-BE25-C19813890F3C}"/>
              </a:ext>
            </a:extLst>
          </p:cNvPr>
          <p:cNvGrpSpPr/>
          <p:nvPr/>
        </p:nvGrpSpPr>
        <p:grpSpPr>
          <a:xfrm>
            <a:off x="11065219" y="107568"/>
            <a:ext cx="996993" cy="991780"/>
            <a:chOff x="11065219" y="107568"/>
            <a:chExt cx="996993" cy="9917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B33F93-8A41-7C74-B0FF-F10EBBD497EB}"/>
                </a:ext>
              </a:extLst>
            </p:cNvPr>
            <p:cNvSpPr/>
            <p:nvPr/>
          </p:nvSpPr>
          <p:spPr>
            <a:xfrm>
              <a:off x="11065219" y="107568"/>
              <a:ext cx="996993" cy="9917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2" descr="Clip Art Girl Talking Clipart - Girl Boy Talking Clipart, HD Png Download -  kindpng">
              <a:extLst>
                <a:ext uri="{FF2B5EF4-FFF2-40B4-BE49-F238E27FC236}">
                  <a16:creationId xmlns:a16="http://schemas.microsoft.com/office/drawing/2014/main" id="{C0A81336-5F28-99B2-17A5-F40018EAF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9186" y1="22603" x2="39186" y2="22603"/>
                          <a14:foregroundMark x1="31047" y1="64384" x2="31047" y2="64384"/>
                          <a14:foregroundMark x1="28605" y1="75114" x2="28605" y2="75114"/>
                          <a14:foregroundMark x1="27558" y1="83562" x2="27558" y2="83562"/>
                          <a14:foregroundMark x1="27326" y1="86986" x2="27326" y2="86986"/>
                          <a14:foregroundMark x1="23023" y1="85388" x2="23023" y2="85388"/>
                          <a14:foregroundMark x1="21279" y1="86530" x2="21279" y2="86530"/>
                          <a14:foregroundMark x1="22558" y1="86530" x2="22558" y2="86530"/>
                          <a14:foregroundMark x1="23372" y1="86986" x2="23372" y2="86986"/>
                          <a14:foregroundMark x1="23837" y1="86986" x2="23837" y2="86986"/>
                          <a14:foregroundMark x1="62791" y1="86530" x2="62791" y2="86530"/>
                          <a14:foregroundMark x1="62674" y1="86758" x2="62674" y2="86758"/>
                          <a14:foregroundMark x1="60814" y1="86758" x2="60814" y2="86758"/>
                          <a14:foregroundMark x1="60698" y1="87443" x2="60698" y2="87443"/>
                          <a14:foregroundMark x1="21977" y1="87215" x2="21977" y2="87215"/>
                          <a14:foregroundMark x1="20349" y1="87215" x2="20349" y2="87215"/>
                          <a14:foregroundMark x1="19070" y1="87443" x2="19070" y2="87443"/>
                          <a14:foregroundMark x1="18140" y1="87443" x2="18140" y2="87443"/>
                          <a14:foregroundMark x1="18023" y1="87443" x2="18023" y2="87443"/>
                          <a14:foregroundMark x1="17442" y1="86986" x2="17442" y2="86986"/>
                          <a14:foregroundMark x1="30465" y1="88584" x2="30465" y2="88584"/>
                          <a14:foregroundMark x1="26047" y1="88813" x2="26047" y2="88813"/>
                          <a14:foregroundMark x1="26860" y1="88813" x2="26860" y2="88813"/>
                          <a14:foregroundMark x1="28256" y1="89269" x2="28256" y2="89269"/>
                          <a14:foregroundMark x1="27558" y1="89498" x2="27558" y2="89498"/>
                          <a14:foregroundMark x1="29651" y1="87900" x2="29651" y2="87900"/>
                          <a14:foregroundMark x1="33488" y1="87215" x2="33488" y2="87215"/>
                          <a14:foregroundMark x1="33023" y1="89269" x2="33023" y2="89269"/>
                          <a14:foregroundMark x1="37093" y1="89041" x2="37093" y2="89041"/>
                          <a14:foregroundMark x1="34302" y1="89041" x2="34302" y2="89041"/>
                          <a14:foregroundMark x1="35233" y1="89269" x2="35233" y2="89269"/>
                          <a14:foregroundMark x1="36744" y1="89269" x2="36744" y2="89269"/>
                          <a14:foregroundMark x1="36279" y1="89269" x2="36279" y2="89269"/>
                          <a14:foregroundMark x1="37209" y1="89269" x2="37209" y2="89269"/>
                          <a14:foregroundMark x1="38488" y1="89041" x2="38488" y2="89041"/>
                          <a14:foregroundMark x1="39651" y1="88584" x2="39651" y2="88584"/>
                          <a14:foregroundMark x1="41163" y1="88584" x2="41163" y2="88584"/>
                          <a14:foregroundMark x1="41977" y1="88584" x2="41977" y2="88584"/>
                          <a14:foregroundMark x1="42674" y1="87900" x2="42674" y2="87900"/>
                          <a14:foregroundMark x1="37674" y1="86301" x2="37674" y2="86301"/>
                          <a14:foregroundMark x1="37442" y1="85388" x2="37442" y2="85388"/>
                          <a14:foregroundMark x1="38023" y1="85845" x2="38023" y2="85845"/>
                          <a14:foregroundMark x1="42907" y1="87215" x2="42907" y2="87215"/>
                          <a14:foregroundMark x1="61744" y1="87215" x2="61744" y2="87215"/>
                          <a14:foregroundMark x1="62209" y1="86301" x2="62209" y2="86301"/>
                          <a14:foregroundMark x1="60233" y1="86986" x2="60233" y2="86986"/>
                          <a14:foregroundMark x1="59535" y1="87671" x2="59535" y2="87671"/>
                          <a14:foregroundMark x1="58837" y1="88128" x2="58837" y2="88128"/>
                          <a14:foregroundMark x1="62558" y1="89498" x2="62791" y2="89498"/>
                          <a14:foregroundMark x1="65581" y1="88813" x2="65581" y2="88813"/>
                          <a14:foregroundMark x1="67558" y1="88128" x2="67558" y2="88128"/>
                          <a14:foregroundMark x1="68605" y1="88128" x2="68605" y2="88128"/>
                          <a14:foregroundMark x1="71628" y1="88356" x2="71628" y2="88356"/>
                          <a14:foregroundMark x1="72093" y1="87900" x2="72093" y2="87900"/>
                          <a14:foregroundMark x1="74419" y1="87900" x2="74419" y2="87900"/>
                          <a14:foregroundMark x1="76047" y1="87671" x2="76047" y2="87671"/>
                          <a14:foregroundMark x1="78605" y1="87671" x2="78605" y2="87671"/>
                          <a14:foregroundMark x1="79186" y1="87443" x2="79186" y2="87443"/>
                          <a14:foregroundMark x1="80349" y1="86530" x2="80349" y2="86530"/>
                          <a14:foregroundMark x1="80930" y1="86530" x2="80930" y2="86530"/>
                          <a14:foregroundMark x1="81628" y1="86530" x2="81628" y2="86530"/>
                          <a14:foregroundMark x1="82674" y1="86301" x2="82674" y2="86301"/>
                          <a14:foregroundMark x1="82907" y1="86530" x2="82907" y2="86530"/>
                          <a14:foregroundMark x1="24535" y1="65982" x2="24535" y2="65982"/>
                          <a14:foregroundMark x1="29419" y1="62100" x2="29419" y2="62100"/>
                          <a14:foregroundMark x1="26628" y1="81963" x2="26628" y2="81963"/>
                          <a14:backgroundMark x1="38256" y1="58219" x2="38256" y2="58219"/>
                          <a14:backgroundMark x1="62209" y1="56164" x2="62209" y2="561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1698" y="414076"/>
              <a:ext cx="937198" cy="477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8BB8173-2189-8676-E38E-61198D0D3293}"/>
              </a:ext>
            </a:extLst>
          </p:cNvPr>
          <p:cNvGrpSpPr/>
          <p:nvPr/>
        </p:nvGrpSpPr>
        <p:grpSpPr>
          <a:xfrm>
            <a:off x="121274" y="5983940"/>
            <a:ext cx="837979" cy="761226"/>
            <a:chOff x="121274" y="5983940"/>
            <a:chExt cx="837979" cy="76122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FCE3426-819C-69FA-C282-E41892D6E01B}"/>
                </a:ext>
              </a:extLst>
            </p:cNvPr>
            <p:cNvSpPr/>
            <p:nvPr/>
          </p:nvSpPr>
          <p:spPr>
            <a:xfrm>
              <a:off x="121274" y="5983940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0F3742D9-E7BB-E13D-1FB0-7FA42E465628}"/>
                </a:ext>
              </a:extLst>
            </p:cNvPr>
            <p:cNvSpPr/>
            <p:nvPr/>
          </p:nvSpPr>
          <p:spPr>
            <a:xfrm>
              <a:off x="239929" y="6205265"/>
              <a:ext cx="510074" cy="397546"/>
            </a:xfrm>
            <a:prstGeom prst="leftArrow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560586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EC4315-8310-4193-803B-82FE15BFF809}"/>
              </a:ext>
            </a:extLst>
          </p:cNvPr>
          <p:cNvGrpSpPr/>
          <p:nvPr/>
        </p:nvGrpSpPr>
        <p:grpSpPr>
          <a:xfrm>
            <a:off x="3479443" y="608468"/>
            <a:ext cx="6484567" cy="4774651"/>
            <a:chOff x="2464357" y="418724"/>
            <a:chExt cx="7554829" cy="5481260"/>
          </a:xfrm>
        </p:grpSpPr>
        <p:pic>
          <p:nvPicPr>
            <p:cNvPr id="29" name="Picture 28" descr="Daisy decorative frame vector clip art | Free SVG">
              <a:extLst>
                <a:ext uri="{FF2B5EF4-FFF2-40B4-BE49-F238E27FC236}">
                  <a16:creationId xmlns:a16="http://schemas.microsoft.com/office/drawing/2014/main" id="{668D8656-47EF-4265-B84A-FC0724570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01142" y="-618061"/>
              <a:ext cx="5481260" cy="7554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cho">
              <a:hlinkClick r:id="" action="ppaction://media"/>
              <a:extLst>
                <a:ext uri="{FF2B5EF4-FFF2-40B4-BE49-F238E27FC236}">
                  <a16:creationId xmlns:a16="http://schemas.microsoft.com/office/drawing/2014/main" id="{623CA8E5-A960-44C4-BAB2-F47793C6F1BD}"/>
                </a:ext>
              </a:extLst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6"/>
            <a:stretch>
              <a:fillRect/>
            </a:stretch>
          </p:blipFill>
          <p:spPr>
            <a:xfrm rot="16200000">
              <a:off x="3960882" y="83649"/>
              <a:ext cx="4515561" cy="6020749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661660-83BD-D38A-38D0-A96AF2983F02}"/>
              </a:ext>
            </a:extLst>
          </p:cNvPr>
          <p:cNvGrpSpPr/>
          <p:nvPr/>
        </p:nvGrpSpPr>
        <p:grpSpPr>
          <a:xfrm>
            <a:off x="-429303" y="1875706"/>
            <a:ext cx="4095750" cy="3482156"/>
            <a:chOff x="-429303" y="1875706"/>
            <a:chExt cx="4095750" cy="3482156"/>
          </a:xfrm>
        </p:grpSpPr>
        <p:sp>
          <p:nvSpPr>
            <p:cNvPr id="6" name="Scroll: Horizontal 5">
              <a:extLst>
                <a:ext uri="{FF2B5EF4-FFF2-40B4-BE49-F238E27FC236}">
                  <a16:creationId xmlns:a16="http://schemas.microsoft.com/office/drawing/2014/main" id="{6BA6A457-EB08-57D5-8496-116C2097F191}"/>
                </a:ext>
              </a:extLst>
            </p:cNvPr>
            <p:cNvSpPr/>
            <p:nvPr/>
          </p:nvSpPr>
          <p:spPr>
            <a:xfrm>
              <a:off x="0" y="1875706"/>
              <a:ext cx="3079463" cy="243637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Speaking</a:t>
              </a:r>
            </a:p>
          </p:txBody>
        </p:sp>
        <p:pic>
          <p:nvPicPr>
            <p:cNvPr id="7" name="Picture 2" descr="Clip Art Girl Talking Clipart - Girl Boy Talking Clipart, HD Png Download -  kindpng">
              <a:extLst>
                <a:ext uri="{FF2B5EF4-FFF2-40B4-BE49-F238E27FC236}">
                  <a16:creationId xmlns:a16="http://schemas.microsoft.com/office/drawing/2014/main" id="{62E26C51-4047-45AA-89B8-FCDD332DA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9186" y1="22603" x2="39186" y2="22603"/>
                          <a14:foregroundMark x1="31047" y1="64384" x2="31047" y2="64384"/>
                          <a14:foregroundMark x1="28605" y1="75114" x2="28605" y2="75114"/>
                          <a14:foregroundMark x1="27558" y1="83562" x2="27558" y2="83562"/>
                          <a14:foregroundMark x1="27326" y1="86986" x2="27326" y2="86986"/>
                          <a14:foregroundMark x1="23023" y1="85388" x2="23023" y2="85388"/>
                          <a14:foregroundMark x1="21279" y1="86530" x2="21279" y2="86530"/>
                          <a14:foregroundMark x1="22558" y1="86530" x2="22558" y2="86530"/>
                          <a14:foregroundMark x1="23372" y1="86986" x2="23372" y2="86986"/>
                          <a14:foregroundMark x1="23837" y1="86986" x2="23837" y2="86986"/>
                          <a14:foregroundMark x1="62791" y1="86530" x2="62791" y2="86530"/>
                          <a14:foregroundMark x1="62674" y1="86758" x2="62674" y2="86758"/>
                          <a14:foregroundMark x1="60814" y1="86758" x2="60814" y2="86758"/>
                          <a14:foregroundMark x1="60698" y1="87443" x2="60698" y2="87443"/>
                          <a14:foregroundMark x1="21977" y1="87215" x2="21977" y2="87215"/>
                          <a14:foregroundMark x1="20349" y1="87215" x2="20349" y2="87215"/>
                          <a14:foregroundMark x1="19070" y1="87443" x2="19070" y2="87443"/>
                          <a14:foregroundMark x1="18140" y1="87443" x2="18140" y2="87443"/>
                          <a14:foregroundMark x1="18023" y1="87443" x2="18023" y2="87443"/>
                          <a14:foregroundMark x1="17442" y1="86986" x2="17442" y2="86986"/>
                          <a14:foregroundMark x1="30465" y1="88584" x2="30465" y2="88584"/>
                          <a14:foregroundMark x1="26047" y1="88813" x2="26047" y2="88813"/>
                          <a14:foregroundMark x1="26860" y1="88813" x2="26860" y2="88813"/>
                          <a14:foregroundMark x1="28256" y1="89269" x2="28256" y2="89269"/>
                          <a14:foregroundMark x1="27558" y1="89498" x2="27558" y2="89498"/>
                          <a14:foregroundMark x1="29651" y1="87900" x2="29651" y2="87900"/>
                          <a14:foregroundMark x1="33488" y1="87215" x2="33488" y2="87215"/>
                          <a14:foregroundMark x1="33023" y1="89269" x2="33023" y2="89269"/>
                          <a14:foregroundMark x1="37093" y1="89041" x2="37093" y2="89041"/>
                          <a14:foregroundMark x1="34302" y1="89041" x2="34302" y2="89041"/>
                          <a14:foregroundMark x1="35233" y1="89269" x2="35233" y2="89269"/>
                          <a14:foregroundMark x1="36744" y1="89269" x2="36744" y2="89269"/>
                          <a14:foregroundMark x1="36279" y1="89269" x2="36279" y2="89269"/>
                          <a14:foregroundMark x1="37209" y1="89269" x2="37209" y2="89269"/>
                          <a14:foregroundMark x1="38488" y1="89041" x2="38488" y2="89041"/>
                          <a14:foregroundMark x1="39651" y1="88584" x2="39651" y2="88584"/>
                          <a14:foregroundMark x1="41163" y1="88584" x2="41163" y2="88584"/>
                          <a14:foregroundMark x1="41977" y1="88584" x2="41977" y2="88584"/>
                          <a14:foregroundMark x1="42674" y1="87900" x2="42674" y2="87900"/>
                          <a14:foregroundMark x1="37674" y1="86301" x2="37674" y2="86301"/>
                          <a14:foregroundMark x1="37442" y1="85388" x2="37442" y2="85388"/>
                          <a14:foregroundMark x1="38023" y1="85845" x2="38023" y2="85845"/>
                          <a14:foregroundMark x1="42907" y1="87215" x2="42907" y2="87215"/>
                          <a14:foregroundMark x1="61744" y1="87215" x2="61744" y2="87215"/>
                          <a14:foregroundMark x1="62209" y1="86301" x2="62209" y2="86301"/>
                          <a14:foregroundMark x1="60233" y1="86986" x2="60233" y2="86986"/>
                          <a14:foregroundMark x1="59535" y1="87671" x2="59535" y2="87671"/>
                          <a14:foregroundMark x1="58837" y1="88128" x2="58837" y2="88128"/>
                          <a14:foregroundMark x1="62558" y1="89498" x2="62791" y2="89498"/>
                          <a14:foregroundMark x1="65581" y1="88813" x2="65581" y2="88813"/>
                          <a14:foregroundMark x1="67558" y1="88128" x2="67558" y2="88128"/>
                          <a14:foregroundMark x1="68605" y1="88128" x2="68605" y2="88128"/>
                          <a14:foregroundMark x1="71628" y1="88356" x2="71628" y2="88356"/>
                          <a14:foregroundMark x1="72093" y1="87900" x2="72093" y2="87900"/>
                          <a14:foregroundMark x1="74419" y1="87900" x2="74419" y2="87900"/>
                          <a14:foregroundMark x1="76047" y1="87671" x2="76047" y2="87671"/>
                          <a14:foregroundMark x1="78605" y1="87671" x2="78605" y2="87671"/>
                          <a14:foregroundMark x1="79186" y1="87443" x2="79186" y2="87443"/>
                          <a14:foregroundMark x1="80349" y1="86530" x2="80349" y2="86530"/>
                          <a14:foregroundMark x1="80930" y1="86530" x2="80930" y2="86530"/>
                          <a14:foregroundMark x1="81628" y1="86530" x2="81628" y2="86530"/>
                          <a14:foregroundMark x1="82674" y1="86301" x2="82674" y2="86301"/>
                          <a14:foregroundMark x1="82907" y1="86530" x2="82907" y2="86530"/>
                          <a14:foregroundMark x1="24535" y1="65982" x2="24535" y2="65982"/>
                          <a14:foregroundMark x1="29419" y1="62100" x2="29419" y2="62100"/>
                          <a14:foregroundMark x1="26628" y1="81963" x2="26628" y2="81963"/>
                          <a14:backgroundMark x1="38256" y1="58219" x2="38256" y2="58219"/>
                          <a14:backgroundMark x1="62209" y1="56164" x2="62209" y2="561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9303" y="3271887"/>
              <a:ext cx="4095750" cy="2085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C36CC5-6386-5350-F061-F8ABA252EB97}"/>
              </a:ext>
            </a:extLst>
          </p:cNvPr>
          <p:cNvSpPr/>
          <p:nvPr/>
        </p:nvSpPr>
        <p:spPr>
          <a:xfrm>
            <a:off x="5085028" y="5383119"/>
            <a:ext cx="3434399" cy="983040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Has, Have</a:t>
            </a:r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26C4BA75-D80E-10C4-BE25-C19813890F3C}"/>
              </a:ext>
            </a:extLst>
          </p:cNvPr>
          <p:cNvGrpSpPr/>
          <p:nvPr/>
        </p:nvGrpSpPr>
        <p:grpSpPr>
          <a:xfrm>
            <a:off x="11065219" y="107568"/>
            <a:ext cx="996993" cy="991780"/>
            <a:chOff x="11065219" y="107568"/>
            <a:chExt cx="996993" cy="9917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B33F93-8A41-7C74-B0FF-F10EBBD497EB}"/>
                </a:ext>
              </a:extLst>
            </p:cNvPr>
            <p:cNvSpPr/>
            <p:nvPr/>
          </p:nvSpPr>
          <p:spPr>
            <a:xfrm>
              <a:off x="11065219" y="107568"/>
              <a:ext cx="996993" cy="9917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2" descr="Clip Art Girl Talking Clipart - Girl Boy Talking Clipart, HD Png Download -  kindpng">
              <a:extLst>
                <a:ext uri="{FF2B5EF4-FFF2-40B4-BE49-F238E27FC236}">
                  <a16:creationId xmlns:a16="http://schemas.microsoft.com/office/drawing/2014/main" id="{C0A81336-5F28-99B2-17A5-F40018EAF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9186" y1="22603" x2="39186" y2="22603"/>
                          <a14:foregroundMark x1="31047" y1="64384" x2="31047" y2="64384"/>
                          <a14:foregroundMark x1="28605" y1="75114" x2="28605" y2="75114"/>
                          <a14:foregroundMark x1="27558" y1="83562" x2="27558" y2="83562"/>
                          <a14:foregroundMark x1="27326" y1="86986" x2="27326" y2="86986"/>
                          <a14:foregroundMark x1="23023" y1="85388" x2="23023" y2="85388"/>
                          <a14:foregroundMark x1="21279" y1="86530" x2="21279" y2="86530"/>
                          <a14:foregroundMark x1="22558" y1="86530" x2="22558" y2="86530"/>
                          <a14:foregroundMark x1="23372" y1="86986" x2="23372" y2="86986"/>
                          <a14:foregroundMark x1="23837" y1="86986" x2="23837" y2="86986"/>
                          <a14:foregroundMark x1="62791" y1="86530" x2="62791" y2="86530"/>
                          <a14:foregroundMark x1="62674" y1="86758" x2="62674" y2="86758"/>
                          <a14:foregroundMark x1="60814" y1="86758" x2="60814" y2="86758"/>
                          <a14:foregroundMark x1="60698" y1="87443" x2="60698" y2="87443"/>
                          <a14:foregroundMark x1="21977" y1="87215" x2="21977" y2="87215"/>
                          <a14:foregroundMark x1="20349" y1="87215" x2="20349" y2="87215"/>
                          <a14:foregroundMark x1="19070" y1="87443" x2="19070" y2="87443"/>
                          <a14:foregroundMark x1="18140" y1="87443" x2="18140" y2="87443"/>
                          <a14:foregroundMark x1="18023" y1="87443" x2="18023" y2="87443"/>
                          <a14:foregroundMark x1="17442" y1="86986" x2="17442" y2="86986"/>
                          <a14:foregroundMark x1="30465" y1="88584" x2="30465" y2="88584"/>
                          <a14:foregroundMark x1="26047" y1="88813" x2="26047" y2="88813"/>
                          <a14:foregroundMark x1="26860" y1="88813" x2="26860" y2="88813"/>
                          <a14:foregroundMark x1="28256" y1="89269" x2="28256" y2="89269"/>
                          <a14:foregroundMark x1="27558" y1="89498" x2="27558" y2="89498"/>
                          <a14:foregroundMark x1="29651" y1="87900" x2="29651" y2="87900"/>
                          <a14:foregroundMark x1="33488" y1="87215" x2="33488" y2="87215"/>
                          <a14:foregroundMark x1="33023" y1="89269" x2="33023" y2="89269"/>
                          <a14:foregroundMark x1="37093" y1="89041" x2="37093" y2="89041"/>
                          <a14:foregroundMark x1="34302" y1="89041" x2="34302" y2="89041"/>
                          <a14:foregroundMark x1="35233" y1="89269" x2="35233" y2="89269"/>
                          <a14:foregroundMark x1="36744" y1="89269" x2="36744" y2="89269"/>
                          <a14:foregroundMark x1="36279" y1="89269" x2="36279" y2="89269"/>
                          <a14:foregroundMark x1="37209" y1="89269" x2="37209" y2="89269"/>
                          <a14:foregroundMark x1="38488" y1="89041" x2="38488" y2="89041"/>
                          <a14:foregroundMark x1="39651" y1="88584" x2="39651" y2="88584"/>
                          <a14:foregroundMark x1="41163" y1="88584" x2="41163" y2="88584"/>
                          <a14:foregroundMark x1="41977" y1="88584" x2="41977" y2="88584"/>
                          <a14:foregroundMark x1="42674" y1="87900" x2="42674" y2="87900"/>
                          <a14:foregroundMark x1="37674" y1="86301" x2="37674" y2="86301"/>
                          <a14:foregroundMark x1="37442" y1="85388" x2="37442" y2="85388"/>
                          <a14:foregroundMark x1="38023" y1="85845" x2="38023" y2="85845"/>
                          <a14:foregroundMark x1="42907" y1="87215" x2="42907" y2="87215"/>
                          <a14:foregroundMark x1="61744" y1="87215" x2="61744" y2="87215"/>
                          <a14:foregroundMark x1="62209" y1="86301" x2="62209" y2="86301"/>
                          <a14:foregroundMark x1="60233" y1="86986" x2="60233" y2="86986"/>
                          <a14:foregroundMark x1="59535" y1="87671" x2="59535" y2="87671"/>
                          <a14:foregroundMark x1="58837" y1="88128" x2="58837" y2="88128"/>
                          <a14:foregroundMark x1="62558" y1="89498" x2="62791" y2="89498"/>
                          <a14:foregroundMark x1="65581" y1="88813" x2="65581" y2="88813"/>
                          <a14:foregroundMark x1="67558" y1="88128" x2="67558" y2="88128"/>
                          <a14:foregroundMark x1="68605" y1="88128" x2="68605" y2="88128"/>
                          <a14:foregroundMark x1="71628" y1="88356" x2="71628" y2="88356"/>
                          <a14:foregroundMark x1="72093" y1="87900" x2="72093" y2="87900"/>
                          <a14:foregroundMark x1="74419" y1="87900" x2="74419" y2="87900"/>
                          <a14:foregroundMark x1="76047" y1="87671" x2="76047" y2="87671"/>
                          <a14:foregroundMark x1="78605" y1="87671" x2="78605" y2="87671"/>
                          <a14:foregroundMark x1="79186" y1="87443" x2="79186" y2="87443"/>
                          <a14:foregroundMark x1="80349" y1="86530" x2="80349" y2="86530"/>
                          <a14:foregroundMark x1="80930" y1="86530" x2="80930" y2="86530"/>
                          <a14:foregroundMark x1="81628" y1="86530" x2="81628" y2="86530"/>
                          <a14:foregroundMark x1="82674" y1="86301" x2="82674" y2="86301"/>
                          <a14:foregroundMark x1="82907" y1="86530" x2="82907" y2="86530"/>
                          <a14:foregroundMark x1="24535" y1="65982" x2="24535" y2="65982"/>
                          <a14:foregroundMark x1="29419" y1="62100" x2="29419" y2="62100"/>
                          <a14:foregroundMark x1="26628" y1="81963" x2="26628" y2="81963"/>
                          <a14:backgroundMark x1="38256" y1="58219" x2="38256" y2="58219"/>
                          <a14:backgroundMark x1="62209" y1="56164" x2="62209" y2="561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1698" y="414076"/>
              <a:ext cx="937198" cy="477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9267634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EC4315-8310-4193-803B-82FE15BFF809}"/>
              </a:ext>
            </a:extLst>
          </p:cNvPr>
          <p:cNvGrpSpPr/>
          <p:nvPr/>
        </p:nvGrpSpPr>
        <p:grpSpPr>
          <a:xfrm>
            <a:off x="3479443" y="608468"/>
            <a:ext cx="6484567" cy="4774651"/>
            <a:chOff x="2464357" y="418724"/>
            <a:chExt cx="7554829" cy="5481260"/>
          </a:xfrm>
        </p:grpSpPr>
        <p:pic>
          <p:nvPicPr>
            <p:cNvPr id="29" name="Picture 28" descr="Daisy decorative frame vector clip art | Free SVG">
              <a:extLst>
                <a:ext uri="{FF2B5EF4-FFF2-40B4-BE49-F238E27FC236}">
                  <a16:creationId xmlns:a16="http://schemas.microsoft.com/office/drawing/2014/main" id="{668D8656-47EF-4265-B84A-FC0724570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01142" y="-618061"/>
              <a:ext cx="5481260" cy="7554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cho">
              <a:hlinkClick r:id="" action="ppaction://media"/>
              <a:extLst>
                <a:ext uri="{FF2B5EF4-FFF2-40B4-BE49-F238E27FC236}">
                  <a16:creationId xmlns:a16="http://schemas.microsoft.com/office/drawing/2014/main" id="{623CA8E5-A960-44C4-BAB2-F47793C6F1BD}"/>
                </a:ext>
              </a:extLst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6"/>
            <a:stretch>
              <a:fillRect/>
            </a:stretch>
          </p:blipFill>
          <p:spPr>
            <a:xfrm rot="16200000">
              <a:off x="3960882" y="83649"/>
              <a:ext cx="4515561" cy="6020749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661660-83BD-D38A-38D0-A96AF2983F02}"/>
              </a:ext>
            </a:extLst>
          </p:cNvPr>
          <p:cNvGrpSpPr/>
          <p:nvPr/>
        </p:nvGrpSpPr>
        <p:grpSpPr>
          <a:xfrm>
            <a:off x="-429303" y="1875706"/>
            <a:ext cx="4095750" cy="3482156"/>
            <a:chOff x="-429303" y="1875706"/>
            <a:chExt cx="4095750" cy="3482156"/>
          </a:xfrm>
        </p:grpSpPr>
        <p:sp>
          <p:nvSpPr>
            <p:cNvPr id="6" name="Scroll: Horizontal 5">
              <a:extLst>
                <a:ext uri="{FF2B5EF4-FFF2-40B4-BE49-F238E27FC236}">
                  <a16:creationId xmlns:a16="http://schemas.microsoft.com/office/drawing/2014/main" id="{6BA6A457-EB08-57D5-8496-116C2097F191}"/>
                </a:ext>
              </a:extLst>
            </p:cNvPr>
            <p:cNvSpPr/>
            <p:nvPr/>
          </p:nvSpPr>
          <p:spPr>
            <a:xfrm>
              <a:off x="0" y="1875706"/>
              <a:ext cx="3079463" cy="2436370"/>
            </a:xfrm>
            <a:prstGeom prst="horizontalScroll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         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Speaking</a:t>
              </a:r>
            </a:p>
          </p:txBody>
        </p:sp>
        <p:pic>
          <p:nvPicPr>
            <p:cNvPr id="7" name="Picture 2" descr="Clip Art Girl Talking Clipart - Girl Boy Talking Clipart, HD Png Download -  kindpng">
              <a:extLst>
                <a:ext uri="{FF2B5EF4-FFF2-40B4-BE49-F238E27FC236}">
                  <a16:creationId xmlns:a16="http://schemas.microsoft.com/office/drawing/2014/main" id="{62E26C51-4047-45AA-89B8-FCDD332DA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9186" y1="22603" x2="39186" y2="22603"/>
                          <a14:foregroundMark x1="31047" y1="64384" x2="31047" y2="64384"/>
                          <a14:foregroundMark x1="28605" y1="75114" x2="28605" y2="75114"/>
                          <a14:foregroundMark x1="27558" y1="83562" x2="27558" y2="83562"/>
                          <a14:foregroundMark x1="27326" y1="86986" x2="27326" y2="86986"/>
                          <a14:foregroundMark x1="23023" y1="85388" x2="23023" y2="85388"/>
                          <a14:foregroundMark x1="21279" y1="86530" x2="21279" y2="86530"/>
                          <a14:foregroundMark x1="22558" y1="86530" x2="22558" y2="86530"/>
                          <a14:foregroundMark x1="23372" y1="86986" x2="23372" y2="86986"/>
                          <a14:foregroundMark x1="23837" y1="86986" x2="23837" y2="86986"/>
                          <a14:foregroundMark x1="62791" y1="86530" x2="62791" y2="86530"/>
                          <a14:foregroundMark x1="62674" y1="86758" x2="62674" y2="86758"/>
                          <a14:foregroundMark x1="60814" y1="86758" x2="60814" y2="86758"/>
                          <a14:foregroundMark x1="60698" y1="87443" x2="60698" y2="87443"/>
                          <a14:foregroundMark x1="21977" y1="87215" x2="21977" y2="87215"/>
                          <a14:foregroundMark x1="20349" y1="87215" x2="20349" y2="87215"/>
                          <a14:foregroundMark x1="19070" y1="87443" x2="19070" y2="87443"/>
                          <a14:foregroundMark x1="18140" y1="87443" x2="18140" y2="87443"/>
                          <a14:foregroundMark x1="18023" y1="87443" x2="18023" y2="87443"/>
                          <a14:foregroundMark x1="17442" y1="86986" x2="17442" y2="86986"/>
                          <a14:foregroundMark x1="30465" y1="88584" x2="30465" y2="88584"/>
                          <a14:foregroundMark x1="26047" y1="88813" x2="26047" y2="88813"/>
                          <a14:foregroundMark x1="26860" y1="88813" x2="26860" y2="88813"/>
                          <a14:foregroundMark x1="28256" y1="89269" x2="28256" y2="89269"/>
                          <a14:foregroundMark x1="27558" y1="89498" x2="27558" y2="89498"/>
                          <a14:foregroundMark x1="29651" y1="87900" x2="29651" y2="87900"/>
                          <a14:foregroundMark x1="33488" y1="87215" x2="33488" y2="87215"/>
                          <a14:foregroundMark x1="33023" y1="89269" x2="33023" y2="89269"/>
                          <a14:foregroundMark x1="37093" y1="89041" x2="37093" y2="89041"/>
                          <a14:foregroundMark x1="34302" y1="89041" x2="34302" y2="89041"/>
                          <a14:foregroundMark x1="35233" y1="89269" x2="35233" y2="89269"/>
                          <a14:foregroundMark x1="36744" y1="89269" x2="36744" y2="89269"/>
                          <a14:foregroundMark x1="36279" y1="89269" x2="36279" y2="89269"/>
                          <a14:foregroundMark x1="37209" y1="89269" x2="37209" y2="89269"/>
                          <a14:foregroundMark x1="38488" y1="89041" x2="38488" y2="89041"/>
                          <a14:foregroundMark x1="39651" y1="88584" x2="39651" y2="88584"/>
                          <a14:foregroundMark x1="41163" y1="88584" x2="41163" y2="88584"/>
                          <a14:foregroundMark x1="41977" y1="88584" x2="41977" y2="88584"/>
                          <a14:foregroundMark x1="42674" y1="87900" x2="42674" y2="87900"/>
                          <a14:foregroundMark x1="37674" y1="86301" x2="37674" y2="86301"/>
                          <a14:foregroundMark x1="37442" y1="85388" x2="37442" y2="85388"/>
                          <a14:foregroundMark x1="38023" y1="85845" x2="38023" y2="85845"/>
                          <a14:foregroundMark x1="42907" y1="87215" x2="42907" y2="87215"/>
                          <a14:foregroundMark x1="61744" y1="87215" x2="61744" y2="87215"/>
                          <a14:foregroundMark x1="62209" y1="86301" x2="62209" y2="86301"/>
                          <a14:foregroundMark x1="60233" y1="86986" x2="60233" y2="86986"/>
                          <a14:foregroundMark x1="59535" y1="87671" x2="59535" y2="87671"/>
                          <a14:foregroundMark x1="58837" y1="88128" x2="58837" y2="88128"/>
                          <a14:foregroundMark x1="62558" y1="89498" x2="62791" y2="89498"/>
                          <a14:foregroundMark x1="65581" y1="88813" x2="65581" y2="88813"/>
                          <a14:foregroundMark x1="67558" y1="88128" x2="67558" y2="88128"/>
                          <a14:foregroundMark x1="68605" y1="88128" x2="68605" y2="88128"/>
                          <a14:foregroundMark x1="71628" y1="88356" x2="71628" y2="88356"/>
                          <a14:foregroundMark x1="72093" y1="87900" x2="72093" y2="87900"/>
                          <a14:foregroundMark x1="74419" y1="87900" x2="74419" y2="87900"/>
                          <a14:foregroundMark x1="76047" y1="87671" x2="76047" y2="87671"/>
                          <a14:foregroundMark x1="78605" y1="87671" x2="78605" y2="87671"/>
                          <a14:foregroundMark x1="79186" y1="87443" x2="79186" y2="87443"/>
                          <a14:foregroundMark x1="80349" y1="86530" x2="80349" y2="86530"/>
                          <a14:foregroundMark x1="80930" y1="86530" x2="80930" y2="86530"/>
                          <a14:foregroundMark x1="81628" y1="86530" x2="81628" y2="86530"/>
                          <a14:foregroundMark x1="82674" y1="86301" x2="82674" y2="86301"/>
                          <a14:foregroundMark x1="82907" y1="86530" x2="82907" y2="86530"/>
                          <a14:foregroundMark x1="24535" y1="65982" x2="24535" y2="65982"/>
                          <a14:foregroundMark x1="29419" y1="62100" x2="29419" y2="62100"/>
                          <a14:foregroundMark x1="26628" y1="81963" x2="26628" y2="81963"/>
                          <a14:backgroundMark x1="38256" y1="58219" x2="38256" y2="58219"/>
                          <a14:backgroundMark x1="62209" y1="56164" x2="62209" y2="561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9303" y="3271887"/>
              <a:ext cx="4095750" cy="2085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C36CC5-6386-5350-F061-F8ABA252EB97}"/>
              </a:ext>
            </a:extLst>
          </p:cNvPr>
          <p:cNvSpPr/>
          <p:nvPr/>
        </p:nvSpPr>
        <p:spPr>
          <a:xfrm>
            <a:off x="5085028" y="5383119"/>
            <a:ext cx="3434399" cy="983040"/>
          </a:xfrm>
          <a:prstGeom prst="roundRect">
            <a:avLst/>
          </a:prstGeom>
          <a:solidFill>
            <a:srgbClr val="FFFF81"/>
          </a:solidFill>
          <a:ln>
            <a:noFill/>
          </a:ln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FFDB6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Whose?</a:t>
            </a:r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26C4BA75-D80E-10C4-BE25-C19813890F3C}"/>
              </a:ext>
            </a:extLst>
          </p:cNvPr>
          <p:cNvGrpSpPr/>
          <p:nvPr/>
        </p:nvGrpSpPr>
        <p:grpSpPr>
          <a:xfrm>
            <a:off x="11065219" y="107568"/>
            <a:ext cx="996993" cy="991780"/>
            <a:chOff x="11065219" y="107568"/>
            <a:chExt cx="996993" cy="9917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B33F93-8A41-7C74-B0FF-F10EBBD497EB}"/>
                </a:ext>
              </a:extLst>
            </p:cNvPr>
            <p:cNvSpPr/>
            <p:nvPr/>
          </p:nvSpPr>
          <p:spPr>
            <a:xfrm>
              <a:off x="11065219" y="107568"/>
              <a:ext cx="996993" cy="9917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2" descr="Clip Art Girl Talking Clipart - Girl Boy Talking Clipart, HD Png Download -  kindpng">
              <a:extLst>
                <a:ext uri="{FF2B5EF4-FFF2-40B4-BE49-F238E27FC236}">
                  <a16:creationId xmlns:a16="http://schemas.microsoft.com/office/drawing/2014/main" id="{C0A81336-5F28-99B2-17A5-F40018EAF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9186" y1="22603" x2="39186" y2="22603"/>
                          <a14:foregroundMark x1="31047" y1="64384" x2="31047" y2="64384"/>
                          <a14:foregroundMark x1="28605" y1="75114" x2="28605" y2="75114"/>
                          <a14:foregroundMark x1="27558" y1="83562" x2="27558" y2="83562"/>
                          <a14:foregroundMark x1="27326" y1="86986" x2="27326" y2="86986"/>
                          <a14:foregroundMark x1="23023" y1="85388" x2="23023" y2="85388"/>
                          <a14:foregroundMark x1="21279" y1="86530" x2="21279" y2="86530"/>
                          <a14:foregroundMark x1="22558" y1="86530" x2="22558" y2="86530"/>
                          <a14:foregroundMark x1="23372" y1="86986" x2="23372" y2="86986"/>
                          <a14:foregroundMark x1="23837" y1="86986" x2="23837" y2="86986"/>
                          <a14:foregroundMark x1="62791" y1="86530" x2="62791" y2="86530"/>
                          <a14:foregroundMark x1="62674" y1="86758" x2="62674" y2="86758"/>
                          <a14:foregroundMark x1="60814" y1="86758" x2="60814" y2="86758"/>
                          <a14:foregroundMark x1="60698" y1="87443" x2="60698" y2="87443"/>
                          <a14:foregroundMark x1="21977" y1="87215" x2="21977" y2="87215"/>
                          <a14:foregroundMark x1="20349" y1="87215" x2="20349" y2="87215"/>
                          <a14:foregroundMark x1="19070" y1="87443" x2="19070" y2="87443"/>
                          <a14:foregroundMark x1="18140" y1="87443" x2="18140" y2="87443"/>
                          <a14:foregroundMark x1="18023" y1="87443" x2="18023" y2="87443"/>
                          <a14:foregroundMark x1="17442" y1="86986" x2="17442" y2="86986"/>
                          <a14:foregroundMark x1="30465" y1="88584" x2="30465" y2="88584"/>
                          <a14:foregroundMark x1="26047" y1="88813" x2="26047" y2="88813"/>
                          <a14:foregroundMark x1="26860" y1="88813" x2="26860" y2="88813"/>
                          <a14:foregroundMark x1="28256" y1="89269" x2="28256" y2="89269"/>
                          <a14:foregroundMark x1="27558" y1="89498" x2="27558" y2="89498"/>
                          <a14:foregroundMark x1="29651" y1="87900" x2="29651" y2="87900"/>
                          <a14:foregroundMark x1="33488" y1="87215" x2="33488" y2="87215"/>
                          <a14:foregroundMark x1="33023" y1="89269" x2="33023" y2="89269"/>
                          <a14:foregroundMark x1="37093" y1="89041" x2="37093" y2="89041"/>
                          <a14:foregroundMark x1="34302" y1="89041" x2="34302" y2="89041"/>
                          <a14:foregroundMark x1="35233" y1="89269" x2="35233" y2="89269"/>
                          <a14:foregroundMark x1="36744" y1="89269" x2="36744" y2="89269"/>
                          <a14:foregroundMark x1="36279" y1="89269" x2="36279" y2="89269"/>
                          <a14:foregroundMark x1="37209" y1="89269" x2="37209" y2="89269"/>
                          <a14:foregroundMark x1="38488" y1="89041" x2="38488" y2="89041"/>
                          <a14:foregroundMark x1="39651" y1="88584" x2="39651" y2="88584"/>
                          <a14:foregroundMark x1="41163" y1="88584" x2="41163" y2="88584"/>
                          <a14:foregroundMark x1="41977" y1="88584" x2="41977" y2="88584"/>
                          <a14:foregroundMark x1="42674" y1="87900" x2="42674" y2="87900"/>
                          <a14:foregroundMark x1="37674" y1="86301" x2="37674" y2="86301"/>
                          <a14:foregroundMark x1="37442" y1="85388" x2="37442" y2="85388"/>
                          <a14:foregroundMark x1="38023" y1="85845" x2="38023" y2="85845"/>
                          <a14:foregroundMark x1="42907" y1="87215" x2="42907" y2="87215"/>
                          <a14:foregroundMark x1="61744" y1="87215" x2="61744" y2="87215"/>
                          <a14:foregroundMark x1="62209" y1="86301" x2="62209" y2="86301"/>
                          <a14:foregroundMark x1="60233" y1="86986" x2="60233" y2="86986"/>
                          <a14:foregroundMark x1="59535" y1="87671" x2="59535" y2="87671"/>
                          <a14:foregroundMark x1="58837" y1="88128" x2="58837" y2="88128"/>
                          <a14:foregroundMark x1="62558" y1="89498" x2="62791" y2="89498"/>
                          <a14:foregroundMark x1="65581" y1="88813" x2="65581" y2="88813"/>
                          <a14:foregroundMark x1="67558" y1="88128" x2="67558" y2="88128"/>
                          <a14:foregroundMark x1="68605" y1="88128" x2="68605" y2="88128"/>
                          <a14:foregroundMark x1="71628" y1="88356" x2="71628" y2="88356"/>
                          <a14:foregroundMark x1="72093" y1="87900" x2="72093" y2="87900"/>
                          <a14:foregroundMark x1="74419" y1="87900" x2="74419" y2="87900"/>
                          <a14:foregroundMark x1="76047" y1="87671" x2="76047" y2="87671"/>
                          <a14:foregroundMark x1="78605" y1="87671" x2="78605" y2="87671"/>
                          <a14:foregroundMark x1="79186" y1="87443" x2="79186" y2="87443"/>
                          <a14:foregroundMark x1="80349" y1="86530" x2="80349" y2="86530"/>
                          <a14:foregroundMark x1="80930" y1="86530" x2="80930" y2="86530"/>
                          <a14:foregroundMark x1="81628" y1="86530" x2="81628" y2="86530"/>
                          <a14:foregroundMark x1="82674" y1="86301" x2="82674" y2="86301"/>
                          <a14:foregroundMark x1="82907" y1="86530" x2="82907" y2="86530"/>
                          <a14:foregroundMark x1="24535" y1="65982" x2="24535" y2="65982"/>
                          <a14:foregroundMark x1="29419" y1="62100" x2="29419" y2="62100"/>
                          <a14:foregroundMark x1="26628" y1="81963" x2="26628" y2="81963"/>
                          <a14:backgroundMark x1="38256" y1="58219" x2="38256" y2="58219"/>
                          <a14:backgroundMark x1="62209" y1="56164" x2="62209" y2="561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1698" y="414076"/>
              <a:ext cx="937198" cy="477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58651493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3160</TotalTime>
  <Words>104</Words>
  <Application>Microsoft Office PowerPoint</Application>
  <PresentationFormat>Widescreen</PresentationFormat>
  <Paragraphs>47</Paragraphs>
  <Slides>9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Kaushik Roy Choudhury</cp:lastModifiedBy>
  <cp:revision>94</cp:revision>
  <dcterms:created xsi:type="dcterms:W3CDTF">2020-07-21T12:20:19Z</dcterms:created>
  <dcterms:modified xsi:type="dcterms:W3CDTF">2022-10-23T23:11:14Z</dcterms:modified>
</cp:coreProperties>
</file>