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72" r:id="rId2"/>
    <p:sldId id="352" r:id="rId3"/>
    <p:sldId id="370" r:id="rId4"/>
    <p:sldId id="363" r:id="rId5"/>
    <p:sldId id="350" r:id="rId6"/>
    <p:sldId id="364" r:id="rId7"/>
    <p:sldId id="362" r:id="rId8"/>
    <p:sldId id="346" r:id="rId9"/>
    <p:sldId id="353" r:id="rId10"/>
    <p:sldId id="349" r:id="rId11"/>
    <p:sldId id="365" r:id="rId12"/>
    <p:sldId id="358" r:id="rId13"/>
    <p:sldId id="359" r:id="rId14"/>
    <p:sldId id="354" r:id="rId15"/>
    <p:sldId id="366" r:id="rId16"/>
    <p:sldId id="355" r:id="rId17"/>
    <p:sldId id="367" r:id="rId18"/>
    <p:sldId id="357" r:id="rId19"/>
    <p:sldId id="3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518E"/>
    <a:srgbClr val="8BC152"/>
    <a:srgbClr val="FFDB69"/>
    <a:srgbClr val="FFFF81"/>
    <a:srgbClr val="EAA8E8"/>
    <a:srgbClr val="C8A5E3"/>
    <a:srgbClr val="C9F1FF"/>
    <a:srgbClr val="D75BD4"/>
    <a:srgbClr val="DF7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67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29" y="62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7D67B78-CFDB-4ECE-ADE6-BB76363CA16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9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3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73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2318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64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7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31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31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8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8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9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9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8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7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70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8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67B78-CFDB-4ECE-ADE6-BB76363CA16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66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audio" Target="../media/media14.m4a"/><Relationship Id="rId13" Type="http://schemas.microsoft.com/office/2007/relationships/media" Target="../media/media17.m4a"/><Relationship Id="rId18" Type="http://schemas.openxmlformats.org/officeDocument/2006/relationships/audio" Target="../media/media19.m4a"/><Relationship Id="rId3" Type="http://schemas.microsoft.com/office/2007/relationships/media" Target="../media/media12.m4a"/><Relationship Id="rId21" Type="http://schemas.openxmlformats.org/officeDocument/2006/relationships/slideLayout" Target="../slideLayouts/slideLayout2.xml"/><Relationship Id="rId7" Type="http://schemas.microsoft.com/office/2007/relationships/media" Target="../media/media14.m4a"/><Relationship Id="rId12" Type="http://schemas.openxmlformats.org/officeDocument/2006/relationships/audio" Target="../media/media16.m4a"/><Relationship Id="rId17" Type="http://schemas.microsoft.com/office/2007/relationships/media" Target="../media/media19.m4a"/><Relationship Id="rId2" Type="http://schemas.openxmlformats.org/officeDocument/2006/relationships/audio" Target="../media/media11.m4a"/><Relationship Id="rId16" Type="http://schemas.openxmlformats.org/officeDocument/2006/relationships/audio" Target="../media/media18.m4a"/><Relationship Id="rId20" Type="http://schemas.openxmlformats.org/officeDocument/2006/relationships/audio" Target="../media/media20.m4a"/><Relationship Id="rId1" Type="http://schemas.microsoft.com/office/2007/relationships/media" Target="../media/media11.m4a"/><Relationship Id="rId6" Type="http://schemas.openxmlformats.org/officeDocument/2006/relationships/audio" Target="../media/media13.m4a"/><Relationship Id="rId11" Type="http://schemas.microsoft.com/office/2007/relationships/media" Target="../media/media16.m4a"/><Relationship Id="rId5" Type="http://schemas.microsoft.com/office/2007/relationships/media" Target="../media/media13.m4a"/><Relationship Id="rId15" Type="http://schemas.microsoft.com/office/2007/relationships/media" Target="../media/media18.m4a"/><Relationship Id="rId23" Type="http://schemas.openxmlformats.org/officeDocument/2006/relationships/image" Target="../media/image6.png"/><Relationship Id="rId10" Type="http://schemas.openxmlformats.org/officeDocument/2006/relationships/audio" Target="../media/media15.m4a"/><Relationship Id="rId19" Type="http://schemas.microsoft.com/office/2007/relationships/media" Target="../media/media20.m4a"/><Relationship Id="rId4" Type="http://schemas.openxmlformats.org/officeDocument/2006/relationships/audio" Target="../media/media12.m4a"/><Relationship Id="rId9" Type="http://schemas.microsoft.com/office/2007/relationships/media" Target="../media/media15.m4a"/><Relationship Id="rId14" Type="http://schemas.openxmlformats.org/officeDocument/2006/relationships/audio" Target="../media/media17.m4a"/><Relationship Id="rId2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audio" Target="../media/media24.m4a"/><Relationship Id="rId13" Type="http://schemas.microsoft.com/office/2007/relationships/media" Target="../media/media27.m4a"/><Relationship Id="rId18" Type="http://schemas.openxmlformats.org/officeDocument/2006/relationships/audio" Target="../media/media29.m4a"/><Relationship Id="rId3" Type="http://schemas.microsoft.com/office/2007/relationships/media" Target="../media/media22.m4a"/><Relationship Id="rId21" Type="http://schemas.openxmlformats.org/officeDocument/2006/relationships/slideLayout" Target="../slideLayouts/slideLayout2.xml"/><Relationship Id="rId7" Type="http://schemas.microsoft.com/office/2007/relationships/media" Target="../media/media24.m4a"/><Relationship Id="rId12" Type="http://schemas.openxmlformats.org/officeDocument/2006/relationships/audio" Target="../media/media26.m4a"/><Relationship Id="rId17" Type="http://schemas.microsoft.com/office/2007/relationships/media" Target="../media/media29.m4a"/><Relationship Id="rId2" Type="http://schemas.openxmlformats.org/officeDocument/2006/relationships/audio" Target="../media/media21.m4a"/><Relationship Id="rId16" Type="http://schemas.openxmlformats.org/officeDocument/2006/relationships/audio" Target="../media/media28.m4a"/><Relationship Id="rId20" Type="http://schemas.openxmlformats.org/officeDocument/2006/relationships/audio" Target="../media/media30.m4a"/><Relationship Id="rId1" Type="http://schemas.microsoft.com/office/2007/relationships/media" Target="../media/media21.m4a"/><Relationship Id="rId6" Type="http://schemas.openxmlformats.org/officeDocument/2006/relationships/audio" Target="../media/media23.m4a"/><Relationship Id="rId11" Type="http://schemas.microsoft.com/office/2007/relationships/media" Target="../media/media26.m4a"/><Relationship Id="rId5" Type="http://schemas.microsoft.com/office/2007/relationships/media" Target="../media/media23.m4a"/><Relationship Id="rId15" Type="http://schemas.microsoft.com/office/2007/relationships/media" Target="../media/media28.m4a"/><Relationship Id="rId23" Type="http://schemas.openxmlformats.org/officeDocument/2006/relationships/image" Target="../media/image6.png"/><Relationship Id="rId10" Type="http://schemas.openxmlformats.org/officeDocument/2006/relationships/audio" Target="../media/media25.m4a"/><Relationship Id="rId19" Type="http://schemas.microsoft.com/office/2007/relationships/media" Target="../media/media30.m4a"/><Relationship Id="rId4" Type="http://schemas.openxmlformats.org/officeDocument/2006/relationships/audio" Target="../media/media22.m4a"/><Relationship Id="rId9" Type="http://schemas.microsoft.com/office/2007/relationships/media" Target="../media/media25.m4a"/><Relationship Id="rId14" Type="http://schemas.openxmlformats.org/officeDocument/2006/relationships/audio" Target="../media/media27.m4a"/><Relationship Id="rId2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audio" Target="../media/media34.m4a"/><Relationship Id="rId13" Type="http://schemas.microsoft.com/office/2007/relationships/media" Target="../media/media37.m4a"/><Relationship Id="rId18" Type="http://schemas.openxmlformats.org/officeDocument/2006/relationships/audio" Target="../media/media39.m4a"/><Relationship Id="rId3" Type="http://schemas.microsoft.com/office/2007/relationships/media" Target="../media/media32.m4a"/><Relationship Id="rId21" Type="http://schemas.openxmlformats.org/officeDocument/2006/relationships/slideLayout" Target="../slideLayouts/slideLayout2.xml"/><Relationship Id="rId7" Type="http://schemas.microsoft.com/office/2007/relationships/media" Target="../media/media34.m4a"/><Relationship Id="rId12" Type="http://schemas.openxmlformats.org/officeDocument/2006/relationships/audio" Target="../media/media36.m4a"/><Relationship Id="rId17" Type="http://schemas.microsoft.com/office/2007/relationships/media" Target="../media/media39.m4a"/><Relationship Id="rId2" Type="http://schemas.openxmlformats.org/officeDocument/2006/relationships/audio" Target="../media/media31.m4a"/><Relationship Id="rId16" Type="http://schemas.openxmlformats.org/officeDocument/2006/relationships/audio" Target="../media/media38.m4a"/><Relationship Id="rId20" Type="http://schemas.openxmlformats.org/officeDocument/2006/relationships/audio" Target="../media/media40.m4a"/><Relationship Id="rId1" Type="http://schemas.microsoft.com/office/2007/relationships/media" Target="../media/media31.m4a"/><Relationship Id="rId6" Type="http://schemas.openxmlformats.org/officeDocument/2006/relationships/audio" Target="../media/media33.m4a"/><Relationship Id="rId11" Type="http://schemas.microsoft.com/office/2007/relationships/media" Target="../media/media36.m4a"/><Relationship Id="rId5" Type="http://schemas.microsoft.com/office/2007/relationships/media" Target="../media/media33.m4a"/><Relationship Id="rId15" Type="http://schemas.microsoft.com/office/2007/relationships/media" Target="../media/media38.m4a"/><Relationship Id="rId23" Type="http://schemas.openxmlformats.org/officeDocument/2006/relationships/image" Target="../media/image6.png"/><Relationship Id="rId10" Type="http://schemas.openxmlformats.org/officeDocument/2006/relationships/audio" Target="../media/media35.m4a"/><Relationship Id="rId19" Type="http://schemas.microsoft.com/office/2007/relationships/media" Target="../media/media40.m4a"/><Relationship Id="rId4" Type="http://schemas.openxmlformats.org/officeDocument/2006/relationships/audio" Target="../media/media32.m4a"/><Relationship Id="rId9" Type="http://schemas.microsoft.com/office/2007/relationships/media" Target="../media/media35.m4a"/><Relationship Id="rId14" Type="http://schemas.openxmlformats.org/officeDocument/2006/relationships/audio" Target="../media/media37.m4a"/><Relationship Id="rId2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audio" Target="../media/media44.m4a"/><Relationship Id="rId13" Type="http://schemas.microsoft.com/office/2007/relationships/media" Target="../media/media47.m4a"/><Relationship Id="rId18" Type="http://schemas.openxmlformats.org/officeDocument/2006/relationships/audio" Target="../media/media49.m4a"/><Relationship Id="rId3" Type="http://schemas.microsoft.com/office/2007/relationships/media" Target="../media/media42.m4a"/><Relationship Id="rId21" Type="http://schemas.openxmlformats.org/officeDocument/2006/relationships/slideLayout" Target="../slideLayouts/slideLayout2.xml"/><Relationship Id="rId7" Type="http://schemas.microsoft.com/office/2007/relationships/media" Target="../media/media44.m4a"/><Relationship Id="rId12" Type="http://schemas.openxmlformats.org/officeDocument/2006/relationships/audio" Target="../media/media46.m4a"/><Relationship Id="rId17" Type="http://schemas.microsoft.com/office/2007/relationships/media" Target="../media/media49.m4a"/><Relationship Id="rId2" Type="http://schemas.openxmlformats.org/officeDocument/2006/relationships/audio" Target="../media/media41.m4a"/><Relationship Id="rId16" Type="http://schemas.openxmlformats.org/officeDocument/2006/relationships/audio" Target="../media/media48.m4a"/><Relationship Id="rId20" Type="http://schemas.openxmlformats.org/officeDocument/2006/relationships/audio" Target="../media/media50.m4a"/><Relationship Id="rId1" Type="http://schemas.microsoft.com/office/2007/relationships/media" Target="../media/media41.m4a"/><Relationship Id="rId6" Type="http://schemas.openxmlformats.org/officeDocument/2006/relationships/audio" Target="../media/media43.m4a"/><Relationship Id="rId11" Type="http://schemas.microsoft.com/office/2007/relationships/media" Target="../media/media46.m4a"/><Relationship Id="rId5" Type="http://schemas.microsoft.com/office/2007/relationships/media" Target="../media/media43.m4a"/><Relationship Id="rId15" Type="http://schemas.microsoft.com/office/2007/relationships/media" Target="../media/media48.m4a"/><Relationship Id="rId23" Type="http://schemas.openxmlformats.org/officeDocument/2006/relationships/image" Target="../media/image6.png"/><Relationship Id="rId10" Type="http://schemas.openxmlformats.org/officeDocument/2006/relationships/audio" Target="../media/media45.m4a"/><Relationship Id="rId19" Type="http://schemas.microsoft.com/office/2007/relationships/media" Target="../media/media50.m4a"/><Relationship Id="rId4" Type="http://schemas.openxmlformats.org/officeDocument/2006/relationships/audio" Target="../media/media42.m4a"/><Relationship Id="rId9" Type="http://schemas.microsoft.com/office/2007/relationships/media" Target="../media/media45.m4a"/><Relationship Id="rId14" Type="http://schemas.openxmlformats.org/officeDocument/2006/relationships/audio" Target="../media/media47.m4a"/><Relationship Id="rId2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4a"/><Relationship Id="rId13" Type="http://schemas.microsoft.com/office/2007/relationships/media" Target="../media/media7.m4a"/><Relationship Id="rId18" Type="http://schemas.openxmlformats.org/officeDocument/2006/relationships/audio" Target="../media/media9.m4a"/><Relationship Id="rId3" Type="http://schemas.microsoft.com/office/2007/relationships/media" Target="../media/media2.m4a"/><Relationship Id="rId21" Type="http://schemas.openxmlformats.org/officeDocument/2006/relationships/slideLayout" Target="../slideLayouts/slideLayout2.xml"/><Relationship Id="rId7" Type="http://schemas.microsoft.com/office/2007/relationships/media" Target="../media/media4.m4a"/><Relationship Id="rId12" Type="http://schemas.openxmlformats.org/officeDocument/2006/relationships/audio" Target="../media/media6.m4a"/><Relationship Id="rId17" Type="http://schemas.microsoft.com/office/2007/relationships/media" Target="../media/media9.m4a"/><Relationship Id="rId2" Type="http://schemas.openxmlformats.org/officeDocument/2006/relationships/audio" Target="../media/media1.m4a"/><Relationship Id="rId16" Type="http://schemas.openxmlformats.org/officeDocument/2006/relationships/audio" Target="../media/media8.m4a"/><Relationship Id="rId20" Type="http://schemas.openxmlformats.org/officeDocument/2006/relationships/audio" Target="../media/media10.m4a"/><Relationship Id="rId1" Type="http://schemas.microsoft.com/office/2007/relationships/media" Target="../media/media1.m4a"/><Relationship Id="rId6" Type="http://schemas.openxmlformats.org/officeDocument/2006/relationships/audio" Target="../media/media3.m4a"/><Relationship Id="rId11" Type="http://schemas.microsoft.com/office/2007/relationships/media" Target="../media/media6.m4a"/><Relationship Id="rId5" Type="http://schemas.microsoft.com/office/2007/relationships/media" Target="../media/media3.m4a"/><Relationship Id="rId15" Type="http://schemas.microsoft.com/office/2007/relationships/media" Target="../media/media8.m4a"/><Relationship Id="rId10" Type="http://schemas.openxmlformats.org/officeDocument/2006/relationships/audio" Target="../media/media5.m4a"/><Relationship Id="rId19" Type="http://schemas.microsoft.com/office/2007/relationships/media" Target="../media/media10.m4a"/><Relationship Id="rId4" Type="http://schemas.openxmlformats.org/officeDocument/2006/relationships/audio" Target="../media/media2.m4a"/><Relationship Id="rId9" Type="http://schemas.microsoft.com/office/2007/relationships/media" Target="../media/media5.m4a"/><Relationship Id="rId14" Type="http://schemas.openxmlformats.org/officeDocument/2006/relationships/audio" Target="../media/media7.m4a"/><Relationship Id="rId2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4a"/><Relationship Id="rId13" Type="http://schemas.microsoft.com/office/2007/relationships/media" Target="../media/media7.m4a"/><Relationship Id="rId18" Type="http://schemas.openxmlformats.org/officeDocument/2006/relationships/audio" Target="../media/media9.m4a"/><Relationship Id="rId3" Type="http://schemas.microsoft.com/office/2007/relationships/media" Target="../media/media2.m4a"/><Relationship Id="rId21" Type="http://schemas.openxmlformats.org/officeDocument/2006/relationships/slideLayout" Target="../slideLayouts/slideLayout2.xml"/><Relationship Id="rId7" Type="http://schemas.microsoft.com/office/2007/relationships/media" Target="../media/media4.m4a"/><Relationship Id="rId12" Type="http://schemas.openxmlformats.org/officeDocument/2006/relationships/audio" Target="../media/media6.m4a"/><Relationship Id="rId17" Type="http://schemas.microsoft.com/office/2007/relationships/media" Target="../media/media9.m4a"/><Relationship Id="rId2" Type="http://schemas.openxmlformats.org/officeDocument/2006/relationships/audio" Target="../media/media1.m4a"/><Relationship Id="rId16" Type="http://schemas.openxmlformats.org/officeDocument/2006/relationships/audio" Target="../media/media8.m4a"/><Relationship Id="rId20" Type="http://schemas.openxmlformats.org/officeDocument/2006/relationships/audio" Target="../media/media10.m4a"/><Relationship Id="rId1" Type="http://schemas.microsoft.com/office/2007/relationships/media" Target="../media/media1.m4a"/><Relationship Id="rId6" Type="http://schemas.openxmlformats.org/officeDocument/2006/relationships/audio" Target="../media/media3.m4a"/><Relationship Id="rId11" Type="http://schemas.microsoft.com/office/2007/relationships/media" Target="../media/media6.m4a"/><Relationship Id="rId24" Type="http://schemas.openxmlformats.org/officeDocument/2006/relationships/image" Target="../media/image6.png"/><Relationship Id="rId5" Type="http://schemas.microsoft.com/office/2007/relationships/media" Target="../media/media3.m4a"/><Relationship Id="rId15" Type="http://schemas.microsoft.com/office/2007/relationships/media" Target="../media/media8.m4a"/><Relationship Id="rId23" Type="http://schemas.microsoft.com/office/2007/relationships/hdphoto" Target="../media/hdphoto1.wdp"/><Relationship Id="rId10" Type="http://schemas.openxmlformats.org/officeDocument/2006/relationships/audio" Target="../media/media5.m4a"/><Relationship Id="rId19" Type="http://schemas.microsoft.com/office/2007/relationships/media" Target="../media/media10.m4a"/><Relationship Id="rId4" Type="http://schemas.openxmlformats.org/officeDocument/2006/relationships/audio" Target="../media/media2.m4a"/><Relationship Id="rId9" Type="http://schemas.microsoft.com/office/2007/relationships/media" Target="../media/media5.m4a"/><Relationship Id="rId14" Type="http://schemas.openxmlformats.org/officeDocument/2006/relationships/audio" Target="../media/media7.m4a"/><Relationship Id="rId2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41E364A9-A9BF-4FB8-8604-921A8E10718B}"/>
              </a:ext>
            </a:extLst>
          </p:cNvPr>
          <p:cNvSpPr/>
          <p:nvPr/>
        </p:nvSpPr>
        <p:spPr>
          <a:xfrm>
            <a:off x="55703" y="5747569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বাংলা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069" name="Picture 4" descr="Download free photo of Girl,books,school,reading,learning - from needpix.com">
            <a:extLst>
              <a:ext uri="{FF2B5EF4-FFF2-40B4-BE49-F238E27FC236}">
                <a16:creationId xmlns:a16="http://schemas.microsoft.com/office/drawing/2014/main" id="{55D3EE5A-4885-4E17-BA25-6BE57D8EC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017" y="3044971"/>
            <a:ext cx="2635380" cy="386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4" descr="The board,book,students,clipart,cartoon - free image from needpix.com">
            <a:extLst>
              <a:ext uri="{FF2B5EF4-FFF2-40B4-BE49-F238E27FC236}">
                <a16:creationId xmlns:a16="http://schemas.microsoft.com/office/drawing/2014/main" id="{D58E7677-76CF-4DC8-94ED-9ABAF15E2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3" y="85008"/>
            <a:ext cx="2933947" cy="293394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Scroll: Vertical 76">
            <a:extLst>
              <a:ext uri="{FF2B5EF4-FFF2-40B4-BE49-F238E27FC236}">
                <a16:creationId xmlns:a16="http://schemas.microsoft.com/office/drawing/2014/main" id="{4CCB92DC-7DD5-496E-BB16-E157CF88420E}"/>
              </a:ext>
            </a:extLst>
          </p:cNvPr>
          <p:cNvSpPr/>
          <p:nvPr/>
        </p:nvSpPr>
        <p:spPr>
          <a:xfrm>
            <a:off x="904" y="2953312"/>
            <a:ext cx="2816783" cy="2058521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Number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C0E194-E5AD-4945-A2D3-FBE7122837A7}"/>
              </a:ext>
            </a:extLst>
          </p:cNvPr>
          <p:cNvSpPr txBox="1"/>
          <p:nvPr/>
        </p:nvSpPr>
        <p:spPr>
          <a:xfrm>
            <a:off x="1698172" y="83118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b="1" dirty="0">
                <a:solidFill>
                  <a:schemeClr val="bg1"/>
                </a:solidFill>
              </a:rPr>
              <a:t>১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DADB9DC-8D37-479D-A616-E07D347AAFF3}"/>
              </a:ext>
            </a:extLst>
          </p:cNvPr>
          <p:cNvSpPr txBox="1"/>
          <p:nvPr/>
        </p:nvSpPr>
        <p:spPr>
          <a:xfrm>
            <a:off x="2108252" y="116368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২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39A6261-1839-4D14-AEE9-C6C1A32E8409}"/>
              </a:ext>
            </a:extLst>
          </p:cNvPr>
          <p:cNvSpPr txBox="1"/>
          <p:nvPr/>
        </p:nvSpPr>
        <p:spPr>
          <a:xfrm>
            <a:off x="1792140" y="142273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৩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9729C9-370A-4331-A3D9-5164635AD1F4}"/>
              </a:ext>
            </a:extLst>
          </p:cNvPr>
          <p:cNvSpPr txBox="1"/>
          <p:nvPr/>
        </p:nvSpPr>
        <p:spPr>
          <a:xfrm>
            <a:off x="2164702" y="185997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৪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E0D64D3-0C4B-4E56-B540-C5B547E244D6}"/>
              </a:ext>
            </a:extLst>
          </p:cNvPr>
          <p:cNvGrpSpPr/>
          <p:nvPr/>
        </p:nvGrpSpPr>
        <p:grpSpPr>
          <a:xfrm>
            <a:off x="9559278" y="195721"/>
            <a:ext cx="2556119" cy="1265000"/>
            <a:chOff x="9635881" y="-7369"/>
            <a:chExt cx="2556119" cy="1265000"/>
          </a:xfrm>
        </p:grpSpPr>
        <p:sp>
          <p:nvSpPr>
            <p:cNvPr id="85" name="Scroll: Horizontal 84">
              <a:extLst>
                <a:ext uri="{FF2B5EF4-FFF2-40B4-BE49-F238E27FC236}">
                  <a16:creationId xmlns:a16="http://schemas.microsoft.com/office/drawing/2014/main" id="{B2E6C95B-9DBB-426F-8029-4E1C6648C4A7}"/>
                </a:ext>
              </a:extLst>
            </p:cNvPr>
            <p:cNvSpPr/>
            <p:nvPr/>
          </p:nvSpPr>
          <p:spPr>
            <a:xfrm>
              <a:off x="10702212" y="-7369"/>
              <a:ext cx="1489788" cy="1262137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</a:t>
              </a:r>
              <a:r>
                <a:rPr lang="en-US" sz="2400" b="1" dirty="0">
                  <a:solidFill>
                    <a:schemeClr val="bg1"/>
                  </a:solidFill>
                </a:rPr>
                <a:t>Reading</a:t>
              </a:r>
            </a:p>
          </p:txBody>
        </p:sp>
        <p:pic>
          <p:nvPicPr>
            <p:cNvPr id="87" name="Picture 86" descr="Bookworm Book Education - Free vector graphic on Pixabay">
              <a:extLst>
                <a:ext uri="{FF2B5EF4-FFF2-40B4-BE49-F238E27FC236}">
                  <a16:creationId xmlns:a16="http://schemas.microsoft.com/office/drawing/2014/main" id="{81D314A7-5810-4E32-A5DC-F7E1C58369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5881" y="164412"/>
              <a:ext cx="1369561" cy="1093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8433A4-533F-46DA-885B-1D03D7D6193C}"/>
              </a:ext>
            </a:extLst>
          </p:cNvPr>
          <p:cNvSpPr/>
          <p:nvPr/>
        </p:nvSpPr>
        <p:spPr>
          <a:xfrm>
            <a:off x="5373328" y="1240898"/>
            <a:ext cx="1357802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1-10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2201FC1-8B8A-420C-B2D8-3FA5E2F55F1E}"/>
              </a:ext>
            </a:extLst>
          </p:cNvPr>
          <p:cNvSpPr/>
          <p:nvPr/>
        </p:nvSpPr>
        <p:spPr>
          <a:xfrm>
            <a:off x="5383969" y="2313946"/>
            <a:ext cx="1336519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11-20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FC5A6A4-EAFE-4C58-9C19-EAC0799FE6F9}"/>
              </a:ext>
            </a:extLst>
          </p:cNvPr>
          <p:cNvSpPr/>
          <p:nvPr/>
        </p:nvSpPr>
        <p:spPr>
          <a:xfrm>
            <a:off x="5394611" y="3374677"/>
            <a:ext cx="1336519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20-30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8A31D1F-8C36-4AA4-9302-40DFDE4FE2AF}"/>
              </a:ext>
            </a:extLst>
          </p:cNvPr>
          <p:cNvSpPr/>
          <p:nvPr/>
        </p:nvSpPr>
        <p:spPr>
          <a:xfrm>
            <a:off x="5383968" y="4435408"/>
            <a:ext cx="1336519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30-40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010F66F-DA08-44C1-B5B7-E3F9BC39BBF5}"/>
              </a:ext>
            </a:extLst>
          </p:cNvPr>
          <p:cNvSpPr/>
          <p:nvPr/>
        </p:nvSpPr>
        <p:spPr>
          <a:xfrm>
            <a:off x="5373328" y="5508456"/>
            <a:ext cx="1336519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40-50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DB7319-1049-0EFD-DD5B-AC79D1F2A698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1747C3F-0BAA-FF7F-6F01-D5E576CAACC2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Arrow: Left 3">
              <a:extLst>
                <a:ext uri="{FF2B5EF4-FFF2-40B4-BE49-F238E27FC236}">
                  <a16:creationId xmlns:a16="http://schemas.microsoft.com/office/drawing/2014/main" id="{5F33C3AF-B568-C413-0107-EDE9700AEBB9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9069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504510F-F741-4D5F-AFF5-62D83D4783CA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9F0AFEF-8125-4BDA-A43E-8FB24BCB9D6D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Arrow: Left 25">
              <a:extLst>
                <a:ext uri="{FF2B5EF4-FFF2-40B4-BE49-F238E27FC236}">
                  <a16:creationId xmlns:a16="http://schemas.microsoft.com/office/drawing/2014/main" id="{E902DDE1-E33E-4A3D-A62D-D5E7F6F7FEDA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06E62D6-D1E0-4E5E-A4E1-D7208ED5C619}"/>
              </a:ext>
            </a:extLst>
          </p:cNvPr>
          <p:cNvSpPr txBox="1"/>
          <p:nvPr/>
        </p:nvSpPr>
        <p:spPr>
          <a:xfrm>
            <a:off x="9227337" y="1120184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15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376926-8942-4733-A94A-7C69C5E761C9}"/>
              </a:ext>
            </a:extLst>
          </p:cNvPr>
          <p:cNvSpPr/>
          <p:nvPr/>
        </p:nvSpPr>
        <p:spPr>
          <a:xfrm>
            <a:off x="9125680" y="3130774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9940C29-21AC-4292-B989-B06C1DBAAAB2}"/>
              </a:ext>
            </a:extLst>
          </p:cNvPr>
          <p:cNvSpPr/>
          <p:nvPr/>
        </p:nvSpPr>
        <p:spPr>
          <a:xfrm>
            <a:off x="7238071" y="3130775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5C91FE-9BCA-4E4E-A056-7B45D9CB615F}"/>
              </a:ext>
            </a:extLst>
          </p:cNvPr>
          <p:cNvSpPr/>
          <p:nvPr/>
        </p:nvSpPr>
        <p:spPr>
          <a:xfrm>
            <a:off x="5295881" y="3130775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128F460-91D2-415F-BB27-02F869C79EB5}"/>
              </a:ext>
            </a:extLst>
          </p:cNvPr>
          <p:cNvSpPr/>
          <p:nvPr/>
        </p:nvSpPr>
        <p:spPr>
          <a:xfrm>
            <a:off x="3394479" y="3130775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2E5C6C2-7E7D-4B62-A76D-CE252F4FDADB}"/>
              </a:ext>
            </a:extLst>
          </p:cNvPr>
          <p:cNvSpPr/>
          <p:nvPr/>
        </p:nvSpPr>
        <p:spPr>
          <a:xfrm>
            <a:off x="1469987" y="3110582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C220B0-9A15-459A-BCC5-05E3D26184DA}"/>
              </a:ext>
            </a:extLst>
          </p:cNvPr>
          <p:cNvSpPr/>
          <p:nvPr/>
        </p:nvSpPr>
        <p:spPr>
          <a:xfrm>
            <a:off x="9135087" y="651878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00103C-C56A-443A-A450-4C06F514F073}"/>
              </a:ext>
            </a:extLst>
          </p:cNvPr>
          <p:cNvSpPr/>
          <p:nvPr/>
        </p:nvSpPr>
        <p:spPr>
          <a:xfrm>
            <a:off x="7246673" y="651876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484CAF-5DB5-43CA-8D8D-B7C297C9F69B}"/>
              </a:ext>
            </a:extLst>
          </p:cNvPr>
          <p:cNvSpPr/>
          <p:nvPr/>
        </p:nvSpPr>
        <p:spPr>
          <a:xfrm>
            <a:off x="5313579" y="651876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0C62D7-7E60-434F-AEE4-23EBBDD31E3B}"/>
              </a:ext>
            </a:extLst>
          </p:cNvPr>
          <p:cNvSpPr/>
          <p:nvPr/>
        </p:nvSpPr>
        <p:spPr>
          <a:xfrm>
            <a:off x="3391169" y="651876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94D8AB-0829-4657-85AD-02BCEF7B7827}"/>
              </a:ext>
            </a:extLst>
          </p:cNvPr>
          <p:cNvSpPr/>
          <p:nvPr/>
        </p:nvSpPr>
        <p:spPr>
          <a:xfrm>
            <a:off x="1517776" y="630244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DB5219C-E7B2-4DD6-9968-E40D081E4C34}"/>
              </a:ext>
            </a:extLst>
          </p:cNvPr>
          <p:cNvSpPr/>
          <p:nvPr/>
        </p:nvSpPr>
        <p:spPr>
          <a:xfrm>
            <a:off x="2010219" y="1854348"/>
            <a:ext cx="686452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১১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D646327-EC16-4005-B9EF-01581E948883}"/>
              </a:ext>
            </a:extLst>
          </p:cNvPr>
          <p:cNvSpPr/>
          <p:nvPr/>
        </p:nvSpPr>
        <p:spPr>
          <a:xfrm>
            <a:off x="1910818" y="4329994"/>
            <a:ext cx="749100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১৬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2B5839B-D0A3-4E0D-8380-96DC5464AFB8}"/>
              </a:ext>
            </a:extLst>
          </p:cNvPr>
          <p:cNvSpPr/>
          <p:nvPr/>
        </p:nvSpPr>
        <p:spPr>
          <a:xfrm>
            <a:off x="9559778" y="1854349"/>
            <a:ext cx="741267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১৫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8CB8B79-9555-4AB4-ABC8-0BFA440FA4A4}"/>
              </a:ext>
            </a:extLst>
          </p:cNvPr>
          <p:cNvSpPr/>
          <p:nvPr/>
        </p:nvSpPr>
        <p:spPr>
          <a:xfrm>
            <a:off x="7701046" y="1875979"/>
            <a:ext cx="686452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১৪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54EC215-FDC2-49A2-BAD8-200856E8923B}"/>
              </a:ext>
            </a:extLst>
          </p:cNvPr>
          <p:cNvSpPr/>
          <p:nvPr/>
        </p:nvSpPr>
        <p:spPr>
          <a:xfrm>
            <a:off x="3869097" y="1875979"/>
            <a:ext cx="707839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১২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EE15AEC-D2FB-42B2-BEAA-88DA5481E04F}"/>
              </a:ext>
            </a:extLst>
          </p:cNvPr>
          <p:cNvSpPr/>
          <p:nvPr/>
        </p:nvSpPr>
        <p:spPr>
          <a:xfrm>
            <a:off x="3851399" y="4399121"/>
            <a:ext cx="686453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১৭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68F2092-6470-41E4-8B85-5EFAC0C519D2}"/>
              </a:ext>
            </a:extLst>
          </p:cNvPr>
          <p:cNvSpPr/>
          <p:nvPr/>
        </p:nvSpPr>
        <p:spPr>
          <a:xfrm>
            <a:off x="5769157" y="1875980"/>
            <a:ext cx="766217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১৩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8EC7397-47CD-47A4-BCAE-E5DF30167913}"/>
              </a:ext>
            </a:extLst>
          </p:cNvPr>
          <p:cNvSpPr/>
          <p:nvPr/>
        </p:nvSpPr>
        <p:spPr>
          <a:xfrm>
            <a:off x="5689801" y="4399122"/>
            <a:ext cx="768358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১৮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C1814E5-2A56-4BB9-9C86-5DA681857B4D}"/>
              </a:ext>
            </a:extLst>
          </p:cNvPr>
          <p:cNvSpPr/>
          <p:nvPr/>
        </p:nvSpPr>
        <p:spPr>
          <a:xfrm>
            <a:off x="7659420" y="4407092"/>
            <a:ext cx="719046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১৯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3EE47B7-4A9C-4B5B-B4FA-96FB443AF524}"/>
              </a:ext>
            </a:extLst>
          </p:cNvPr>
          <p:cNvSpPr/>
          <p:nvPr/>
        </p:nvSpPr>
        <p:spPr>
          <a:xfrm>
            <a:off x="9597425" y="4401289"/>
            <a:ext cx="734569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২০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55F4E1F-5A8A-404B-A245-D0D1EE185E69}"/>
              </a:ext>
            </a:extLst>
          </p:cNvPr>
          <p:cNvSpPr txBox="1"/>
          <p:nvPr/>
        </p:nvSpPr>
        <p:spPr>
          <a:xfrm>
            <a:off x="2020134" y="1171383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11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6C8FE08-4E23-4F07-8C79-B999F0B752D7}"/>
              </a:ext>
            </a:extLst>
          </p:cNvPr>
          <p:cNvSpPr txBox="1"/>
          <p:nvPr/>
        </p:nvSpPr>
        <p:spPr>
          <a:xfrm>
            <a:off x="9637444" y="3642783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20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1924803-8E0B-4FA9-A272-0C622477A4BE}"/>
              </a:ext>
            </a:extLst>
          </p:cNvPr>
          <p:cNvSpPr txBox="1"/>
          <p:nvPr/>
        </p:nvSpPr>
        <p:spPr>
          <a:xfrm>
            <a:off x="7740428" y="3645321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19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CDB43C-25BC-4F22-B2A5-6229BDA01C85}"/>
              </a:ext>
            </a:extLst>
          </p:cNvPr>
          <p:cNvSpPr txBox="1"/>
          <p:nvPr/>
        </p:nvSpPr>
        <p:spPr>
          <a:xfrm>
            <a:off x="5782874" y="3645321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18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567CB27-AEAA-4784-B9E3-7C5C9E7B7C17}"/>
              </a:ext>
            </a:extLst>
          </p:cNvPr>
          <p:cNvSpPr txBox="1"/>
          <p:nvPr/>
        </p:nvSpPr>
        <p:spPr>
          <a:xfrm>
            <a:off x="3892188" y="3616526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635BD16-6BEF-49FD-B85A-69EA1A9B1F0E}"/>
              </a:ext>
            </a:extLst>
          </p:cNvPr>
          <p:cNvSpPr txBox="1"/>
          <p:nvPr/>
        </p:nvSpPr>
        <p:spPr>
          <a:xfrm>
            <a:off x="1972344" y="3598828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16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EE73389-30C6-4E5B-A5FE-487DF22AB513}"/>
              </a:ext>
            </a:extLst>
          </p:cNvPr>
          <p:cNvSpPr txBox="1"/>
          <p:nvPr/>
        </p:nvSpPr>
        <p:spPr>
          <a:xfrm>
            <a:off x="5815936" y="1214573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13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3B2B66E-B0F0-4E2E-9BAC-D1101362F86B}"/>
              </a:ext>
            </a:extLst>
          </p:cNvPr>
          <p:cNvSpPr txBox="1"/>
          <p:nvPr/>
        </p:nvSpPr>
        <p:spPr>
          <a:xfrm>
            <a:off x="3915874" y="1181460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1E7D85-0013-43CD-9B3F-B0C37F77E086}"/>
              </a:ext>
            </a:extLst>
          </p:cNvPr>
          <p:cNvSpPr txBox="1"/>
          <p:nvPr/>
        </p:nvSpPr>
        <p:spPr>
          <a:xfrm>
            <a:off x="7749030" y="1194591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7567A0-E2C5-868A-1A0F-757C321D1C7B}"/>
              </a:ext>
            </a:extLst>
          </p:cNvPr>
          <p:cNvSpPr txBox="1"/>
          <p:nvPr/>
        </p:nvSpPr>
        <p:spPr>
          <a:xfrm>
            <a:off x="9636052" y="1194591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428192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504510F-F741-4D5F-AFF5-62D83D4783CA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9F0AFEF-8125-4BDA-A43E-8FB24BCB9D6D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Arrow: Left 25">
              <a:extLst>
                <a:ext uri="{FF2B5EF4-FFF2-40B4-BE49-F238E27FC236}">
                  <a16:creationId xmlns:a16="http://schemas.microsoft.com/office/drawing/2014/main" id="{E902DDE1-E33E-4A3D-A62D-D5E7F6F7FEDA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C942E29-3E37-45A2-99D6-2A960A3A351A}"/>
              </a:ext>
            </a:extLst>
          </p:cNvPr>
          <p:cNvGrpSpPr/>
          <p:nvPr/>
        </p:nvGrpSpPr>
        <p:grpSpPr>
          <a:xfrm>
            <a:off x="1480264" y="710870"/>
            <a:ext cx="9231472" cy="4594818"/>
            <a:chOff x="1051166" y="557487"/>
            <a:chExt cx="9231472" cy="459481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F06647B-65E9-4FE5-A12D-097E32BD3DE8}"/>
                </a:ext>
              </a:extLst>
            </p:cNvPr>
            <p:cNvSpPr/>
            <p:nvPr/>
          </p:nvSpPr>
          <p:spPr>
            <a:xfrm>
              <a:off x="8686305" y="3036385"/>
              <a:ext cx="1586926" cy="2115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6530C2-9333-4EB9-B478-4D785FE2CC33}"/>
                </a:ext>
              </a:extLst>
            </p:cNvPr>
            <p:cNvSpPr/>
            <p:nvPr/>
          </p:nvSpPr>
          <p:spPr>
            <a:xfrm>
              <a:off x="6801812" y="3036385"/>
              <a:ext cx="1586926" cy="2115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2D0075C-4718-4E35-A81D-19904EC01D4A}"/>
                </a:ext>
              </a:extLst>
            </p:cNvPr>
            <p:cNvSpPr/>
            <p:nvPr/>
          </p:nvSpPr>
          <p:spPr>
            <a:xfrm>
              <a:off x="4874204" y="3036386"/>
              <a:ext cx="1586926" cy="2115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4429363-6B1B-4F80-991C-E7AB1FC146B8}"/>
                </a:ext>
              </a:extLst>
            </p:cNvPr>
            <p:cNvSpPr/>
            <p:nvPr/>
          </p:nvSpPr>
          <p:spPr>
            <a:xfrm>
              <a:off x="2972802" y="3036386"/>
              <a:ext cx="1586926" cy="2115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F8A28A2-81C8-4B94-83E4-79D98732B53F}"/>
                </a:ext>
              </a:extLst>
            </p:cNvPr>
            <p:cNvSpPr/>
            <p:nvPr/>
          </p:nvSpPr>
          <p:spPr>
            <a:xfrm>
              <a:off x="1051166" y="3036385"/>
              <a:ext cx="1586926" cy="2115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9BBE6CE-5AA2-40E0-8023-3B7475F58AB4}"/>
                </a:ext>
              </a:extLst>
            </p:cNvPr>
            <p:cNvSpPr/>
            <p:nvPr/>
          </p:nvSpPr>
          <p:spPr>
            <a:xfrm>
              <a:off x="8695712" y="557489"/>
              <a:ext cx="1586926" cy="2115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383C44D-2D60-47A8-A4B6-88A2AB1D726A}"/>
                </a:ext>
              </a:extLst>
            </p:cNvPr>
            <p:cNvSpPr/>
            <p:nvPr/>
          </p:nvSpPr>
          <p:spPr>
            <a:xfrm>
              <a:off x="6807298" y="557487"/>
              <a:ext cx="1586926" cy="2115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E93A125-0D5D-47A3-A71C-A8644EF09E34}"/>
                </a:ext>
              </a:extLst>
            </p:cNvPr>
            <p:cNvSpPr/>
            <p:nvPr/>
          </p:nvSpPr>
          <p:spPr>
            <a:xfrm>
              <a:off x="4874204" y="557487"/>
              <a:ext cx="1586926" cy="2115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98E7D69-1DED-46A8-8A31-928CF9281087}"/>
                </a:ext>
              </a:extLst>
            </p:cNvPr>
            <p:cNvSpPr/>
            <p:nvPr/>
          </p:nvSpPr>
          <p:spPr>
            <a:xfrm>
              <a:off x="2951794" y="557487"/>
              <a:ext cx="1586926" cy="2115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94032BD-EFC1-4585-9CB0-05DFF942FD53}"/>
                </a:ext>
              </a:extLst>
            </p:cNvPr>
            <p:cNvSpPr/>
            <p:nvPr/>
          </p:nvSpPr>
          <p:spPr>
            <a:xfrm>
              <a:off x="1063380" y="557487"/>
              <a:ext cx="1586926" cy="2115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7C4213A-08B2-4B72-A97E-253160927573}"/>
                </a:ext>
              </a:extLst>
            </p:cNvPr>
            <p:cNvSpPr txBox="1"/>
            <p:nvPr/>
          </p:nvSpPr>
          <p:spPr>
            <a:xfrm>
              <a:off x="1385577" y="1010336"/>
              <a:ext cx="10775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>
                  <a:solidFill>
                    <a:schemeClr val="bg1">
                      <a:lumMod val="65000"/>
                      <a:lumOff val="3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এগারো</a:t>
              </a:r>
              <a:endParaRPr lang="en-US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F478A881-A404-C76E-5401-E666AAF86BCB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277009DD-C0D4-1377-2A31-1A0FAF518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314F02-86EA-1783-008F-B5998EB0B420}"/>
              </a:ext>
            </a:extLst>
          </p:cNvPr>
          <p:cNvSpPr txBox="1"/>
          <p:nvPr/>
        </p:nvSpPr>
        <p:spPr>
          <a:xfrm>
            <a:off x="3856659" y="1163719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বারো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08EFA-EA17-9329-E63A-2614E8D61504}"/>
              </a:ext>
            </a:extLst>
          </p:cNvPr>
          <p:cNvSpPr txBox="1"/>
          <p:nvPr/>
        </p:nvSpPr>
        <p:spPr>
          <a:xfrm>
            <a:off x="5689801" y="1144385"/>
            <a:ext cx="909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তেরো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EEE827-17B7-63B8-5C82-3ECEFC4489B7}"/>
              </a:ext>
            </a:extLst>
          </p:cNvPr>
          <p:cNvSpPr txBox="1"/>
          <p:nvPr/>
        </p:nvSpPr>
        <p:spPr>
          <a:xfrm>
            <a:off x="7700384" y="1144385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চোদ্দ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C7E957-728D-2D71-EB16-5CECAC7B94E4}"/>
              </a:ext>
            </a:extLst>
          </p:cNvPr>
          <p:cNvSpPr txBox="1"/>
          <p:nvPr/>
        </p:nvSpPr>
        <p:spPr>
          <a:xfrm>
            <a:off x="9333772" y="1138300"/>
            <a:ext cx="1090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প</a:t>
            </a:r>
            <a:r>
              <a:rPr lang="en-US" sz="2800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নেরো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B2858A-850E-44A0-AA78-F75B36330154}"/>
              </a:ext>
            </a:extLst>
          </p:cNvPr>
          <p:cNvSpPr txBox="1"/>
          <p:nvPr/>
        </p:nvSpPr>
        <p:spPr>
          <a:xfrm>
            <a:off x="1788375" y="3689656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ষোলো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A15AB4-0928-0B1E-60C8-DAB7FAA21ADC}"/>
              </a:ext>
            </a:extLst>
          </p:cNvPr>
          <p:cNvSpPr txBox="1"/>
          <p:nvPr/>
        </p:nvSpPr>
        <p:spPr>
          <a:xfrm>
            <a:off x="3610739" y="3692215"/>
            <a:ext cx="112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স</a:t>
            </a:r>
            <a:r>
              <a:rPr lang="en-US" sz="2800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তেরো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9E58F7-1DA1-B40B-DC8F-8C73564D0412}"/>
              </a:ext>
            </a:extLst>
          </p:cNvPr>
          <p:cNvSpPr txBox="1"/>
          <p:nvPr/>
        </p:nvSpPr>
        <p:spPr>
          <a:xfrm>
            <a:off x="5552049" y="3692215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</a:t>
            </a:r>
            <a:r>
              <a:rPr lang="en-US" sz="2800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ঠেরো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A896A9-00CC-B1D9-4382-BEBB0CD648F5}"/>
              </a:ext>
            </a:extLst>
          </p:cNvPr>
          <p:cNvSpPr txBox="1"/>
          <p:nvPr/>
        </p:nvSpPr>
        <p:spPr>
          <a:xfrm>
            <a:off x="7549807" y="3702383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উ</a:t>
            </a:r>
            <a:r>
              <a:rPr lang="en-US" sz="2800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নিশ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F3C5D-9B82-35C9-B09A-B003BA8D4873}"/>
              </a:ext>
            </a:extLst>
          </p:cNvPr>
          <p:cNvSpPr txBox="1"/>
          <p:nvPr/>
        </p:nvSpPr>
        <p:spPr>
          <a:xfrm>
            <a:off x="9518918" y="3689656"/>
            <a:ext cx="720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কুড়ি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84E0A51-6B18-CF1A-5CA3-92ACC36E525D}"/>
              </a:ext>
            </a:extLst>
          </p:cNvPr>
          <p:cNvSpPr/>
          <p:nvPr/>
        </p:nvSpPr>
        <p:spPr>
          <a:xfrm>
            <a:off x="2010219" y="1854348"/>
            <a:ext cx="686452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১১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B2F63BBD-6D5E-AFDF-287E-2413AF163725}"/>
              </a:ext>
            </a:extLst>
          </p:cNvPr>
          <p:cNvSpPr/>
          <p:nvPr/>
        </p:nvSpPr>
        <p:spPr>
          <a:xfrm>
            <a:off x="3869097" y="1875979"/>
            <a:ext cx="707839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১২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DF0F1DA7-BB80-5F27-1435-41B6A4C97498}"/>
              </a:ext>
            </a:extLst>
          </p:cNvPr>
          <p:cNvSpPr/>
          <p:nvPr/>
        </p:nvSpPr>
        <p:spPr>
          <a:xfrm>
            <a:off x="5769157" y="1875980"/>
            <a:ext cx="766217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১৩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BAED1FB-B817-5AEF-282A-1766A4B417FA}"/>
              </a:ext>
            </a:extLst>
          </p:cNvPr>
          <p:cNvSpPr/>
          <p:nvPr/>
        </p:nvSpPr>
        <p:spPr>
          <a:xfrm>
            <a:off x="7701046" y="1875979"/>
            <a:ext cx="686452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১৪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ABF661BA-0C16-03F0-03BB-158430704E18}"/>
              </a:ext>
            </a:extLst>
          </p:cNvPr>
          <p:cNvSpPr/>
          <p:nvPr/>
        </p:nvSpPr>
        <p:spPr>
          <a:xfrm>
            <a:off x="9559778" y="1854349"/>
            <a:ext cx="741267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১৫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3BA9F27-083F-E861-1E82-76A96B62E53B}"/>
              </a:ext>
            </a:extLst>
          </p:cNvPr>
          <p:cNvSpPr/>
          <p:nvPr/>
        </p:nvSpPr>
        <p:spPr>
          <a:xfrm>
            <a:off x="1910818" y="4329994"/>
            <a:ext cx="749100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১৬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F8C72C16-6FBD-6901-735D-B556E028CFB2}"/>
              </a:ext>
            </a:extLst>
          </p:cNvPr>
          <p:cNvSpPr/>
          <p:nvPr/>
        </p:nvSpPr>
        <p:spPr>
          <a:xfrm>
            <a:off x="3851399" y="4399121"/>
            <a:ext cx="686453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১৭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25329139-5866-7706-4B49-490030B4ED53}"/>
              </a:ext>
            </a:extLst>
          </p:cNvPr>
          <p:cNvSpPr/>
          <p:nvPr/>
        </p:nvSpPr>
        <p:spPr>
          <a:xfrm>
            <a:off x="5689801" y="4399122"/>
            <a:ext cx="768358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১৮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8DF51E95-139A-3BFA-1ED9-6B3F1AE66654}"/>
              </a:ext>
            </a:extLst>
          </p:cNvPr>
          <p:cNvSpPr/>
          <p:nvPr/>
        </p:nvSpPr>
        <p:spPr>
          <a:xfrm>
            <a:off x="7659420" y="4407092"/>
            <a:ext cx="719046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১৯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E62C5522-32C1-8A90-61A8-9EC2FB1574F0}"/>
              </a:ext>
            </a:extLst>
          </p:cNvPr>
          <p:cNvSpPr/>
          <p:nvPr/>
        </p:nvSpPr>
        <p:spPr>
          <a:xfrm>
            <a:off x="9597425" y="4401289"/>
            <a:ext cx="734569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২০</a:t>
            </a:r>
          </a:p>
        </p:txBody>
      </p:sp>
      <p:pic>
        <p:nvPicPr>
          <p:cNvPr id="4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D8C2DBD1-8D79-3E53-0BFC-77F75FEB771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1788375" y="1147204"/>
            <a:ext cx="304800" cy="304800"/>
          </a:xfrm>
          <a:prstGeom prst="rect">
            <a:avLst/>
          </a:prstGeom>
        </p:spPr>
      </p:pic>
      <p:pic>
        <p:nvPicPr>
          <p:cNvPr id="6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2E5E09AB-F666-53A9-2BC0-6D1CF5EB71D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3570124" y="1310483"/>
            <a:ext cx="304800" cy="304800"/>
          </a:xfrm>
          <a:prstGeom prst="rect">
            <a:avLst/>
          </a:prstGeom>
        </p:spPr>
      </p:pic>
      <p:pic>
        <p:nvPicPr>
          <p:cNvPr id="16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117627B7-224C-4128-523D-6A579026AF03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5431806" y="1310483"/>
            <a:ext cx="304800" cy="304800"/>
          </a:xfrm>
          <a:prstGeom prst="rect">
            <a:avLst/>
          </a:prstGeom>
        </p:spPr>
      </p:pic>
      <p:pic>
        <p:nvPicPr>
          <p:cNvPr id="17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CB3B1B54-F3E6-627F-71E1-62F76FC93A55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7443503" y="1272929"/>
            <a:ext cx="304800" cy="304800"/>
          </a:xfrm>
          <a:prstGeom prst="rect">
            <a:avLst/>
          </a:prstGeom>
        </p:spPr>
      </p:pic>
      <p:pic>
        <p:nvPicPr>
          <p:cNvPr id="18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25F39954-6E53-FE1F-1197-72164B0FAECB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9287310" y="1408026"/>
            <a:ext cx="304800" cy="304800"/>
          </a:xfrm>
          <a:prstGeom prst="rect">
            <a:avLst/>
          </a:prstGeom>
        </p:spPr>
      </p:pic>
      <p:pic>
        <p:nvPicPr>
          <p:cNvPr id="19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FB29A11E-E1F3-A00B-2627-6B539D10875D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1648213" y="3397583"/>
            <a:ext cx="304800" cy="304800"/>
          </a:xfrm>
          <a:prstGeom prst="rect">
            <a:avLst/>
          </a:prstGeom>
        </p:spPr>
      </p:pic>
      <p:pic>
        <p:nvPicPr>
          <p:cNvPr id="20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D9158DF1-8AF4-1DDB-0DEB-FEA0FDE2A5DF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3933559" y="3358325"/>
            <a:ext cx="304800" cy="304800"/>
          </a:xfrm>
          <a:prstGeom prst="rect">
            <a:avLst/>
          </a:prstGeom>
        </p:spPr>
      </p:pic>
      <p:pic>
        <p:nvPicPr>
          <p:cNvPr id="21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5EFC437D-2502-C718-7FF1-D8C01AD36395}"/>
              </a:ext>
            </a:extLst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5921580" y="3358325"/>
            <a:ext cx="304800" cy="304800"/>
          </a:xfrm>
          <a:prstGeom prst="rect">
            <a:avLst/>
          </a:prstGeom>
        </p:spPr>
      </p:pic>
      <p:pic>
        <p:nvPicPr>
          <p:cNvPr id="2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4FB7900C-3AEC-62F0-CD23-681BC68759CB}"/>
              </a:ext>
            </a:extLst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7989895" y="3297465"/>
            <a:ext cx="304800" cy="304800"/>
          </a:xfrm>
          <a:prstGeom prst="rect">
            <a:avLst/>
          </a:prstGeom>
        </p:spPr>
      </p:pic>
      <p:pic>
        <p:nvPicPr>
          <p:cNvPr id="2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83CA8402-5354-2623-C8F2-DC9C627495C6}"/>
              </a:ext>
            </a:extLst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9756466" y="338737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8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94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58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166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2448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226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3109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201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239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2576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80000">
                <p:cTn id="4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audio>
              <p:cMediaNode vol="8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audio>
              <p:cMediaNode vol="8000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8000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5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63A24F32-1D54-44B6-B553-5E9C1074764B}"/>
              </a:ext>
            </a:extLst>
          </p:cNvPr>
          <p:cNvSpPr/>
          <p:nvPr/>
        </p:nvSpPr>
        <p:spPr>
          <a:xfrm>
            <a:off x="10926952" y="13628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বিভাগ</a:t>
            </a:r>
            <a:endParaRPr lang="en-US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১</a:t>
            </a:r>
          </a:p>
        </p:txBody>
      </p:sp>
      <p:pic>
        <p:nvPicPr>
          <p:cNvPr id="18" name="Picture 28" descr="Daisy decorative frame vector clip art | Free SVG">
            <a:extLst>
              <a:ext uri="{FF2B5EF4-FFF2-40B4-BE49-F238E27FC236}">
                <a16:creationId xmlns:a16="http://schemas.microsoft.com/office/drawing/2014/main" id="{8B7E5DE0-4292-408D-9C34-E6C5B23B9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838985" y="234168"/>
            <a:ext cx="4513274" cy="5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E95DD93-BC3D-45A5-B91A-6DD6869E88B7}"/>
              </a:ext>
            </a:extLst>
          </p:cNvPr>
          <p:cNvGrpSpPr/>
          <p:nvPr/>
        </p:nvGrpSpPr>
        <p:grpSpPr>
          <a:xfrm>
            <a:off x="3726721" y="5484644"/>
            <a:ext cx="1660204" cy="847573"/>
            <a:chOff x="4619969" y="514098"/>
            <a:chExt cx="2907725" cy="1164546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DC9405D-DB73-49BD-8986-65D117256ABA}"/>
                </a:ext>
              </a:extLst>
            </p:cNvPr>
            <p:cNvSpPr/>
            <p:nvPr/>
          </p:nvSpPr>
          <p:spPr>
            <a:xfrm>
              <a:off x="4619969" y="514098"/>
              <a:ext cx="2907725" cy="116454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5A28E2D-BB23-4206-B4A2-EB7DCC5B1CE5}"/>
                </a:ext>
              </a:extLst>
            </p:cNvPr>
            <p:cNvSpPr/>
            <p:nvPr/>
          </p:nvSpPr>
          <p:spPr>
            <a:xfrm>
              <a:off x="4816760" y="686487"/>
              <a:ext cx="2514142" cy="838952"/>
            </a:xfrm>
            <a:prstGeom prst="roundRect">
              <a:avLst/>
            </a:prstGeom>
            <a:solidFill>
              <a:srgbClr val="FFFF81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Number poem 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7DE170-826B-4632-A014-C51D38521D55}"/>
              </a:ext>
            </a:extLst>
          </p:cNvPr>
          <p:cNvSpPr/>
          <p:nvPr/>
        </p:nvSpPr>
        <p:spPr>
          <a:xfrm>
            <a:off x="5578110" y="5484645"/>
            <a:ext cx="1174298" cy="847573"/>
          </a:xfrm>
          <a:prstGeom prst="roundRect">
            <a:avLst/>
          </a:prstGeom>
          <a:solidFill>
            <a:srgbClr val="21879F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38100">
            <a:bevelT w="101600" h="1016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 Quiz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CE55C6C-DC65-4EEC-BB84-B24B73265D0F}"/>
              </a:ext>
            </a:extLst>
          </p:cNvPr>
          <p:cNvSpPr/>
          <p:nvPr/>
        </p:nvSpPr>
        <p:spPr>
          <a:xfrm>
            <a:off x="6943593" y="5479650"/>
            <a:ext cx="1174298" cy="840593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en-US" sz="2400" b="1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272360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63A24F32-1D54-44B6-B553-5E9C1074764B}"/>
              </a:ext>
            </a:extLst>
          </p:cNvPr>
          <p:cNvSpPr/>
          <p:nvPr/>
        </p:nvSpPr>
        <p:spPr>
          <a:xfrm>
            <a:off x="10926952" y="13628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বিভাগ</a:t>
            </a:r>
            <a:endParaRPr lang="en-US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১</a:t>
            </a:r>
          </a:p>
        </p:txBody>
      </p:sp>
      <p:pic>
        <p:nvPicPr>
          <p:cNvPr id="18" name="Picture 28" descr="Daisy decorative frame vector clip art | Free SVG">
            <a:extLst>
              <a:ext uri="{FF2B5EF4-FFF2-40B4-BE49-F238E27FC236}">
                <a16:creationId xmlns:a16="http://schemas.microsoft.com/office/drawing/2014/main" id="{8B7E5DE0-4292-408D-9C34-E6C5B23B9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838985" y="234168"/>
            <a:ext cx="4513274" cy="5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E95DD93-BC3D-45A5-B91A-6DD6869E88B7}"/>
              </a:ext>
            </a:extLst>
          </p:cNvPr>
          <p:cNvGrpSpPr/>
          <p:nvPr/>
        </p:nvGrpSpPr>
        <p:grpSpPr>
          <a:xfrm>
            <a:off x="3726721" y="5484644"/>
            <a:ext cx="1660204" cy="847573"/>
            <a:chOff x="4619969" y="514098"/>
            <a:chExt cx="2907725" cy="1164546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DC9405D-DB73-49BD-8986-65D117256ABA}"/>
                </a:ext>
              </a:extLst>
            </p:cNvPr>
            <p:cNvSpPr/>
            <p:nvPr/>
          </p:nvSpPr>
          <p:spPr>
            <a:xfrm>
              <a:off x="4619969" y="514098"/>
              <a:ext cx="2907725" cy="116454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5A28E2D-BB23-4206-B4A2-EB7DCC5B1CE5}"/>
                </a:ext>
              </a:extLst>
            </p:cNvPr>
            <p:cNvSpPr/>
            <p:nvPr/>
          </p:nvSpPr>
          <p:spPr>
            <a:xfrm>
              <a:off x="4816760" y="686487"/>
              <a:ext cx="2514142" cy="838952"/>
            </a:xfrm>
            <a:prstGeom prst="roundRect">
              <a:avLst/>
            </a:prstGeom>
            <a:solidFill>
              <a:srgbClr val="FFFF81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ছড়া</a:t>
              </a:r>
              <a:r>
                <a:rPr lang="en-US" sz="2000" b="1" dirty="0">
                  <a:solidFill>
                    <a:schemeClr val="bg1"/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7DE170-826B-4632-A014-C51D38521D55}"/>
              </a:ext>
            </a:extLst>
          </p:cNvPr>
          <p:cNvSpPr/>
          <p:nvPr/>
        </p:nvSpPr>
        <p:spPr>
          <a:xfrm>
            <a:off x="5578110" y="5484645"/>
            <a:ext cx="1174298" cy="847573"/>
          </a:xfrm>
          <a:prstGeom prst="roundRect">
            <a:avLst/>
          </a:prstGeom>
          <a:solidFill>
            <a:srgbClr val="21879F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38100">
            <a:bevelT w="101600" h="1016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খেলা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67BD1B7-84DC-4C05-B314-AB872C710726}"/>
              </a:ext>
            </a:extLst>
          </p:cNvPr>
          <p:cNvSpPr/>
          <p:nvPr/>
        </p:nvSpPr>
        <p:spPr>
          <a:xfrm>
            <a:off x="6943593" y="5479650"/>
            <a:ext cx="1174298" cy="840593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en-US" sz="2400" b="1" dirty="0" err="1"/>
              <a:t>খেলা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75576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D376926-8942-4733-A94A-7C69C5E761C9}"/>
              </a:ext>
            </a:extLst>
          </p:cNvPr>
          <p:cNvSpPr/>
          <p:nvPr/>
        </p:nvSpPr>
        <p:spPr>
          <a:xfrm>
            <a:off x="9116831" y="3201567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9940C29-21AC-4292-B989-B06C1DBAAAB2}"/>
              </a:ext>
            </a:extLst>
          </p:cNvPr>
          <p:cNvSpPr/>
          <p:nvPr/>
        </p:nvSpPr>
        <p:spPr>
          <a:xfrm>
            <a:off x="7229222" y="3201568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5C91FE-9BCA-4E4E-A056-7B45D9CB615F}"/>
              </a:ext>
            </a:extLst>
          </p:cNvPr>
          <p:cNvSpPr/>
          <p:nvPr/>
        </p:nvSpPr>
        <p:spPr>
          <a:xfrm>
            <a:off x="5304730" y="3201568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128F460-91D2-415F-BB27-02F869C79EB5}"/>
              </a:ext>
            </a:extLst>
          </p:cNvPr>
          <p:cNvSpPr/>
          <p:nvPr/>
        </p:nvSpPr>
        <p:spPr>
          <a:xfrm>
            <a:off x="3403328" y="3201568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2E5C6C2-7E7D-4B62-A76D-CE252F4FDADB}"/>
              </a:ext>
            </a:extLst>
          </p:cNvPr>
          <p:cNvSpPr/>
          <p:nvPr/>
        </p:nvSpPr>
        <p:spPr>
          <a:xfrm>
            <a:off x="1478836" y="3181375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C220B0-9A15-459A-BCC5-05E3D26184DA}"/>
              </a:ext>
            </a:extLst>
          </p:cNvPr>
          <p:cNvSpPr/>
          <p:nvPr/>
        </p:nvSpPr>
        <p:spPr>
          <a:xfrm>
            <a:off x="9126238" y="722671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00103C-C56A-443A-A450-4C06F514F073}"/>
              </a:ext>
            </a:extLst>
          </p:cNvPr>
          <p:cNvSpPr/>
          <p:nvPr/>
        </p:nvSpPr>
        <p:spPr>
          <a:xfrm>
            <a:off x="7237824" y="722669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484CAF-5DB5-43CA-8D8D-B7C297C9F69B}"/>
              </a:ext>
            </a:extLst>
          </p:cNvPr>
          <p:cNvSpPr/>
          <p:nvPr/>
        </p:nvSpPr>
        <p:spPr>
          <a:xfrm>
            <a:off x="5304730" y="722669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0C62D7-7E60-434F-AEE4-23EBBDD31E3B}"/>
              </a:ext>
            </a:extLst>
          </p:cNvPr>
          <p:cNvSpPr/>
          <p:nvPr/>
        </p:nvSpPr>
        <p:spPr>
          <a:xfrm>
            <a:off x="3382320" y="722669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94D8AB-0829-4657-85AD-02BCEF7B7827}"/>
              </a:ext>
            </a:extLst>
          </p:cNvPr>
          <p:cNvSpPr/>
          <p:nvPr/>
        </p:nvSpPr>
        <p:spPr>
          <a:xfrm>
            <a:off x="1493906" y="722669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DB5219C-E7B2-4DD6-9968-E40D081E4C34}"/>
              </a:ext>
            </a:extLst>
          </p:cNvPr>
          <p:cNvSpPr/>
          <p:nvPr/>
        </p:nvSpPr>
        <p:spPr>
          <a:xfrm>
            <a:off x="1944143" y="1946769"/>
            <a:ext cx="686452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২১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D646327-EC16-4005-B9EF-01581E948883}"/>
              </a:ext>
            </a:extLst>
          </p:cNvPr>
          <p:cNvSpPr/>
          <p:nvPr/>
        </p:nvSpPr>
        <p:spPr>
          <a:xfrm>
            <a:off x="1919825" y="4449721"/>
            <a:ext cx="749100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২৬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2B5839B-D0A3-4E0D-8380-96DC5464AFB8}"/>
              </a:ext>
            </a:extLst>
          </p:cNvPr>
          <p:cNvSpPr/>
          <p:nvPr/>
        </p:nvSpPr>
        <p:spPr>
          <a:xfrm>
            <a:off x="9570319" y="1946766"/>
            <a:ext cx="741267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২৫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8CB8B79-9555-4AB4-ABC8-0BFA440FA4A4}"/>
              </a:ext>
            </a:extLst>
          </p:cNvPr>
          <p:cNvSpPr/>
          <p:nvPr/>
        </p:nvSpPr>
        <p:spPr>
          <a:xfrm>
            <a:off x="7715515" y="1946767"/>
            <a:ext cx="686452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২৪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54EC215-FDC2-49A2-BAD8-200856E8923B}"/>
              </a:ext>
            </a:extLst>
          </p:cNvPr>
          <p:cNvSpPr/>
          <p:nvPr/>
        </p:nvSpPr>
        <p:spPr>
          <a:xfrm>
            <a:off x="3851368" y="1946770"/>
            <a:ext cx="707839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২২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EE15AEC-D2FB-42B2-BEAA-88DA5481E04F}"/>
              </a:ext>
            </a:extLst>
          </p:cNvPr>
          <p:cNvSpPr/>
          <p:nvPr/>
        </p:nvSpPr>
        <p:spPr>
          <a:xfrm>
            <a:off x="3871270" y="4461924"/>
            <a:ext cx="686453" cy="84757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২৭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68F2092-6470-41E4-8B85-5EFAC0C519D2}"/>
              </a:ext>
            </a:extLst>
          </p:cNvPr>
          <p:cNvSpPr/>
          <p:nvPr/>
        </p:nvSpPr>
        <p:spPr>
          <a:xfrm>
            <a:off x="5755737" y="1946768"/>
            <a:ext cx="766217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২৩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8EC7397-47CD-47A4-BCAE-E5DF30167913}"/>
              </a:ext>
            </a:extLst>
          </p:cNvPr>
          <p:cNvSpPr/>
          <p:nvPr/>
        </p:nvSpPr>
        <p:spPr>
          <a:xfrm>
            <a:off x="5729599" y="4469915"/>
            <a:ext cx="768358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২৮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C1814E5-2A56-4BB9-9C86-5DA681857B4D}"/>
              </a:ext>
            </a:extLst>
          </p:cNvPr>
          <p:cNvSpPr/>
          <p:nvPr/>
        </p:nvSpPr>
        <p:spPr>
          <a:xfrm>
            <a:off x="7682921" y="4469915"/>
            <a:ext cx="719046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২৯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3EE47B7-4A9C-4B5B-B4FA-96FB443AF524}"/>
              </a:ext>
            </a:extLst>
          </p:cNvPr>
          <p:cNvSpPr/>
          <p:nvPr/>
        </p:nvSpPr>
        <p:spPr>
          <a:xfrm>
            <a:off x="9588576" y="4472082"/>
            <a:ext cx="734569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৩০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55F4E1F-5A8A-404B-A245-D0D1EE185E69}"/>
              </a:ext>
            </a:extLst>
          </p:cNvPr>
          <p:cNvSpPr txBox="1"/>
          <p:nvPr/>
        </p:nvSpPr>
        <p:spPr>
          <a:xfrm>
            <a:off x="2011285" y="1242176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21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6C8FE08-4E23-4F07-8C79-B999F0B752D7}"/>
              </a:ext>
            </a:extLst>
          </p:cNvPr>
          <p:cNvSpPr txBox="1"/>
          <p:nvPr/>
        </p:nvSpPr>
        <p:spPr>
          <a:xfrm>
            <a:off x="9628595" y="3713576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30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1924803-8E0B-4FA9-A272-0C622477A4BE}"/>
              </a:ext>
            </a:extLst>
          </p:cNvPr>
          <p:cNvSpPr txBox="1"/>
          <p:nvPr/>
        </p:nvSpPr>
        <p:spPr>
          <a:xfrm>
            <a:off x="7731579" y="3716114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29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CDB43C-25BC-4F22-B2A5-6229BDA01C85}"/>
              </a:ext>
            </a:extLst>
          </p:cNvPr>
          <p:cNvSpPr txBox="1"/>
          <p:nvPr/>
        </p:nvSpPr>
        <p:spPr>
          <a:xfrm>
            <a:off x="5791723" y="3716114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28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567CB27-AEAA-4784-B9E3-7C5C9E7B7C17}"/>
              </a:ext>
            </a:extLst>
          </p:cNvPr>
          <p:cNvSpPr txBox="1"/>
          <p:nvPr/>
        </p:nvSpPr>
        <p:spPr>
          <a:xfrm>
            <a:off x="3901037" y="3687319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27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635BD16-6BEF-49FD-B85A-69EA1A9B1F0E}"/>
              </a:ext>
            </a:extLst>
          </p:cNvPr>
          <p:cNvSpPr txBox="1"/>
          <p:nvPr/>
        </p:nvSpPr>
        <p:spPr>
          <a:xfrm>
            <a:off x="1981193" y="3687319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26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06E62D6-D1E0-4E5E-A4E1-D7208ED5C619}"/>
              </a:ext>
            </a:extLst>
          </p:cNvPr>
          <p:cNvSpPr txBox="1"/>
          <p:nvPr/>
        </p:nvSpPr>
        <p:spPr>
          <a:xfrm>
            <a:off x="9657863" y="1285366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25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EE73389-30C6-4E5B-A5FE-487DF22AB513}"/>
              </a:ext>
            </a:extLst>
          </p:cNvPr>
          <p:cNvSpPr txBox="1"/>
          <p:nvPr/>
        </p:nvSpPr>
        <p:spPr>
          <a:xfrm>
            <a:off x="5807087" y="1285366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23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3B2B66E-B0F0-4E2E-9BAC-D1101362F86B}"/>
              </a:ext>
            </a:extLst>
          </p:cNvPr>
          <p:cNvSpPr txBox="1"/>
          <p:nvPr/>
        </p:nvSpPr>
        <p:spPr>
          <a:xfrm>
            <a:off x="3907025" y="1252253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22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1E7D85-0013-43CD-9B3F-B0C37F77E086}"/>
              </a:ext>
            </a:extLst>
          </p:cNvPr>
          <p:cNvSpPr txBox="1"/>
          <p:nvPr/>
        </p:nvSpPr>
        <p:spPr>
          <a:xfrm>
            <a:off x="7740181" y="1265384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24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D96050C-BCEE-45F3-BCC5-8DCA6080D7F0}"/>
              </a:ext>
            </a:extLst>
          </p:cNvPr>
          <p:cNvSpPr/>
          <p:nvPr/>
        </p:nvSpPr>
        <p:spPr>
          <a:xfrm>
            <a:off x="4802362" y="5514673"/>
            <a:ext cx="1174298" cy="847573"/>
          </a:xfrm>
          <a:prstGeom prst="roundRect">
            <a:avLst/>
          </a:prstGeom>
          <a:solidFill>
            <a:srgbClr val="21879F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38100">
            <a:bevelT w="101600" h="1016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 Quiz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045247F-C68F-4FDB-8A03-F76B5F0F29FC}"/>
              </a:ext>
            </a:extLst>
          </p:cNvPr>
          <p:cNvSpPr/>
          <p:nvPr/>
        </p:nvSpPr>
        <p:spPr>
          <a:xfrm>
            <a:off x="6312362" y="5514673"/>
            <a:ext cx="1174298" cy="840593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en-US" sz="2400" b="1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215344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504510F-F741-4D5F-AFF5-62D83D4783CA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9F0AFEF-8125-4BDA-A43E-8FB24BCB9D6D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Arrow: Left 25">
              <a:extLst>
                <a:ext uri="{FF2B5EF4-FFF2-40B4-BE49-F238E27FC236}">
                  <a16:creationId xmlns:a16="http://schemas.microsoft.com/office/drawing/2014/main" id="{E902DDE1-E33E-4A3D-A62D-D5E7F6F7FEDA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C942E29-3E37-45A2-99D6-2A960A3A351A}"/>
              </a:ext>
            </a:extLst>
          </p:cNvPr>
          <p:cNvGrpSpPr/>
          <p:nvPr/>
        </p:nvGrpSpPr>
        <p:grpSpPr>
          <a:xfrm>
            <a:off x="1480264" y="710870"/>
            <a:ext cx="9231472" cy="4594818"/>
            <a:chOff x="1051166" y="557487"/>
            <a:chExt cx="9231472" cy="459481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F06647B-65E9-4FE5-A12D-097E32BD3DE8}"/>
                </a:ext>
              </a:extLst>
            </p:cNvPr>
            <p:cNvSpPr/>
            <p:nvPr/>
          </p:nvSpPr>
          <p:spPr>
            <a:xfrm>
              <a:off x="8686305" y="3036385"/>
              <a:ext cx="1586926" cy="2115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6530C2-9333-4EB9-B478-4D785FE2CC33}"/>
                </a:ext>
              </a:extLst>
            </p:cNvPr>
            <p:cNvSpPr/>
            <p:nvPr/>
          </p:nvSpPr>
          <p:spPr>
            <a:xfrm>
              <a:off x="6801812" y="3036385"/>
              <a:ext cx="1586926" cy="2115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2D0075C-4718-4E35-A81D-19904EC01D4A}"/>
                </a:ext>
              </a:extLst>
            </p:cNvPr>
            <p:cNvSpPr/>
            <p:nvPr/>
          </p:nvSpPr>
          <p:spPr>
            <a:xfrm>
              <a:off x="4874204" y="3036386"/>
              <a:ext cx="1586926" cy="2115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4429363-6B1B-4F80-991C-E7AB1FC146B8}"/>
                </a:ext>
              </a:extLst>
            </p:cNvPr>
            <p:cNvSpPr/>
            <p:nvPr/>
          </p:nvSpPr>
          <p:spPr>
            <a:xfrm>
              <a:off x="2972802" y="3036386"/>
              <a:ext cx="1586926" cy="2115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F8A28A2-81C8-4B94-83E4-79D98732B53F}"/>
                </a:ext>
              </a:extLst>
            </p:cNvPr>
            <p:cNvSpPr/>
            <p:nvPr/>
          </p:nvSpPr>
          <p:spPr>
            <a:xfrm>
              <a:off x="1051166" y="3036385"/>
              <a:ext cx="1586926" cy="2115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9BBE6CE-5AA2-40E0-8023-3B7475F58AB4}"/>
                </a:ext>
              </a:extLst>
            </p:cNvPr>
            <p:cNvSpPr/>
            <p:nvPr/>
          </p:nvSpPr>
          <p:spPr>
            <a:xfrm>
              <a:off x="8695712" y="557489"/>
              <a:ext cx="1586926" cy="2115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383C44D-2D60-47A8-A4B6-88A2AB1D726A}"/>
                </a:ext>
              </a:extLst>
            </p:cNvPr>
            <p:cNvSpPr/>
            <p:nvPr/>
          </p:nvSpPr>
          <p:spPr>
            <a:xfrm>
              <a:off x="6807298" y="557487"/>
              <a:ext cx="1586926" cy="2115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E93A125-0D5D-47A3-A71C-A8644EF09E34}"/>
                </a:ext>
              </a:extLst>
            </p:cNvPr>
            <p:cNvSpPr/>
            <p:nvPr/>
          </p:nvSpPr>
          <p:spPr>
            <a:xfrm>
              <a:off x="4874204" y="557487"/>
              <a:ext cx="1586926" cy="2115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98E7D69-1DED-46A8-8A31-928CF9281087}"/>
                </a:ext>
              </a:extLst>
            </p:cNvPr>
            <p:cNvSpPr/>
            <p:nvPr/>
          </p:nvSpPr>
          <p:spPr>
            <a:xfrm>
              <a:off x="2951794" y="557487"/>
              <a:ext cx="1586926" cy="2115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94032BD-EFC1-4585-9CB0-05DFF942FD53}"/>
                </a:ext>
              </a:extLst>
            </p:cNvPr>
            <p:cNvSpPr/>
            <p:nvPr/>
          </p:nvSpPr>
          <p:spPr>
            <a:xfrm>
              <a:off x="1063380" y="557487"/>
              <a:ext cx="1586926" cy="2115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7C4213A-08B2-4B72-A97E-253160927573}"/>
                </a:ext>
              </a:extLst>
            </p:cNvPr>
            <p:cNvSpPr txBox="1"/>
            <p:nvPr/>
          </p:nvSpPr>
          <p:spPr>
            <a:xfrm>
              <a:off x="1385577" y="1010336"/>
              <a:ext cx="8867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এ</a:t>
              </a:r>
              <a:r>
                <a:rPr lang="bn-IN" sz="2800" b="1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কুশ</a:t>
              </a:r>
              <a:endParaRPr lang="en-US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F478A881-A404-C76E-5401-E666AAF86BCB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277009DD-C0D4-1377-2A31-1A0FAF518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314F02-86EA-1783-008F-B5998EB0B420}"/>
              </a:ext>
            </a:extLst>
          </p:cNvPr>
          <p:cNvSpPr txBox="1"/>
          <p:nvPr/>
        </p:nvSpPr>
        <p:spPr>
          <a:xfrm>
            <a:off x="3768002" y="1172327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বাইশ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08EFA-EA17-9329-E63A-2614E8D61504}"/>
              </a:ext>
            </a:extLst>
          </p:cNvPr>
          <p:cNvSpPr txBox="1"/>
          <p:nvPr/>
        </p:nvSpPr>
        <p:spPr>
          <a:xfrm>
            <a:off x="5631466" y="1138300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তেইশ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EEE827-17B7-63B8-5C82-3ECEFC4489B7}"/>
              </a:ext>
            </a:extLst>
          </p:cNvPr>
          <p:cNvSpPr txBox="1"/>
          <p:nvPr/>
        </p:nvSpPr>
        <p:spPr>
          <a:xfrm>
            <a:off x="7580885" y="1179235"/>
            <a:ext cx="955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চব্বিশ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C7E957-728D-2D71-EB16-5CECAC7B94E4}"/>
              </a:ext>
            </a:extLst>
          </p:cNvPr>
          <p:cNvSpPr txBox="1"/>
          <p:nvPr/>
        </p:nvSpPr>
        <p:spPr>
          <a:xfrm>
            <a:off x="9476696" y="1172052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পঁচিশ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B2858A-850E-44A0-AA78-F75B36330154}"/>
              </a:ext>
            </a:extLst>
          </p:cNvPr>
          <p:cNvSpPr txBox="1"/>
          <p:nvPr/>
        </p:nvSpPr>
        <p:spPr>
          <a:xfrm>
            <a:off x="1788375" y="3689656"/>
            <a:ext cx="1051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ছাব্বিশ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A15AB4-0928-0B1E-60C8-DAB7FAA21ADC}"/>
              </a:ext>
            </a:extLst>
          </p:cNvPr>
          <p:cNvSpPr txBox="1"/>
          <p:nvPr/>
        </p:nvSpPr>
        <p:spPr>
          <a:xfrm>
            <a:off x="3645367" y="3689656"/>
            <a:ext cx="998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সাতাশ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9E58F7-1DA1-B40B-DC8F-8C73564D0412}"/>
              </a:ext>
            </a:extLst>
          </p:cNvPr>
          <p:cNvSpPr txBox="1"/>
          <p:nvPr/>
        </p:nvSpPr>
        <p:spPr>
          <a:xfrm>
            <a:off x="5552049" y="3692215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আঠাশ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A896A9-00CC-B1D9-4382-BEBB0CD648F5}"/>
              </a:ext>
            </a:extLst>
          </p:cNvPr>
          <p:cNvSpPr txBox="1"/>
          <p:nvPr/>
        </p:nvSpPr>
        <p:spPr>
          <a:xfrm>
            <a:off x="7497528" y="3689656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ঊন</a:t>
            </a:r>
            <a:r>
              <a:rPr lang="bn-IN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ত্রিশ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D90B5C-0BB1-2FE4-97E6-643BA3E9D2A1}"/>
              </a:ext>
            </a:extLst>
          </p:cNvPr>
          <p:cNvSpPr/>
          <p:nvPr/>
        </p:nvSpPr>
        <p:spPr>
          <a:xfrm>
            <a:off x="1944143" y="1946769"/>
            <a:ext cx="686452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২১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149798-876E-D745-289C-282C8E73324F}"/>
              </a:ext>
            </a:extLst>
          </p:cNvPr>
          <p:cNvSpPr/>
          <p:nvPr/>
        </p:nvSpPr>
        <p:spPr>
          <a:xfrm>
            <a:off x="1919825" y="4449721"/>
            <a:ext cx="749100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২৬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02D6F3-9DBB-E889-8211-C7F0459DF7EB}"/>
              </a:ext>
            </a:extLst>
          </p:cNvPr>
          <p:cNvSpPr/>
          <p:nvPr/>
        </p:nvSpPr>
        <p:spPr>
          <a:xfrm>
            <a:off x="9570319" y="1946766"/>
            <a:ext cx="741267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২৫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B89510-D78E-A203-3B3A-9BD3DF4ADB8C}"/>
              </a:ext>
            </a:extLst>
          </p:cNvPr>
          <p:cNvSpPr/>
          <p:nvPr/>
        </p:nvSpPr>
        <p:spPr>
          <a:xfrm>
            <a:off x="7715515" y="1946767"/>
            <a:ext cx="686452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২৪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39A531D-265A-1989-2C24-C35755217657}"/>
              </a:ext>
            </a:extLst>
          </p:cNvPr>
          <p:cNvSpPr/>
          <p:nvPr/>
        </p:nvSpPr>
        <p:spPr>
          <a:xfrm>
            <a:off x="3851368" y="1946770"/>
            <a:ext cx="707839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২২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C18A4AF-3F5C-92C7-A0CA-C513D4477FB7}"/>
              </a:ext>
            </a:extLst>
          </p:cNvPr>
          <p:cNvSpPr/>
          <p:nvPr/>
        </p:nvSpPr>
        <p:spPr>
          <a:xfrm>
            <a:off x="3871270" y="4461924"/>
            <a:ext cx="686453" cy="84757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২৭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D02CD29-BAD0-A770-1F36-275AA1BBDC35}"/>
              </a:ext>
            </a:extLst>
          </p:cNvPr>
          <p:cNvSpPr/>
          <p:nvPr/>
        </p:nvSpPr>
        <p:spPr>
          <a:xfrm>
            <a:off x="5755737" y="1946768"/>
            <a:ext cx="766217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২৩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56E77D-E2EF-9F85-58B4-5F3079180644}"/>
              </a:ext>
            </a:extLst>
          </p:cNvPr>
          <p:cNvSpPr/>
          <p:nvPr/>
        </p:nvSpPr>
        <p:spPr>
          <a:xfrm>
            <a:off x="5729599" y="4469915"/>
            <a:ext cx="768358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২৮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F613216-3095-C499-2885-A4F81D2D30C8}"/>
              </a:ext>
            </a:extLst>
          </p:cNvPr>
          <p:cNvSpPr/>
          <p:nvPr/>
        </p:nvSpPr>
        <p:spPr>
          <a:xfrm>
            <a:off x="7682921" y="4469915"/>
            <a:ext cx="719046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২৯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DA05FEC-44D9-D2C1-0DD0-3E092E4394B3}"/>
              </a:ext>
            </a:extLst>
          </p:cNvPr>
          <p:cNvSpPr/>
          <p:nvPr/>
        </p:nvSpPr>
        <p:spPr>
          <a:xfrm>
            <a:off x="9588576" y="4472082"/>
            <a:ext cx="734569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৩০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60823C-3936-B228-14D5-4A9C6A8C23F6}"/>
              </a:ext>
            </a:extLst>
          </p:cNvPr>
          <p:cNvSpPr txBox="1"/>
          <p:nvPr/>
        </p:nvSpPr>
        <p:spPr>
          <a:xfrm>
            <a:off x="9562456" y="3689656"/>
            <a:ext cx="692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ত্রি</a:t>
            </a:r>
            <a:r>
              <a:rPr lang="en-US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শ</a:t>
            </a:r>
          </a:p>
        </p:txBody>
      </p:sp>
      <p:pic>
        <p:nvPicPr>
          <p:cNvPr id="15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9A7DC2E3-7D8A-8240-45DD-E0F6BAEBA81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1767425" y="1420634"/>
            <a:ext cx="304800" cy="304800"/>
          </a:xfrm>
          <a:prstGeom prst="rect">
            <a:avLst/>
          </a:prstGeom>
        </p:spPr>
      </p:pic>
      <p:pic>
        <p:nvPicPr>
          <p:cNvPr id="29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3E364ADA-BB54-83E5-34C8-52BC1BB198E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3544185" y="1247510"/>
            <a:ext cx="304800" cy="304800"/>
          </a:xfrm>
          <a:prstGeom prst="rect">
            <a:avLst/>
          </a:prstGeom>
        </p:spPr>
      </p:pic>
      <p:pic>
        <p:nvPicPr>
          <p:cNvPr id="30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97224F53-6D21-D6A5-02B4-D747230B89E5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5631466" y="1408225"/>
            <a:ext cx="304800" cy="304800"/>
          </a:xfrm>
          <a:prstGeom prst="rect">
            <a:avLst/>
          </a:prstGeom>
        </p:spPr>
      </p:pic>
      <p:pic>
        <p:nvPicPr>
          <p:cNvPr id="31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B4755559-0B22-223B-D2A1-AB67098BADF9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7471199" y="1527484"/>
            <a:ext cx="304800" cy="304800"/>
          </a:xfrm>
          <a:prstGeom prst="rect">
            <a:avLst/>
          </a:prstGeom>
        </p:spPr>
      </p:pic>
      <p:pic>
        <p:nvPicPr>
          <p:cNvPr id="3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48C7B3E2-6559-5105-2FDD-118E8AF5C416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9302441" y="1649678"/>
            <a:ext cx="304800" cy="304800"/>
          </a:xfrm>
          <a:prstGeom prst="rect">
            <a:avLst/>
          </a:prstGeom>
        </p:spPr>
      </p:pic>
      <p:pic>
        <p:nvPicPr>
          <p:cNvPr id="3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0C176DFA-319C-2ACC-DD15-37EB8062CB5D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2105665" y="3300411"/>
            <a:ext cx="304800" cy="304800"/>
          </a:xfrm>
          <a:prstGeom prst="rect">
            <a:avLst/>
          </a:prstGeom>
        </p:spPr>
      </p:pic>
      <p:pic>
        <p:nvPicPr>
          <p:cNvPr id="35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40EE305C-E1D4-A063-587E-6879CE9F2D1F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3837330" y="3300411"/>
            <a:ext cx="304800" cy="304800"/>
          </a:xfrm>
          <a:prstGeom prst="rect">
            <a:avLst/>
          </a:prstGeom>
        </p:spPr>
      </p:pic>
      <p:pic>
        <p:nvPicPr>
          <p:cNvPr id="36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E5920805-B328-D674-B83D-D0F04FC7CF96}"/>
              </a:ext>
            </a:extLst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5943600" y="3276600"/>
            <a:ext cx="304800" cy="304800"/>
          </a:xfrm>
          <a:prstGeom prst="rect">
            <a:avLst/>
          </a:prstGeom>
        </p:spPr>
      </p:pic>
      <p:pic>
        <p:nvPicPr>
          <p:cNvPr id="37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B1FF339D-164E-4F96-84B8-DF2243D8EC14}"/>
              </a:ext>
            </a:extLst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8293610" y="3384856"/>
            <a:ext cx="304800" cy="304800"/>
          </a:xfrm>
          <a:prstGeom prst="rect">
            <a:avLst/>
          </a:prstGeom>
        </p:spPr>
      </p:pic>
      <p:pic>
        <p:nvPicPr>
          <p:cNvPr id="38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D2380DE3-784B-FFDF-F160-043DF98B1F7D}"/>
              </a:ext>
            </a:extLst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9950474" y="338485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0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987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486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590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2472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2448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2438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2364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2614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2283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audio>
              <p:cMediaNode vol="8000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  <p:audio>
              <p:cMediaNode vol="8000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  <p:audio>
              <p:cMediaNode vol="8000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  <p:audio>
              <p:cMediaNode vol="8000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  <p:audio>
              <p:cMediaNode vol="80000">
                <p:cTn id="4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  <p:audio>
              <p:cMediaNode vol="8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5"/>
                </p:tgtEl>
              </p:cMediaNode>
            </p:audio>
            <p:audio>
              <p:cMediaNode vol="8000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  <p:audio>
              <p:cMediaNode vol="8000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7"/>
                </p:tgtEl>
              </p:cMediaNode>
            </p:audio>
            <p:audio>
              <p:cMediaNode vol="80000">
                <p:cTn id="5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D376926-8942-4733-A94A-7C69C5E761C9}"/>
              </a:ext>
            </a:extLst>
          </p:cNvPr>
          <p:cNvSpPr/>
          <p:nvPr/>
        </p:nvSpPr>
        <p:spPr>
          <a:xfrm>
            <a:off x="9116831" y="3132501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9940C29-21AC-4292-B989-B06C1DBAAAB2}"/>
              </a:ext>
            </a:extLst>
          </p:cNvPr>
          <p:cNvSpPr/>
          <p:nvPr/>
        </p:nvSpPr>
        <p:spPr>
          <a:xfrm>
            <a:off x="7229222" y="3132502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5C91FE-9BCA-4E4E-A056-7B45D9CB615F}"/>
              </a:ext>
            </a:extLst>
          </p:cNvPr>
          <p:cNvSpPr/>
          <p:nvPr/>
        </p:nvSpPr>
        <p:spPr>
          <a:xfrm>
            <a:off x="5304730" y="3132502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128F460-91D2-415F-BB27-02F869C79EB5}"/>
              </a:ext>
            </a:extLst>
          </p:cNvPr>
          <p:cNvSpPr/>
          <p:nvPr/>
        </p:nvSpPr>
        <p:spPr>
          <a:xfrm>
            <a:off x="3403328" y="3132502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2E5C6C2-7E7D-4B62-A76D-CE252F4FDADB}"/>
              </a:ext>
            </a:extLst>
          </p:cNvPr>
          <p:cNvSpPr/>
          <p:nvPr/>
        </p:nvSpPr>
        <p:spPr>
          <a:xfrm>
            <a:off x="1478836" y="3112309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C220B0-9A15-459A-BCC5-05E3D26184DA}"/>
              </a:ext>
            </a:extLst>
          </p:cNvPr>
          <p:cNvSpPr/>
          <p:nvPr/>
        </p:nvSpPr>
        <p:spPr>
          <a:xfrm>
            <a:off x="9126238" y="653605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00103C-C56A-443A-A450-4C06F514F073}"/>
              </a:ext>
            </a:extLst>
          </p:cNvPr>
          <p:cNvSpPr/>
          <p:nvPr/>
        </p:nvSpPr>
        <p:spPr>
          <a:xfrm>
            <a:off x="7237824" y="653603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484CAF-5DB5-43CA-8D8D-B7C297C9F69B}"/>
              </a:ext>
            </a:extLst>
          </p:cNvPr>
          <p:cNvSpPr/>
          <p:nvPr/>
        </p:nvSpPr>
        <p:spPr>
          <a:xfrm>
            <a:off x="5304730" y="653603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0C62D7-7E60-434F-AEE4-23EBBDD31E3B}"/>
              </a:ext>
            </a:extLst>
          </p:cNvPr>
          <p:cNvSpPr/>
          <p:nvPr/>
        </p:nvSpPr>
        <p:spPr>
          <a:xfrm>
            <a:off x="3382320" y="653603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94D8AB-0829-4657-85AD-02BCEF7B7827}"/>
              </a:ext>
            </a:extLst>
          </p:cNvPr>
          <p:cNvSpPr/>
          <p:nvPr/>
        </p:nvSpPr>
        <p:spPr>
          <a:xfrm>
            <a:off x="1493906" y="653603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DB5219C-E7B2-4DD6-9968-E40D081E4C34}"/>
              </a:ext>
            </a:extLst>
          </p:cNvPr>
          <p:cNvSpPr/>
          <p:nvPr/>
        </p:nvSpPr>
        <p:spPr>
          <a:xfrm>
            <a:off x="2001369" y="1877707"/>
            <a:ext cx="712205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৩১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D646327-EC16-4005-B9EF-01581E948883}"/>
              </a:ext>
            </a:extLst>
          </p:cNvPr>
          <p:cNvSpPr/>
          <p:nvPr/>
        </p:nvSpPr>
        <p:spPr>
          <a:xfrm>
            <a:off x="1919666" y="4349419"/>
            <a:ext cx="793909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৩৬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2B5839B-D0A3-4E0D-8380-96DC5464AFB8}"/>
              </a:ext>
            </a:extLst>
          </p:cNvPr>
          <p:cNvSpPr/>
          <p:nvPr/>
        </p:nvSpPr>
        <p:spPr>
          <a:xfrm>
            <a:off x="9550929" y="1856076"/>
            <a:ext cx="741267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৩৫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8CB8B79-9555-4AB4-ABC8-0BFA440FA4A4}"/>
              </a:ext>
            </a:extLst>
          </p:cNvPr>
          <p:cNvSpPr/>
          <p:nvPr/>
        </p:nvSpPr>
        <p:spPr>
          <a:xfrm>
            <a:off x="7692197" y="1877706"/>
            <a:ext cx="720156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৩৪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54EC215-FDC2-49A2-BAD8-200856E8923B}"/>
              </a:ext>
            </a:extLst>
          </p:cNvPr>
          <p:cNvSpPr/>
          <p:nvPr/>
        </p:nvSpPr>
        <p:spPr>
          <a:xfrm>
            <a:off x="3817378" y="1877706"/>
            <a:ext cx="729323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৩২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EE15AEC-D2FB-42B2-BEAA-88DA5481E04F}"/>
              </a:ext>
            </a:extLst>
          </p:cNvPr>
          <p:cNvSpPr/>
          <p:nvPr/>
        </p:nvSpPr>
        <p:spPr>
          <a:xfrm>
            <a:off x="3860248" y="4400848"/>
            <a:ext cx="714966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৩৭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68F2092-6470-41E4-8B85-5EFAC0C519D2}"/>
              </a:ext>
            </a:extLst>
          </p:cNvPr>
          <p:cNvSpPr/>
          <p:nvPr/>
        </p:nvSpPr>
        <p:spPr>
          <a:xfrm>
            <a:off x="5760308" y="1877707"/>
            <a:ext cx="766217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৩৩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8EC7397-47CD-47A4-BCAE-E5DF30167913}"/>
              </a:ext>
            </a:extLst>
          </p:cNvPr>
          <p:cNvSpPr/>
          <p:nvPr/>
        </p:nvSpPr>
        <p:spPr>
          <a:xfrm>
            <a:off x="5698650" y="4400849"/>
            <a:ext cx="768358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৩৮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C1814E5-2A56-4BB9-9C86-5DA681857B4D}"/>
              </a:ext>
            </a:extLst>
          </p:cNvPr>
          <p:cNvSpPr/>
          <p:nvPr/>
        </p:nvSpPr>
        <p:spPr>
          <a:xfrm>
            <a:off x="7668269" y="4408819"/>
            <a:ext cx="734568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৩৯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3EE47B7-4A9C-4B5B-B4FA-96FB443AF524}"/>
              </a:ext>
            </a:extLst>
          </p:cNvPr>
          <p:cNvSpPr/>
          <p:nvPr/>
        </p:nvSpPr>
        <p:spPr>
          <a:xfrm>
            <a:off x="9588576" y="4403016"/>
            <a:ext cx="734569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৪০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55F4E1F-5A8A-404B-A245-D0D1EE185E69}"/>
              </a:ext>
            </a:extLst>
          </p:cNvPr>
          <p:cNvSpPr txBox="1"/>
          <p:nvPr/>
        </p:nvSpPr>
        <p:spPr>
          <a:xfrm>
            <a:off x="2011285" y="1173110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31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6C8FE08-4E23-4F07-8C79-B999F0B752D7}"/>
              </a:ext>
            </a:extLst>
          </p:cNvPr>
          <p:cNvSpPr txBox="1"/>
          <p:nvPr/>
        </p:nvSpPr>
        <p:spPr>
          <a:xfrm>
            <a:off x="9628595" y="3644510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40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1924803-8E0B-4FA9-A272-0C622477A4BE}"/>
              </a:ext>
            </a:extLst>
          </p:cNvPr>
          <p:cNvSpPr txBox="1"/>
          <p:nvPr/>
        </p:nvSpPr>
        <p:spPr>
          <a:xfrm>
            <a:off x="7731579" y="3647048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CDB43C-25BC-4F22-B2A5-6229BDA01C85}"/>
              </a:ext>
            </a:extLst>
          </p:cNvPr>
          <p:cNvSpPr txBox="1"/>
          <p:nvPr/>
        </p:nvSpPr>
        <p:spPr>
          <a:xfrm>
            <a:off x="5791723" y="3647048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38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567CB27-AEAA-4784-B9E3-7C5C9E7B7C17}"/>
              </a:ext>
            </a:extLst>
          </p:cNvPr>
          <p:cNvSpPr txBox="1"/>
          <p:nvPr/>
        </p:nvSpPr>
        <p:spPr>
          <a:xfrm>
            <a:off x="3901037" y="3618253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635BD16-6BEF-49FD-B85A-69EA1A9B1F0E}"/>
              </a:ext>
            </a:extLst>
          </p:cNvPr>
          <p:cNvSpPr txBox="1"/>
          <p:nvPr/>
        </p:nvSpPr>
        <p:spPr>
          <a:xfrm>
            <a:off x="1981193" y="3618253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36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06E62D6-D1E0-4E5E-A4E1-D7208ED5C619}"/>
              </a:ext>
            </a:extLst>
          </p:cNvPr>
          <p:cNvSpPr txBox="1"/>
          <p:nvPr/>
        </p:nvSpPr>
        <p:spPr>
          <a:xfrm>
            <a:off x="9657863" y="1216300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35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EE73389-30C6-4E5B-A5FE-487DF22AB513}"/>
              </a:ext>
            </a:extLst>
          </p:cNvPr>
          <p:cNvSpPr txBox="1"/>
          <p:nvPr/>
        </p:nvSpPr>
        <p:spPr>
          <a:xfrm>
            <a:off x="5807087" y="1216300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33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3B2B66E-B0F0-4E2E-9BAC-D1101362F86B}"/>
              </a:ext>
            </a:extLst>
          </p:cNvPr>
          <p:cNvSpPr txBox="1"/>
          <p:nvPr/>
        </p:nvSpPr>
        <p:spPr>
          <a:xfrm>
            <a:off x="3907025" y="1183187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32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1E7D85-0013-43CD-9B3F-B0C37F77E086}"/>
              </a:ext>
            </a:extLst>
          </p:cNvPr>
          <p:cNvSpPr txBox="1"/>
          <p:nvPr/>
        </p:nvSpPr>
        <p:spPr>
          <a:xfrm>
            <a:off x="7740181" y="1196318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34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F17CB24-397F-4D4F-8A42-4684C5117A8D}"/>
              </a:ext>
            </a:extLst>
          </p:cNvPr>
          <p:cNvSpPr/>
          <p:nvPr/>
        </p:nvSpPr>
        <p:spPr>
          <a:xfrm>
            <a:off x="4802362" y="5514673"/>
            <a:ext cx="1174298" cy="847573"/>
          </a:xfrm>
          <a:prstGeom prst="roundRect">
            <a:avLst/>
          </a:prstGeom>
          <a:solidFill>
            <a:srgbClr val="21879F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38100">
            <a:bevelT w="101600" h="1016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 Quiz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CF7E5CF-0C7B-4C29-BBCC-442317C8B0A7}"/>
              </a:ext>
            </a:extLst>
          </p:cNvPr>
          <p:cNvSpPr/>
          <p:nvPr/>
        </p:nvSpPr>
        <p:spPr>
          <a:xfrm>
            <a:off x="6312362" y="5514673"/>
            <a:ext cx="1174298" cy="840593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en-US" sz="2400" b="1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41242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504510F-F741-4D5F-AFF5-62D83D4783CA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9F0AFEF-8125-4BDA-A43E-8FB24BCB9D6D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Arrow: Left 25">
              <a:extLst>
                <a:ext uri="{FF2B5EF4-FFF2-40B4-BE49-F238E27FC236}">
                  <a16:creationId xmlns:a16="http://schemas.microsoft.com/office/drawing/2014/main" id="{E902DDE1-E33E-4A3D-A62D-D5E7F6F7FEDA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F06647B-65E9-4FE5-A12D-097E32BD3DE8}"/>
              </a:ext>
            </a:extLst>
          </p:cNvPr>
          <p:cNvSpPr/>
          <p:nvPr/>
        </p:nvSpPr>
        <p:spPr>
          <a:xfrm>
            <a:off x="9115403" y="3189768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6530C2-9333-4EB9-B478-4D785FE2CC33}"/>
              </a:ext>
            </a:extLst>
          </p:cNvPr>
          <p:cNvSpPr/>
          <p:nvPr/>
        </p:nvSpPr>
        <p:spPr>
          <a:xfrm>
            <a:off x="7230910" y="3189768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D0075C-4718-4E35-A81D-19904EC01D4A}"/>
              </a:ext>
            </a:extLst>
          </p:cNvPr>
          <p:cNvSpPr/>
          <p:nvPr/>
        </p:nvSpPr>
        <p:spPr>
          <a:xfrm>
            <a:off x="5303302" y="3189769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429363-6B1B-4F80-991C-E7AB1FC146B8}"/>
              </a:ext>
            </a:extLst>
          </p:cNvPr>
          <p:cNvSpPr/>
          <p:nvPr/>
        </p:nvSpPr>
        <p:spPr>
          <a:xfrm>
            <a:off x="3401900" y="3189769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F8A28A2-81C8-4B94-83E4-79D98732B53F}"/>
              </a:ext>
            </a:extLst>
          </p:cNvPr>
          <p:cNvSpPr/>
          <p:nvPr/>
        </p:nvSpPr>
        <p:spPr>
          <a:xfrm>
            <a:off x="1480264" y="3189768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9BBE6CE-5AA2-40E0-8023-3B7475F58AB4}"/>
              </a:ext>
            </a:extLst>
          </p:cNvPr>
          <p:cNvSpPr/>
          <p:nvPr/>
        </p:nvSpPr>
        <p:spPr>
          <a:xfrm>
            <a:off x="9124810" y="710872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383C44D-2D60-47A8-A4B6-88A2AB1D726A}"/>
              </a:ext>
            </a:extLst>
          </p:cNvPr>
          <p:cNvSpPr/>
          <p:nvPr/>
        </p:nvSpPr>
        <p:spPr>
          <a:xfrm>
            <a:off x="7236396" y="710870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93A125-0D5D-47A3-A71C-A8644EF09E34}"/>
              </a:ext>
            </a:extLst>
          </p:cNvPr>
          <p:cNvSpPr/>
          <p:nvPr/>
        </p:nvSpPr>
        <p:spPr>
          <a:xfrm>
            <a:off x="5303302" y="710870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8E7D69-1DED-46A8-8A31-928CF9281087}"/>
              </a:ext>
            </a:extLst>
          </p:cNvPr>
          <p:cNvSpPr/>
          <p:nvPr/>
        </p:nvSpPr>
        <p:spPr>
          <a:xfrm>
            <a:off x="3380892" y="710870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4032BD-EFC1-4585-9CB0-05DFF942FD53}"/>
              </a:ext>
            </a:extLst>
          </p:cNvPr>
          <p:cNvSpPr/>
          <p:nvPr/>
        </p:nvSpPr>
        <p:spPr>
          <a:xfrm>
            <a:off x="1492478" y="710870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C4213A-08B2-4B72-A97E-253160927573}"/>
              </a:ext>
            </a:extLst>
          </p:cNvPr>
          <p:cNvSpPr txBox="1"/>
          <p:nvPr/>
        </p:nvSpPr>
        <p:spPr>
          <a:xfrm>
            <a:off x="1687006" y="1179235"/>
            <a:ext cx="1178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এ</a:t>
            </a:r>
            <a:r>
              <a:rPr lang="bn-IN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কত্রিশ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478A881-A404-C76E-5401-E666AAF86BCB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277009DD-C0D4-1377-2A31-1A0FAF518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314F02-86EA-1783-008F-B5998EB0B420}"/>
              </a:ext>
            </a:extLst>
          </p:cNvPr>
          <p:cNvSpPr txBox="1"/>
          <p:nvPr/>
        </p:nvSpPr>
        <p:spPr>
          <a:xfrm>
            <a:off x="3768002" y="1172327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বত্রিশ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08EFA-EA17-9329-E63A-2614E8D61504}"/>
              </a:ext>
            </a:extLst>
          </p:cNvPr>
          <p:cNvSpPr txBox="1"/>
          <p:nvPr/>
        </p:nvSpPr>
        <p:spPr>
          <a:xfrm>
            <a:off x="5631466" y="1138300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তেত্রিশ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EEE827-17B7-63B8-5C82-3ECEFC4489B7}"/>
              </a:ext>
            </a:extLst>
          </p:cNvPr>
          <p:cNvSpPr txBox="1"/>
          <p:nvPr/>
        </p:nvSpPr>
        <p:spPr>
          <a:xfrm>
            <a:off x="7493618" y="1187830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চৌত্রিশ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C7E957-728D-2D71-EB16-5CECAC7B94E4}"/>
              </a:ext>
            </a:extLst>
          </p:cNvPr>
          <p:cNvSpPr txBox="1"/>
          <p:nvPr/>
        </p:nvSpPr>
        <p:spPr>
          <a:xfrm>
            <a:off x="9360476" y="1209714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পঁয়ত্রিশ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B2858A-850E-44A0-AA78-F75B36330154}"/>
              </a:ext>
            </a:extLst>
          </p:cNvPr>
          <p:cNvSpPr txBox="1"/>
          <p:nvPr/>
        </p:nvSpPr>
        <p:spPr>
          <a:xfrm>
            <a:off x="1788375" y="3689656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ছত্রিশ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A15AB4-0928-0B1E-60C8-DAB7FAA21ADC}"/>
              </a:ext>
            </a:extLst>
          </p:cNvPr>
          <p:cNvSpPr txBox="1"/>
          <p:nvPr/>
        </p:nvSpPr>
        <p:spPr>
          <a:xfrm>
            <a:off x="3645367" y="3689656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সাঁইত্রিশ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9E58F7-1DA1-B40B-DC8F-8C73564D0412}"/>
              </a:ext>
            </a:extLst>
          </p:cNvPr>
          <p:cNvSpPr txBox="1"/>
          <p:nvPr/>
        </p:nvSpPr>
        <p:spPr>
          <a:xfrm>
            <a:off x="5552049" y="3692215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আটত্রিশ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A896A9-00CC-B1D9-4382-BEBB0CD648F5}"/>
              </a:ext>
            </a:extLst>
          </p:cNvPr>
          <p:cNvSpPr txBox="1"/>
          <p:nvPr/>
        </p:nvSpPr>
        <p:spPr>
          <a:xfrm>
            <a:off x="7358067" y="3689656"/>
            <a:ext cx="1287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ঊন</a:t>
            </a:r>
            <a:r>
              <a:rPr lang="bn-IN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চল্লিশ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60823C-3936-B228-14D5-4A9C6A8C23F6}"/>
              </a:ext>
            </a:extLst>
          </p:cNvPr>
          <p:cNvSpPr txBox="1"/>
          <p:nvPr/>
        </p:nvSpPr>
        <p:spPr>
          <a:xfrm>
            <a:off x="9430494" y="3724507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চল্লিশ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FAEEBC-2ED6-26E7-01D0-24250430973C}"/>
              </a:ext>
            </a:extLst>
          </p:cNvPr>
          <p:cNvSpPr/>
          <p:nvPr/>
        </p:nvSpPr>
        <p:spPr>
          <a:xfrm>
            <a:off x="2001369" y="1877707"/>
            <a:ext cx="712205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৩১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287BC51-A112-8CA9-300E-94846BB1D2D8}"/>
              </a:ext>
            </a:extLst>
          </p:cNvPr>
          <p:cNvSpPr/>
          <p:nvPr/>
        </p:nvSpPr>
        <p:spPr>
          <a:xfrm>
            <a:off x="1919666" y="4349419"/>
            <a:ext cx="793909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৩৬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101431C-6FBD-5B9F-A8BD-328D8720B2FC}"/>
              </a:ext>
            </a:extLst>
          </p:cNvPr>
          <p:cNvSpPr/>
          <p:nvPr/>
        </p:nvSpPr>
        <p:spPr>
          <a:xfrm>
            <a:off x="9550929" y="1856076"/>
            <a:ext cx="741267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৩৫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A0BBF18-AE01-F303-AC9D-17B3ABF81733}"/>
              </a:ext>
            </a:extLst>
          </p:cNvPr>
          <p:cNvSpPr/>
          <p:nvPr/>
        </p:nvSpPr>
        <p:spPr>
          <a:xfrm>
            <a:off x="7692197" y="1877706"/>
            <a:ext cx="720156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৩৪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D446A3C-52F3-543B-44D3-54D8A95D0522}"/>
              </a:ext>
            </a:extLst>
          </p:cNvPr>
          <p:cNvSpPr/>
          <p:nvPr/>
        </p:nvSpPr>
        <p:spPr>
          <a:xfrm>
            <a:off x="3817378" y="1877706"/>
            <a:ext cx="729323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৩২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8EE8B85-4C3F-789D-5A33-DB3CFF6F93F0}"/>
              </a:ext>
            </a:extLst>
          </p:cNvPr>
          <p:cNvSpPr/>
          <p:nvPr/>
        </p:nvSpPr>
        <p:spPr>
          <a:xfrm>
            <a:off x="3860248" y="4400848"/>
            <a:ext cx="714966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৩৭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753DDD9-FF93-48D0-2BE2-A83D5363A1DA}"/>
              </a:ext>
            </a:extLst>
          </p:cNvPr>
          <p:cNvSpPr/>
          <p:nvPr/>
        </p:nvSpPr>
        <p:spPr>
          <a:xfrm>
            <a:off x="5760308" y="1877707"/>
            <a:ext cx="766217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৩৩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0F58575-B774-E8DD-8575-D3C0BA8D624A}"/>
              </a:ext>
            </a:extLst>
          </p:cNvPr>
          <p:cNvSpPr/>
          <p:nvPr/>
        </p:nvSpPr>
        <p:spPr>
          <a:xfrm>
            <a:off x="5698650" y="4400849"/>
            <a:ext cx="768358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৩৮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527598F-5597-EDEE-CCB2-D1A0EC70C45C}"/>
              </a:ext>
            </a:extLst>
          </p:cNvPr>
          <p:cNvSpPr/>
          <p:nvPr/>
        </p:nvSpPr>
        <p:spPr>
          <a:xfrm>
            <a:off x="7668269" y="4408819"/>
            <a:ext cx="734568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৩৯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7E16F1F-09E1-28AC-CC44-37E7D4876190}"/>
              </a:ext>
            </a:extLst>
          </p:cNvPr>
          <p:cNvSpPr/>
          <p:nvPr/>
        </p:nvSpPr>
        <p:spPr>
          <a:xfrm>
            <a:off x="9588576" y="4403016"/>
            <a:ext cx="734569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৪০</a:t>
            </a:r>
          </a:p>
        </p:txBody>
      </p:sp>
      <p:pic>
        <p:nvPicPr>
          <p:cNvPr id="5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84862E7B-0304-2930-48B2-D65303CF2F8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1919666" y="1042692"/>
            <a:ext cx="304800" cy="304800"/>
          </a:xfrm>
          <a:prstGeom prst="rect">
            <a:avLst/>
          </a:prstGeom>
        </p:spPr>
      </p:pic>
      <p:pic>
        <p:nvPicPr>
          <p:cNvPr id="6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4514FF8D-75BE-42B2-2FF6-9BF099251F8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3707848" y="1076881"/>
            <a:ext cx="304800" cy="304800"/>
          </a:xfrm>
          <a:prstGeom prst="rect">
            <a:avLst/>
          </a:prstGeom>
        </p:spPr>
      </p:pic>
      <p:pic>
        <p:nvPicPr>
          <p:cNvPr id="16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02610529-6740-4AEF-6589-2F724C6F3D58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5399649" y="1281537"/>
            <a:ext cx="304800" cy="304800"/>
          </a:xfrm>
          <a:prstGeom prst="rect">
            <a:avLst/>
          </a:prstGeom>
        </p:spPr>
      </p:pic>
      <p:pic>
        <p:nvPicPr>
          <p:cNvPr id="17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33F40D0C-BFD8-55B1-E98D-79ACCCA1EBED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7506011" y="1129137"/>
            <a:ext cx="304800" cy="304800"/>
          </a:xfrm>
          <a:prstGeom prst="rect">
            <a:avLst/>
          </a:prstGeom>
        </p:spPr>
      </p:pic>
      <p:pic>
        <p:nvPicPr>
          <p:cNvPr id="18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3CE315DA-07E9-451F-71DB-5AE8B3EEF59C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9167462" y="1176165"/>
            <a:ext cx="304800" cy="304800"/>
          </a:xfrm>
          <a:prstGeom prst="rect">
            <a:avLst/>
          </a:prstGeom>
        </p:spPr>
      </p:pic>
      <p:pic>
        <p:nvPicPr>
          <p:cNvPr id="19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00713070-E0BF-1716-929C-5D1780BBF1A5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1929038" y="3345443"/>
            <a:ext cx="304800" cy="304800"/>
          </a:xfrm>
          <a:prstGeom prst="rect">
            <a:avLst/>
          </a:prstGeom>
        </p:spPr>
      </p:pic>
      <p:pic>
        <p:nvPicPr>
          <p:cNvPr id="20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D914BAB2-524D-A855-A3D4-442AC6F63A85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3615602" y="3409383"/>
            <a:ext cx="304800" cy="304800"/>
          </a:xfrm>
          <a:prstGeom prst="rect">
            <a:avLst/>
          </a:prstGeom>
        </p:spPr>
      </p:pic>
      <p:pic>
        <p:nvPicPr>
          <p:cNvPr id="21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BA83CE86-CEC5-990B-51BF-89D5AEA896AF}"/>
              </a:ext>
            </a:extLst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5930429" y="3429000"/>
            <a:ext cx="304800" cy="304800"/>
          </a:xfrm>
          <a:prstGeom prst="rect">
            <a:avLst/>
          </a:prstGeom>
        </p:spPr>
      </p:pic>
      <p:pic>
        <p:nvPicPr>
          <p:cNvPr id="2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9A2D8292-E376-148A-E330-F775AE814A71}"/>
              </a:ext>
            </a:extLst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8001833" y="3419707"/>
            <a:ext cx="304800" cy="304800"/>
          </a:xfrm>
          <a:prstGeom prst="rect">
            <a:avLst/>
          </a:prstGeom>
        </p:spPr>
      </p:pic>
      <p:pic>
        <p:nvPicPr>
          <p:cNvPr id="2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E68266F6-D677-91A3-BD81-8090ECFFB07A}"/>
              </a:ext>
            </a:extLst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9859457" y="3419707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6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2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57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388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957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2415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3476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2472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2553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2839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2718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80000">
                <p:cTn id="4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audio>
              <p:cMediaNode vol="8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audio>
              <p:cMediaNode vol="8000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8000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5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D376926-8942-4733-A94A-7C69C5E761C9}"/>
              </a:ext>
            </a:extLst>
          </p:cNvPr>
          <p:cNvSpPr/>
          <p:nvPr/>
        </p:nvSpPr>
        <p:spPr>
          <a:xfrm>
            <a:off x="9116831" y="3189768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9940C29-21AC-4292-B989-B06C1DBAAAB2}"/>
              </a:ext>
            </a:extLst>
          </p:cNvPr>
          <p:cNvSpPr/>
          <p:nvPr/>
        </p:nvSpPr>
        <p:spPr>
          <a:xfrm>
            <a:off x="7229222" y="3189769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5C91FE-9BCA-4E4E-A056-7B45D9CB615F}"/>
              </a:ext>
            </a:extLst>
          </p:cNvPr>
          <p:cNvSpPr/>
          <p:nvPr/>
        </p:nvSpPr>
        <p:spPr>
          <a:xfrm>
            <a:off x="5304730" y="3189769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128F460-91D2-415F-BB27-02F869C79EB5}"/>
              </a:ext>
            </a:extLst>
          </p:cNvPr>
          <p:cNvSpPr/>
          <p:nvPr/>
        </p:nvSpPr>
        <p:spPr>
          <a:xfrm>
            <a:off x="3403328" y="3189769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2E5C6C2-7E7D-4B62-A76D-CE252F4FDADB}"/>
              </a:ext>
            </a:extLst>
          </p:cNvPr>
          <p:cNvSpPr/>
          <p:nvPr/>
        </p:nvSpPr>
        <p:spPr>
          <a:xfrm>
            <a:off x="1478836" y="3169576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C220B0-9A15-459A-BCC5-05E3D26184DA}"/>
              </a:ext>
            </a:extLst>
          </p:cNvPr>
          <p:cNvSpPr/>
          <p:nvPr/>
        </p:nvSpPr>
        <p:spPr>
          <a:xfrm>
            <a:off x="9126238" y="710872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00103C-C56A-443A-A450-4C06F514F073}"/>
              </a:ext>
            </a:extLst>
          </p:cNvPr>
          <p:cNvSpPr/>
          <p:nvPr/>
        </p:nvSpPr>
        <p:spPr>
          <a:xfrm>
            <a:off x="7237824" y="710870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484CAF-5DB5-43CA-8D8D-B7C297C9F69B}"/>
              </a:ext>
            </a:extLst>
          </p:cNvPr>
          <p:cNvSpPr/>
          <p:nvPr/>
        </p:nvSpPr>
        <p:spPr>
          <a:xfrm>
            <a:off x="5304730" y="710870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0C62D7-7E60-434F-AEE4-23EBBDD31E3B}"/>
              </a:ext>
            </a:extLst>
          </p:cNvPr>
          <p:cNvSpPr/>
          <p:nvPr/>
        </p:nvSpPr>
        <p:spPr>
          <a:xfrm>
            <a:off x="3382320" y="710870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94D8AB-0829-4657-85AD-02BCEF7B7827}"/>
              </a:ext>
            </a:extLst>
          </p:cNvPr>
          <p:cNvSpPr/>
          <p:nvPr/>
        </p:nvSpPr>
        <p:spPr>
          <a:xfrm>
            <a:off x="1493906" y="710870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DB5219C-E7B2-4DD6-9968-E40D081E4C34}"/>
              </a:ext>
            </a:extLst>
          </p:cNvPr>
          <p:cNvSpPr/>
          <p:nvPr/>
        </p:nvSpPr>
        <p:spPr>
          <a:xfrm>
            <a:off x="2001369" y="1979216"/>
            <a:ext cx="712205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৪১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D646327-EC16-4005-B9EF-01581E948883}"/>
              </a:ext>
            </a:extLst>
          </p:cNvPr>
          <p:cNvSpPr/>
          <p:nvPr/>
        </p:nvSpPr>
        <p:spPr>
          <a:xfrm>
            <a:off x="1919666" y="4406686"/>
            <a:ext cx="793909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৪৬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2B5839B-D0A3-4E0D-8380-96DC5464AFB8}"/>
              </a:ext>
            </a:extLst>
          </p:cNvPr>
          <p:cNvSpPr/>
          <p:nvPr/>
        </p:nvSpPr>
        <p:spPr>
          <a:xfrm>
            <a:off x="9549067" y="1973300"/>
            <a:ext cx="741267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৪৫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8CB8B79-9555-4AB4-ABC8-0BFA440FA4A4}"/>
              </a:ext>
            </a:extLst>
          </p:cNvPr>
          <p:cNvSpPr/>
          <p:nvPr/>
        </p:nvSpPr>
        <p:spPr>
          <a:xfrm>
            <a:off x="7692197" y="1979215"/>
            <a:ext cx="720156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৪৪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54EC215-FDC2-49A2-BAD8-200856E8923B}"/>
              </a:ext>
            </a:extLst>
          </p:cNvPr>
          <p:cNvSpPr/>
          <p:nvPr/>
        </p:nvSpPr>
        <p:spPr>
          <a:xfrm>
            <a:off x="3817378" y="1979215"/>
            <a:ext cx="729323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৪২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EE15AEC-D2FB-42B2-BEAA-88DA5481E04F}"/>
              </a:ext>
            </a:extLst>
          </p:cNvPr>
          <p:cNvSpPr/>
          <p:nvPr/>
        </p:nvSpPr>
        <p:spPr>
          <a:xfrm>
            <a:off x="3860248" y="4458115"/>
            <a:ext cx="714966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৪৭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68F2092-6470-41E4-8B85-5EFAC0C519D2}"/>
              </a:ext>
            </a:extLst>
          </p:cNvPr>
          <p:cNvSpPr/>
          <p:nvPr/>
        </p:nvSpPr>
        <p:spPr>
          <a:xfrm>
            <a:off x="5760308" y="1979216"/>
            <a:ext cx="766217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৪৩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8EC7397-47CD-47A4-BCAE-E5DF30167913}"/>
              </a:ext>
            </a:extLst>
          </p:cNvPr>
          <p:cNvSpPr/>
          <p:nvPr/>
        </p:nvSpPr>
        <p:spPr>
          <a:xfrm>
            <a:off x="5698650" y="4458116"/>
            <a:ext cx="768358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৪৮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C1814E5-2A56-4BB9-9C86-5DA681857B4D}"/>
              </a:ext>
            </a:extLst>
          </p:cNvPr>
          <p:cNvSpPr/>
          <p:nvPr/>
        </p:nvSpPr>
        <p:spPr>
          <a:xfrm>
            <a:off x="7668269" y="4466086"/>
            <a:ext cx="734568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৪৯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3EE47B7-4A9C-4B5B-B4FA-96FB443AF524}"/>
              </a:ext>
            </a:extLst>
          </p:cNvPr>
          <p:cNvSpPr/>
          <p:nvPr/>
        </p:nvSpPr>
        <p:spPr>
          <a:xfrm>
            <a:off x="9588576" y="4460283"/>
            <a:ext cx="734569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৫০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55F4E1F-5A8A-404B-A245-D0D1EE185E69}"/>
              </a:ext>
            </a:extLst>
          </p:cNvPr>
          <p:cNvSpPr txBox="1"/>
          <p:nvPr/>
        </p:nvSpPr>
        <p:spPr>
          <a:xfrm>
            <a:off x="2011285" y="1230377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41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6C8FE08-4E23-4F07-8C79-B999F0B752D7}"/>
              </a:ext>
            </a:extLst>
          </p:cNvPr>
          <p:cNvSpPr txBox="1"/>
          <p:nvPr/>
        </p:nvSpPr>
        <p:spPr>
          <a:xfrm>
            <a:off x="9628595" y="3701777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5</a:t>
            </a:r>
            <a:r>
              <a:rPr lang="en-US" sz="2800" b="1">
                <a:solidFill>
                  <a:schemeClr val="bg1">
                    <a:lumMod val="50000"/>
                    <a:lumOff val="50000"/>
                  </a:schemeClr>
                </a:solidFill>
              </a:rPr>
              <a:t>0</a:t>
            </a:r>
            <a:endParaRPr lang="en-US" sz="28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1924803-8E0B-4FA9-A272-0C622477A4BE}"/>
              </a:ext>
            </a:extLst>
          </p:cNvPr>
          <p:cNvSpPr txBox="1"/>
          <p:nvPr/>
        </p:nvSpPr>
        <p:spPr>
          <a:xfrm>
            <a:off x="7731579" y="3704315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49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CDB43C-25BC-4F22-B2A5-6229BDA01C85}"/>
              </a:ext>
            </a:extLst>
          </p:cNvPr>
          <p:cNvSpPr txBox="1"/>
          <p:nvPr/>
        </p:nvSpPr>
        <p:spPr>
          <a:xfrm>
            <a:off x="5791723" y="3704315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48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567CB27-AEAA-4784-B9E3-7C5C9E7B7C17}"/>
              </a:ext>
            </a:extLst>
          </p:cNvPr>
          <p:cNvSpPr txBox="1"/>
          <p:nvPr/>
        </p:nvSpPr>
        <p:spPr>
          <a:xfrm>
            <a:off x="3901037" y="3675520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47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635BD16-6BEF-49FD-B85A-69EA1A9B1F0E}"/>
              </a:ext>
            </a:extLst>
          </p:cNvPr>
          <p:cNvSpPr txBox="1"/>
          <p:nvPr/>
        </p:nvSpPr>
        <p:spPr>
          <a:xfrm>
            <a:off x="1981193" y="3675520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46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06E62D6-D1E0-4E5E-A4E1-D7208ED5C619}"/>
              </a:ext>
            </a:extLst>
          </p:cNvPr>
          <p:cNvSpPr txBox="1"/>
          <p:nvPr/>
        </p:nvSpPr>
        <p:spPr>
          <a:xfrm>
            <a:off x="9657863" y="1273567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45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EE73389-30C6-4E5B-A5FE-487DF22AB513}"/>
              </a:ext>
            </a:extLst>
          </p:cNvPr>
          <p:cNvSpPr txBox="1"/>
          <p:nvPr/>
        </p:nvSpPr>
        <p:spPr>
          <a:xfrm>
            <a:off x="5807087" y="1273567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43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3B2B66E-B0F0-4E2E-9BAC-D1101362F86B}"/>
              </a:ext>
            </a:extLst>
          </p:cNvPr>
          <p:cNvSpPr txBox="1"/>
          <p:nvPr/>
        </p:nvSpPr>
        <p:spPr>
          <a:xfrm>
            <a:off x="3907025" y="1240454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42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1E7D85-0013-43CD-9B3F-B0C37F77E086}"/>
              </a:ext>
            </a:extLst>
          </p:cNvPr>
          <p:cNvSpPr txBox="1"/>
          <p:nvPr/>
        </p:nvSpPr>
        <p:spPr>
          <a:xfrm>
            <a:off x="7740181" y="1253585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44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1440019-5C46-4295-AB26-D69BBA3921F1}"/>
              </a:ext>
            </a:extLst>
          </p:cNvPr>
          <p:cNvSpPr/>
          <p:nvPr/>
        </p:nvSpPr>
        <p:spPr>
          <a:xfrm>
            <a:off x="6312362" y="5514673"/>
            <a:ext cx="1174298" cy="840593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en-US" sz="2400" b="1" dirty="0"/>
              <a:t>Quiz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06374D3-2835-45A1-9141-53FC7331F62B}"/>
              </a:ext>
            </a:extLst>
          </p:cNvPr>
          <p:cNvSpPr/>
          <p:nvPr/>
        </p:nvSpPr>
        <p:spPr>
          <a:xfrm>
            <a:off x="4802362" y="5514673"/>
            <a:ext cx="1174298" cy="847573"/>
          </a:xfrm>
          <a:prstGeom prst="roundRect">
            <a:avLst/>
          </a:prstGeom>
          <a:solidFill>
            <a:srgbClr val="21879F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38100">
            <a:bevelT w="101600" h="1016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 Quiz</a:t>
            </a:r>
          </a:p>
        </p:txBody>
      </p:sp>
    </p:spTree>
    <p:extLst>
      <p:ext uri="{BB962C8B-B14F-4D97-AF65-F5344CB8AC3E}">
        <p14:creationId xmlns:p14="http://schemas.microsoft.com/office/powerpoint/2010/main" val="1797684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504510F-F741-4D5F-AFF5-62D83D4783CA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9F0AFEF-8125-4BDA-A43E-8FB24BCB9D6D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Arrow: Left 25">
              <a:extLst>
                <a:ext uri="{FF2B5EF4-FFF2-40B4-BE49-F238E27FC236}">
                  <a16:creationId xmlns:a16="http://schemas.microsoft.com/office/drawing/2014/main" id="{E902DDE1-E33E-4A3D-A62D-D5E7F6F7FEDA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F06647B-65E9-4FE5-A12D-097E32BD3DE8}"/>
              </a:ext>
            </a:extLst>
          </p:cNvPr>
          <p:cNvSpPr/>
          <p:nvPr/>
        </p:nvSpPr>
        <p:spPr>
          <a:xfrm>
            <a:off x="9115403" y="3189768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6530C2-9333-4EB9-B478-4D785FE2CC33}"/>
              </a:ext>
            </a:extLst>
          </p:cNvPr>
          <p:cNvSpPr/>
          <p:nvPr/>
        </p:nvSpPr>
        <p:spPr>
          <a:xfrm>
            <a:off x="7230910" y="3189768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D0075C-4718-4E35-A81D-19904EC01D4A}"/>
              </a:ext>
            </a:extLst>
          </p:cNvPr>
          <p:cNvSpPr/>
          <p:nvPr/>
        </p:nvSpPr>
        <p:spPr>
          <a:xfrm>
            <a:off x="5303302" y="3189769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429363-6B1B-4F80-991C-E7AB1FC146B8}"/>
              </a:ext>
            </a:extLst>
          </p:cNvPr>
          <p:cNvSpPr/>
          <p:nvPr/>
        </p:nvSpPr>
        <p:spPr>
          <a:xfrm>
            <a:off x="3401900" y="3189769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F8A28A2-81C8-4B94-83E4-79D98732B53F}"/>
              </a:ext>
            </a:extLst>
          </p:cNvPr>
          <p:cNvSpPr/>
          <p:nvPr/>
        </p:nvSpPr>
        <p:spPr>
          <a:xfrm>
            <a:off x="1480264" y="3189768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9BBE6CE-5AA2-40E0-8023-3B7475F58AB4}"/>
              </a:ext>
            </a:extLst>
          </p:cNvPr>
          <p:cNvSpPr/>
          <p:nvPr/>
        </p:nvSpPr>
        <p:spPr>
          <a:xfrm>
            <a:off x="9124810" y="710872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383C44D-2D60-47A8-A4B6-88A2AB1D726A}"/>
              </a:ext>
            </a:extLst>
          </p:cNvPr>
          <p:cNvSpPr/>
          <p:nvPr/>
        </p:nvSpPr>
        <p:spPr>
          <a:xfrm>
            <a:off x="7236396" y="710870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93A125-0D5D-47A3-A71C-A8644EF09E34}"/>
              </a:ext>
            </a:extLst>
          </p:cNvPr>
          <p:cNvSpPr/>
          <p:nvPr/>
        </p:nvSpPr>
        <p:spPr>
          <a:xfrm>
            <a:off x="5303302" y="710870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8E7D69-1DED-46A8-8A31-928CF9281087}"/>
              </a:ext>
            </a:extLst>
          </p:cNvPr>
          <p:cNvSpPr/>
          <p:nvPr/>
        </p:nvSpPr>
        <p:spPr>
          <a:xfrm>
            <a:off x="3380892" y="710870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4032BD-EFC1-4585-9CB0-05DFF942FD53}"/>
              </a:ext>
            </a:extLst>
          </p:cNvPr>
          <p:cNvSpPr/>
          <p:nvPr/>
        </p:nvSpPr>
        <p:spPr>
          <a:xfrm>
            <a:off x="1492478" y="710870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C4213A-08B2-4B72-A97E-253160927573}"/>
              </a:ext>
            </a:extLst>
          </p:cNvPr>
          <p:cNvSpPr txBox="1"/>
          <p:nvPr/>
        </p:nvSpPr>
        <p:spPr>
          <a:xfrm>
            <a:off x="1644801" y="1183990"/>
            <a:ext cx="1343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এ</a:t>
            </a:r>
            <a:r>
              <a:rPr lang="bn-IN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কচল্লিশ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478A881-A404-C76E-5401-E666AAF86BCB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277009DD-C0D4-1377-2A31-1A0FAF518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314F02-86EA-1783-008F-B5998EB0B420}"/>
              </a:ext>
            </a:extLst>
          </p:cNvPr>
          <p:cNvSpPr txBox="1"/>
          <p:nvPr/>
        </p:nvSpPr>
        <p:spPr>
          <a:xfrm>
            <a:off x="3581519" y="1187830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বিয়াল্লিশ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08EFA-EA17-9329-E63A-2614E8D61504}"/>
              </a:ext>
            </a:extLst>
          </p:cNvPr>
          <p:cNvSpPr txBox="1"/>
          <p:nvPr/>
        </p:nvSpPr>
        <p:spPr>
          <a:xfrm>
            <a:off x="5470796" y="1187830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তেতাল্লিশ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EEE827-17B7-63B8-5C82-3ECEFC4489B7}"/>
              </a:ext>
            </a:extLst>
          </p:cNvPr>
          <p:cNvSpPr txBox="1"/>
          <p:nvPr/>
        </p:nvSpPr>
        <p:spPr>
          <a:xfrm>
            <a:off x="7493618" y="1187830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চুয়াল্লিশ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C7E957-728D-2D71-EB16-5CECAC7B94E4}"/>
              </a:ext>
            </a:extLst>
          </p:cNvPr>
          <p:cNvSpPr txBox="1"/>
          <p:nvPr/>
        </p:nvSpPr>
        <p:spPr>
          <a:xfrm>
            <a:off x="9207392" y="121817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পঁয়তাল্লিশ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B2858A-850E-44A0-AA78-F75B36330154}"/>
              </a:ext>
            </a:extLst>
          </p:cNvPr>
          <p:cNvSpPr txBox="1"/>
          <p:nvPr/>
        </p:nvSpPr>
        <p:spPr>
          <a:xfrm>
            <a:off x="1688627" y="3691670"/>
            <a:ext cx="1234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ছেচিল্লিশ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A15AB4-0928-0B1E-60C8-DAB7FAA21ADC}"/>
              </a:ext>
            </a:extLst>
          </p:cNvPr>
          <p:cNvSpPr txBox="1"/>
          <p:nvPr/>
        </p:nvSpPr>
        <p:spPr>
          <a:xfrm>
            <a:off x="3569094" y="3692215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সাতচল্লিশ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9E58F7-1DA1-B40B-DC8F-8C73564D0412}"/>
              </a:ext>
            </a:extLst>
          </p:cNvPr>
          <p:cNvSpPr txBox="1"/>
          <p:nvPr/>
        </p:nvSpPr>
        <p:spPr>
          <a:xfrm>
            <a:off x="5418571" y="3689656"/>
            <a:ext cx="1354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আটচল্লিশ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A896A9-00CC-B1D9-4382-BEBB0CD648F5}"/>
              </a:ext>
            </a:extLst>
          </p:cNvPr>
          <p:cNvSpPr txBox="1"/>
          <p:nvPr/>
        </p:nvSpPr>
        <p:spPr>
          <a:xfrm>
            <a:off x="7358067" y="3689656"/>
            <a:ext cx="1391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ঊন</a:t>
            </a:r>
            <a:r>
              <a:rPr lang="bn-IN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পঞ্চাশ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60823C-3936-B228-14D5-4A9C6A8C23F6}"/>
              </a:ext>
            </a:extLst>
          </p:cNvPr>
          <p:cNvSpPr txBox="1"/>
          <p:nvPr/>
        </p:nvSpPr>
        <p:spPr>
          <a:xfrm>
            <a:off x="9430494" y="3724507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পঞ্চাশ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4875A6-403C-43F8-8141-ACC338D93818}"/>
              </a:ext>
            </a:extLst>
          </p:cNvPr>
          <p:cNvSpPr/>
          <p:nvPr/>
        </p:nvSpPr>
        <p:spPr>
          <a:xfrm>
            <a:off x="2001369" y="1979216"/>
            <a:ext cx="712205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৪১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B5AA34-CF15-E77E-B91C-315617A4DED7}"/>
              </a:ext>
            </a:extLst>
          </p:cNvPr>
          <p:cNvSpPr/>
          <p:nvPr/>
        </p:nvSpPr>
        <p:spPr>
          <a:xfrm>
            <a:off x="1919666" y="4406686"/>
            <a:ext cx="793909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৪৬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11F02B-D5A7-FA07-1EFF-EC5CAD64166A}"/>
              </a:ext>
            </a:extLst>
          </p:cNvPr>
          <p:cNvSpPr/>
          <p:nvPr/>
        </p:nvSpPr>
        <p:spPr>
          <a:xfrm>
            <a:off x="9549067" y="1973300"/>
            <a:ext cx="741267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৪৫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398B0F8-029A-3B38-0CBB-DABF08440957}"/>
              </a:ext>
            </a:extLst>
          </p:cNvPr>
          <p:cNvSpPr/>
          <p:nvPr/>
        </p:nvSpPr>
        <p:spPr>
          <a:xfrm>
            <a:off x="7692197" y="1979215"/>
            <a:ext cx="720156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৪৪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6E6F6C6-6EC1-86B1-F493-98151B612640}"/>
              </a:ext>
            </a:extLst>
          </p:cNvPr>
          <p:cNvSpPr/>
          <p:nvPr/>
        </p:nvSpPr>
        <p:spPr>
          <a:xfrm>
            <a:off x="3817378" y="1979215"/>
            <a:ext cx="729323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৪২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A83379B-2242-D12E-67AD-FB19AEE82536}"/>
              </a:ext>
            </a:extLst>
          </p:cNvPr>
          <p:cNvSpPr/>
          <p:nvPr/>
        </p:nvSpPr>
        <p:spPr>
          <a:xfrm>
            <a:off x="3860248" y="4458115"/>
            <a:ext cx="714966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৪৭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3AD2B7D-6775-8671-AD4B-EF7A8C2E7DB8}"/>
              </a:ext>
            </a:extLst>
          </p:cNvPr>
          <p:cNvSpPr/>
          <p:nvPr/>
        </p:nvSpPr>
        <p:spPr>
          <a:xfrm>
            <a:off x="5760308" y="1979216"/>
            <a:ext cx="766217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৪৩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A032B79-232F-51DE-99A1-45EEE529CDCB}"/>
              </a:ext>
            </a:extLst>
          </p:cNvPr>
          <p:cNvSpPr/>
          <p:nvPr/>
        </p:nvSpPr>
        <p:spPr>
          <a:xfrm>
            <a:off x="5698650" y="4458116"/>
            <a:ext cx="768358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৪৮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6179DFB-2B34-3F5D-AD0A-8BF3E1CFFD5E}"/>
              </a:ext>
            </a:extLst>
          </p:cNvPr>
          <p:cNvSpPr/>
          <p:nvPr/>
        </p:nvSpPr>
        <p:spPr>
          <a:xfrm>
            <a:off x="7668269" y="4466086"/>
            <a:ext cx="734568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৪৯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B2F77A1-617D-85A0-57DE-2A7B8FAB9312}"/>
              </a:ext>
            </a:extLst>
          </p:cNvPr>
          <p:cNvSpPr/>
          <p:nvPr/>
        </p:nvSpPr>
        <p:spPr>
          <a:xfrm>
            <a:off x="9588576" y="4460283"/>
            <a:ext cx="734569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৫০</a:t>
            </a:r>
          </a:p>
        </p:txBody>
      </p:sp>
      <p:pic>
        <p:nvPicPr>
          <p:cNvPr id="15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847D9D86-58F8-DFB7-1B04-818AA29DF34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1602390" y="1740807"/>
            <a:ext cx="304800" cy="304800"/>
          </a:xfrm>
          <a:prstGeom prst="rect">
            <a:avLst/>
          </a:prstGeom>
        </p:spPr>
      </p:pic>
      <p:pic>
        <p:nvPicPr>
          <p:cNvPr id="2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E90B6D27-1461-D3D9-457C-A2D6360EA6A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3531062" y="1707210"/>
            <a:ext cx="304800" cy="304800"/>
          </a:xfrm>
          <a:prstGeom prst="rect">
            <a:avLst/>
          </a:prstGeom>
        </p:spPr>
      </p:pic>
      <p:pic>
        <p:nvPicPr>
          <p:cNvPr id="29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928FBDBB-58EF-C71A-E8D4-7A2DBEA43657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5943600" y="1588407"/>
            <a:ext cx="304800" cy="304800"/>
          </a:xfrm>
          <a:prstGeom prst="rect">
            <a:avLst/>
          </a:prstGeom>
        </p:spPr>
      </p:pic>
      <p:pic>
        <p:nvPicPr>
          <p:cNvPr id="30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A8453D36-F576-E0DC-0828-F77460476CDF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7550319" y="1658370"/>
            <a:ext cx="304800" cy="304800"/>
          </a:xfrm>
          <a:prstGeom prst="rect">
            <a:avLst/>
          </a:prstGeom>
        </p:spPr>
      </p:pic>
      <p:pic>
        <p:nvPicPr>
          <p:cNvPr id="31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E303FD8D-4DC5-0BD3-E4C9-9E1D1FE52955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9336113" y="1666331"/>
            <a:ext cx="304800" cy="304800"/>
          </a:xfrm>
          <a:prstGeom prst="rect">
            <a:avLst/>
          </a:prstGeom>
        </p:spPr>
      </p:pic>
      <p:pic>
        <p:nvPicPr>
          <p:cNvPr id="3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3BE231EF-BD42-410A-CB76-43121564C5D5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1571473" y="3404534"/>
            <a:ext cx="304800" cy="304800"/>
          </a:xfrm>
          <a:prstGeom prst="rect">
            <a:avLst/>
          </a:prstGeom>
        </p:spPr>
      </p:pic>
      <p:pic>
        <p:nvPicPr>
          <p:cNvPr id="3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949C2898-E855-6431-C072-3C20E299CC63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3812328" y="3404534"/>
            <a:ext cx="304800" cy="304800"/>
          </a:xfrm>
          <a:prstGeom prst="rect">
            <a:avLst/>
          </a:prstGeom>
        </p:spPr>
      </p:pic>
      <p:pic>
        <p:nvPicPr>
          <p:cNvPr id="35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C7F2F0F0-E8FA-5AC7-3D50-A096BA7C6E7F}"/>
              </a:ext>
            </a:extLst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6374629" y="3483128"/>
            <a:ext cx="304800" cy="304800"/>
          </a:xfrm>
          <a:prstGeom prst="rect">
            <a:avLst/>
          </a:prstGeom>
        </p:spPr>
      </p:pic>
      <p:pic>
        <p:nvPicPr>
          <p:cNvPr id="36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A579A1CA-6513-B917-4833-AA3C3687740C}"/>
              </a:ext>
            </a:extLst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7759303" y="3276600"/>
            <a:ext cx="304800" cy="304800"/>
          </a:xfrm>
          <a:prstGeom prst="rect">
            <a:avLst/>
          </a:prstGeom>
        </p:spPr>
      </p:pic>
      <p:pic>
        <p:nvPicPr>
          <p:cNvPr id="37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F3E69093-841C-2180-7485-CA6A21165C9B}"/>
              </a:ext>
            </a:extLst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23"/>
          <a:stretch>
            <a:fillRect/>
          </a:stretch>
        </p:blipFill>
        <p:spPr>
          <a:xfrm flipH="1">
            <a:off x="9549067" y="3276600"/>
            <a:ext cx="304799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6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614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816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382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2886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2788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2886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2627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2839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2957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audio>
              <p:cMediaNode vol="8000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audio>
              <p:cMediaNode vol="8000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  <p:audio>
              <p:cMediaNode vol="8000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  <p:audio>
              <p:cMediaNode vol="8000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  <p:audio>
              <p:cMediaNode vol="80000">
                <p:cTn id="4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  <p:audio>
              <p:cMediaNode vol="8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  <p:audio>
              <p:cMediaNode vol="8000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5"/>
                </p:tgtEl>
              </p:cMediaNode>
            </p:audio>
            <p:audio>
              <p:cMediaNode vol="8000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  <p:audio>
              <p:cMediaNode vol="80000">
                <p:cTn id="5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41E364A9-A9BF-4FB8-8604-921A8E10718B}"/>
              </a:ext>
            </a:extLst>
          </p:cNvPr>
          <p:cNvSpPr/>
          <p:nvPr/>
        </p:nvSpPr>
        <p:spPr>
          <a:xfrm>
            <a:off x="55703" y="5751143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English</a:t>
            </a:r>
          </a:p>
        </p:txBody>
      </p:sp>
      <p:pic>
        <p:nvPicPr>
          <p:cNvPr id="2069" name="Picture 4" descr="Download free photo of Girl,books,school,reading,learning - from needpix.com">
            <a:extLst>
              <a:ext uri="{FF2B5EF4-FFF2-40B4-BE49-F238E27FC236}">
                <a16:creationId xmlns:a16="http://schemas.microsoft.com/office/drawing/2014/main" id="{55D3EE5A-4885-4E17-BA25-6BE57D8EC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017" y="2989553"/>
            <a:ext cx="2635380" cy="386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4" descr="The board,book,students,clipart,cartoon - free image from needpix.com">
            <a:extLst>
              <a:ext uri="{FF2B5EF4-FFF2-40B4-BE49-F238E27FC236}">
                <a16:creationId xmlns:a16="http://schemas.microsoft.com/office/drawing/2014/main" id="{D58E7677-76CF-4DC8-94ED-9ABAF15E2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3" y="140427"/>
            <a:ext cx="2933947" cy="293394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Scroll: Vertical 76">
            <a:extLst>
              <a:ext uri="{FF2B5EF4-FFF2-40B4-BE49-F238E27FC236}">
                <a16:creationId xmlns:a16="http://schemas.microsoft.com/office/drawing/2014/main" id="{4CCB92DC-7DD5-496E-BB16-E157CF88420E}"/>
              </a:ext>
            </a:extLst>
          </p:cNvPr>
          <p:cNvSpPr/>
          <p:nvPr/>
        </p:nvSpPr>
        <p:spPr>
          <a:xfrm>
            <a:off x="904" y="2925603"/>
            <a:ext cx="2816783" cy="2058521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chemeClr val="bg1"/>
                </a:solidFill>
              </a:rPr>
              <a:t>সংখ্যা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C0E194-E5AD-4945-A2D3-FBE7122837A7}"/>
              </a:ext>
            </a:extLst>
          </p:cNvPr>
          <p:cNvSpPr txBox="1"/>
          <p:nvPr/>
        </p:nvSpPr>
        <p:spPr>
          <a:xfrm>
            <a:off x="1698172" y="83118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b="1" dirty="0">
                <a:solidFill>
                  <a:schemeClr val="bg1"/>
                </a:solidFill>
              </a:rPr>
              <a:t>১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DADB9DC-8D37-479D-A616-E07D347AAFF3}"/>
              </a:ext>
            </a:extLst>
          </p:cNvPr>
          <p:cNvSpPr txBox="1"/>
          <p:nvPr/>
        </p:nvSpPr>
        <p:spPr>
          <a:xfrm>
            <a:off x="2108252" y="116368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২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39A6261-1839-4D14-AEE9-C6C1A32E8409}"/>
              </a:ext>
            </a:extLst>
          </p:cNvPr>
          <p:cNvSpPr txBox="1"/>
          <p:nvPr/>
        </p:nvSpPr>
        <p:spPr>
          <a:xfrm>
            <a:off x="1792140" y="142273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৩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9729C9-370A-4331-A3D9-5164635AD1F4}"/>
              </a:ext>
            </a:extLst>
          </p:cNvPr>
          <p:cNvSpPr txBox="1"/>
          <p:nvPr/>
        </p:nvSpPr>
        <p:spPr>
          <a:xfrm>
            <a:off x="2164702" y="185997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৪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E0D64D3-0C4B-4E56-B540-C5B547E244D6}"/>
              </a:ext>
            </a:extLst>
          </p:cNvPr>
          <p:cNvGrpSpPr/>
          <p:nvPr/>
        </p:nvGrpSpPr>
        <p:grpSpPr>
          <a:xfrm>
            <a:off x="9559278" y="223430"/>
            <a:ext cx="2556119" cy="1265000"/>
            <a:chOff x="9635881" y="-7369"/>
            <a:chExt cx="2556119" cy="1265000"/>
          </a:xfrm>
        </p:grpSpPr>
        <p:sp>
          <p:nvSpPr>
            <p:cNvPr id="85" name="Scroll: Horizontal 84">
              <a:extLst>
                <a:ext uri="{FF2B5EF4-FFF2-40B4-BE49-F238E27FC236}">
                  <a16:creationId xmlns:a16="http://schemas.microsoft.com/office/drawing/2014/main" id="{B2E6C95B-9DBB-426F-8029-4E1C6648C4A7}"/>
                </a:ext>
              </a:extLst>
            </p:cNvPr>
            <p:cNvSpPr/>
            <p:nvPr/>
          </p:nvSpPr>
          <p:spPr>
            <a:xfrm>
              <a:off x="10702212" y="-7369"/>
              <a:ext cx="1489788" cy="1262137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</a:t>
              </a:r>
              <a:r>
                <a:rPr lang="en-US" sz="2400" b="1" dirty="0" err="1">
                  <a:solidFill>
                    <a:schemeClr val="bg1"/>
                  </a:solidFill>
                </a:rPr>
                <a:t>পাঠ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87" name="Picture 86" descr="Bookworm Book Education - Free vector graphic on Pixabay">
              <a:extLst>
                <a:ext uri="{FF2B5EF4-FFF2-40B4-BE49-F238E27FC236}">
                  <a16:creationId xmlns:a16="http://schemas.microsoft.com/office/drawing/2014/main" id="{81D314A7-5810-4E32-A5DC-F7E1C58369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5881" y="164412"/>
              <a:ext cx="1369561" cy="1093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8433A4-533F-46DA-885B-1D03D7D6193C}"/>
              </a:ext>
            </a:extLst>
          </p:cNvPr>
          <p:cNvSpPr/>
          <p:nvPr/>
        </p:nvSpPr>
        <p:spPr>
          <a:xfrm>
            <a:off x="5373328" y="1240898"/>
            <a:ext cx="1357802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১-১০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2201FC1-8B8A-420C-B2D8-3FA5E2F55F1E}"/>
              </a:ext>
            </a:extLst>
          </p:cNvPr>
          <p:cNvSpPr/>
          <p:nvPr/>
        </p:nvSpPr>
        <p:spPr>
          <a:xfrm>
            <a:off x="5383969" y="2313946"/>
            <a:ext cx="1336519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১১-২০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FC5A6A4-EAFE-4C58-9C19-EAC0799FE6F9}"/>
              </a:ext>
            </a:extLst>
          </p:cNvPr>
          <p:cNvSpPr/>
          <p:nvPr/>
        </p:nvSpPr>
        <p:spPr>
          <a:xfrm>
            <a:off x="5394611" y="3374677"/>
            <a:ext cx="1336519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২০-৩০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EAE2930-065E-4E78-8E97-20A1094C12E0}"/>
              </a:ext>
            </a:extLst>
          </p:cNvPr>
          <p:cNvSpPr/>
          <p:nvPr/>
        </p:nvSpPr>
        <p:spPr>
          <a:xfrm>
            <a:off x="5383968" y="4435408"/>
            <a:ext cx="1336519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৩০-৪০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362B670-66B5-4B0E-A5C7-387EB382ECCD}"/>
              </a:ext>
            </a:extLst>
          </p:cNvPr>
          <p:cNvSpPr/>
          <p:nvPr/>
        </p:nvSpPr>
        <p:spPr>
          <a:xfrm>
            <a:off x="5373328" y="5508456"/>
            <a:ext cx="1336519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৪০-৫০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B03986-8738-3471-1773-264E499E902F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4416E11-A892-F31F-E88A-9B2BDB2E8719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Arrow: Left 3">
              <a:extLst>
                <a:ext uri="{FF2B5EF4-FFF2-40B4-BE49-F238E27FC236}">
                  <a16:creationId xmlns:a16="http://schemas.microsoft.com/office/drawing/2014/main" id="{763F37D1-ADD1-3E1E-55A4-ED0C86D9A9B8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002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504510F-F741-4D5F-AFF5-62D83D4783CA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9F0AFEF-8125-4BDA-A43E-8FB24BCB9D6D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Arrow: Left 25">
              <a:extLst>
                <a:ext uri="{FF2B5EF4-FFF2-40B4-BE49-F238E27FC236}">
                  <a16:creationId xmlns:a16="http://schemas.microsoft.com/office/drawing/2014/main" id="{E902DDE1-E33E-4A3D-A62D-D5E7F6F7FEDA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F06647B-65E9-4FE5-A12D-097E32BD3DE8}"/>
              </a:ext>
            </a:extLst>
          </p:cNvPr>
          <p:cNvSpPr/>
          <p:nvPr/>
        </p:nvSpPr>
        <p:spPr>
          <a:xfrm>
            <a:off x="9115403" y="3189768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6530C2-9333-4EB9-B478-4D785FE2CC33}"/>
              </a:ext>
            </a:extLst>
          </p:cNvPr>
          <p:cNvSpPr/>
          <p:nvPr/>
        </p:nvSpPr>
        <p:spPr>
          <a:xfrm>
            <a:off x="7230910" y="3189768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D0075C-4718-4E35-A81D-19904EC01D4A}"/>
              </a:ext>
            </a:extLst>
          </p:cNvPr>
          <p:cNvSpPr/>
          <p:nvPr/>
        </p:nvSpPr>
        <p:spPr>
          <a:xfrm>
            <a:off x="5303302" y="3189769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429363-6B1B-4F80-991C-E7AB1FC146B8}"/>
              </a:ext>
            </a:extLst>
          </p:cNvPr>
          <p:cNvSpPr/>
          <p:nvPr/>
        </p:nvSpPr>
        <p:spPr>
          <a:xfrm>
            <a:off x="3401900" y="3189769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F8A28A2-81C8-4B94-83E4-79D98732B53F}"/>
              </a:ext>
            </a:extLst>
          </p:cNvPr>
          <p:cNvSpPr/>
          <p:nvPr/>
        </p:nvSpPr>
        <p:spPr>
          <a:xfrm>
            <a:off x="1480264" y="3189768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9BBE6CE-5AA2-40E0-8023-3B7475F58AB4}"/>
              </a:ext>
            </a:extLst>
          </p:cNvPr>
          <p:cNvSpPr/>
          <p:nvPr/>
        </p:nvSpPr>
        <p:spPr>
          <a:xfrm>
            <a:off x="9124810" y="710872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383C44D-2D60-47A8-A4B6-88A2AB1D726A}"/>
              </a:ext>
            </a:extLst>
          </p:cNvPr>
          <p:cNvSpPr/>
          <p:nvPr/>
        </p:nvSpPr>
        <p:spPr>
          <a:xfrm>
            <a:off x="7236396" y="710870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93A125-0D5D-47A3-A71C-A8644EF09E34}"/>
              </a:ext>
            </a:extLst>
          </p:cNvPr>
          <p:cNvSpPr/>
          <p:nvPr/>
        </p:nvSpPr>
        <p:spPr>
          <a:xfrm>
            <a:off x="5303302" y="710870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8E7D69-1DED-46A8-8A31-928CF9281087}"/>
              </a:ext>
            </a:extLst>
          </p:cNvPr>
          <p:cNvSpPr/>
          <p:nvPr/>
        </p:nvSpPr>
        <p:spPr>
          <a:xfrm>
            <a:off x="3380892" y="710870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4032BD-EFC1-4585-9CB0-05DFF942FD53}"/>
              </a:ext>
            </a:extLst>
          </p:cNvPr>
          <p:cNvSpPr/>
          <p:nvPr/>
        </p:nvSpPr>
        <p:spPr>
          <a:xfrm>
            <a:off x="1492478" y="710870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DB5219C-E7B2-4DD6-9968-E40D081E4C34}"/>
              </a:ext>
            </a:extLst>
          </p:cNvPr>
          <p:cNvSpPr/>
          <p:nvPr/>
        </p:nvSpPr>
        <p:spPr>
          <a:xfrm>
            <a:off x="1937373" y="1934973"/>
            <a:ext cx="686452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১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D646327-EC16-4005-B9EF-01581E948883}"/>
              </a:ext>
            </a:extLst>
          </p:cNvPr>
          <p:cNvSpPr/>
          <p:nvPr/>
        </p:nvSpPr>
        <p:spPr>
          <a:xfrm>
            <a:off x="1937373" y="4458115"/>
            <a:ext cx="686452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৬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2B5839B-D0A3-4E0D-8380-96DC5464AFB8}"/>
              </a:ext>
            </a:extLst>
          </p:cNvPr>
          <p:cNvSpPr/>
          <p:nvPr/>
        </p:nvSpPr>
        <p:spPr>
          <a:xfrm>
            <a:off x="9575047" y="1934972"/>
            <a:ext cx="686452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৫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8CB8B79-9555-4AB4-ABC8-0BFA440FA4A4}"/>
              </a:ext>
            </a:extLst>
          </p:cNvPr>
          <p:cNvSpPr/>
          <p:nvPr/>
        </p:nvSpPr>
        <p:spPr>
          <a:xfrm>
            <a:off x="7686633" y="1934973"/>
            <a:ext cx="686452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৪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54EC215-FDC2-49A2-BAD8-200856E8923B}"/>
              </a:ext>
            </a:extLst>
          </p:cNvPr>
          <p:cNvSpPr/>
          <p:nvPr/>
        </p:nvSpPr>
        <p:spPr>
          <a:xfrm>
            <a:off x="3831129" y="1934973"/>
            <a:ext cx="686452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২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EE15AEC-D2FB-42B2-BEAA-88DA5481E04F}"/>
              </a:ext>
            </a:extLst>
          </p:cNvPr>
          <p:cNvSpPr/>
          <p:nvPr/>
        </p:nvSpPr>
        <p:spPr>
          <a:xfrm>
            <a:off x="3856659" y="4458115"/>
            <a:ext cx="686452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৭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68F2092-6470-41E4-8B85-5EFAC0C519D2}"/>
              </a:ext>
            </a:extLst>
          </p:cNvPr>
          <p:cNvSpPr/>
          <p:nvPr/>
        </p:nvSpPr>
        <p:spPr>
          <a:xfrm>
            <a:off x="5758881" y="1934974"/>
            <a:ext cx="686452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৩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8EC7397-47CD-47A4-BCAE-E5DF30167913}"/>
              </a:ext>
            </a:extLst>
          </p:cNvPr>
          <p:cNvSpPr/>
          <p:nvPr/>
        </p:nvSpPr>
        <p:spPr>
          <a:xfrm>
            <a:off x="5758881" y="4458115"/>
            <a:ext cx="686452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৮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C1814E5-2A56-4BB9-9C86-5DA681857B4D}"/>
              </a:ext>
            </a:extLst>
          </p:cNvPr>
          <p:cNvSpPr/>
          <p:nvPr/>
        </p:nvSpPr>
        <p:spPr>
          <a:xfrm>
            <a:off x="7681147" y="4458115"/>
            <a:ext cx="686452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৯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3EE47B7-4A9C-4B5B-B4FA-96FB443AF524}"/>
              </a:ext>
            </a:extLst>
          </p:cNvPr>
          <p:cNvSpPr/>
          <p:nvPr/>
        </p:nvSpPr>
        <p:spPr>
          <a:xfrm>
            <a:off x="9575047" y="4458114"/>
            <a:ext cx="686452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১০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9085A-EFB8-4C93-ADCC-DC7D887E9478}"/>
              </a:ext>
            </a:extLst>
          </p:cNvPr>
          <p:cNvSpPr txBox="1"/>
          <p:nvPr/>
        </p:nvSpPr>
        <p:spPr>
          <a:xfrm>
            <a:off x="5905046" y="3724507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61AE0D-8170-4849-B690-8C5E6A82A1E8}"/>
              </a:ext>
            </a:extLst>
          </p:cNvPr>
          <p:cNvSpPr txBox="1"/>
          <p:nvPr/>
        </p:nvSpPr>
        <p:spPr>
          <a:xfrm>
            <a:off x="3984970" y="1185882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5A16F7-CFEE-4F23-B349-4D6A35665BE9}"/>
              </a:ext>
            </a:extLst>
          </p:cNvPr>
          <p:cNvSpPr txBox="1"/>
          <p:nvPr/>
        </p:nvSpPr>
        <p:spPr>
          <a:xfrm>
            <a:off x="5905046" y="1185882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F85B93-AD12-4900-B991-05177C756A9B}"/>
              </a:ext>
            </a:extLst>
          </p:cNvPr>
          <p:cNvSpPr txBox="1"/>
          <p:nvPr/>
        </p:nvSpPr>
        <p:spPr>
          <a:xfrm>
            <a:off x="7832654" y="1185882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E01C19-07F1-4E90-9A75-26DA8429F3C6}"/>
              </a:ext>
            </a:extLst>
          </p:cNvPr>
          <p:cNvSpPr txBox="1"/>
          <p:nvPr/>
        </p:nvSpPr>
        <p:spPr>
          <a:xfrm>
            <a:off x="9726554" y="119189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B597CF-48B4-4C34-BB15-2BA91FA142A2}"/>
              </a:ext>
            </a:extLst>
          </p:cNvPr>
          <p:cNvSpPr txBox="1"/>
          <p:nvPr/>
        </p:nvSpPr>
        <p:spPr>
          <a:xfrm>
            <a:off x="2088880" y="3709024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8E3379-485A-4417-A8AD-57EFA5CF8E19}"/>
              </a:ext>
            </a:extLst>
          </p:cNvPr>
          <p:cNvSpPr txBox="1"/>
          <p:nvPr/>
        </p:nvSpPr>
        <p:spPr>
          <a:xfrm>
            <a:off x="3982636" y="3689656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C4213A-08B2-4B72-A97E-253160927573}"/>
              </a:ext>
            </a:extLst>
          </p:cNvPr>
          <p:cNvSpPr txBox="1"/>
          <p:nvPr/>
        </p:nvSpPr>
        <p:spPr>
          <a:xfrm>
            <a:off x="2088880" y="1166604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24423F-5E53-42CA-BB14-98D37546705C}"/>
              </a:ext>
            </a:extLst>
          </p:cNvPr>
          <p:cNvSpPr txBox="1"/>
          <p:nvPr/>
        </p:nvSpPr>
        <p:spPr>
          <a:xfrm>
            <a:off x="7832654" y="3692215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3295A6-B660-4938-B83E-D5D18A467ED7}"/>
              </a:ext>
            </a:extLst>
          </p:cNvPr>
          <p:cNvSpPr txBox="1"/>
          <p:nvPr/>
        </p:nvSpPr>
        <p:spPr>
          <a:xfrm>
            <a:off x="9617760" y="3709024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159808B-3C14-A5E9-725D-EC6B8B499F1B}"/>
              </a:ext>
            </a:extLst>
          </p:cNvPr>
          <p:cNvSpPr/>
          <p:nvPr/>
        </p:nvSpPr>
        <p:spPr>
          <a:xfrm>
            <a:off x="6371573" y="5560367"/>
            <a:ext cx="1652800" cy="847573"/>
          </a:xfrm>
          <a:prstGeom prst="roundRect">
            <a:avLst/>
          </a:prstGeom>
          <a:solidFill>
            <a:srgbClr val="21879F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38100">
            <a:bevelT w="101600" h="1016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 in words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DB1EB18-A7F0-888E-1698-867DF84B49D5}"/>
              </a:ext>
            </a:extLst>
          </p:cNvPr>
          <p:cNvSpPr/>
          <p:nvPr/>
        </p:nvSpPr>
        <p:spPr>
          <a:xfrm>
            <a:off x="4252246" y="5550927"/>
            <a:ext cx="1652800" cy="847573"/>
          </a:xfrm>
          <a:prstGeom prst="roundRect">
            <a:avLst/>
          </a:prstGeom>
          <a:solidFill>
            <a:srgbClr val="21879F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38100">
            <a:bevelT w="101600" h="1016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 Count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95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504510F-F741-4D5F-AFF5-62D83D4783CA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9F0AFEF-8125-4BDA-A43E-8FB24BCB9D6D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Arrow: Left 25">
              <a:extLst>
                <a:ext uri="{FF2B5EF4-FFF2-40B4-BE49-F238E27FC236}">
                  <a16:creationId xmlns:a16="http://schemas.microsoft.com/office/drawing/2014/main" id="{E902DDE1-E33E-4A3D-A62D-D5E7F6F7FEDA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C942E29-3E37-45A2-99D6-2A960A3A351A}"/>
              </a:ext>
            </a:extLst>
          </p:cNvPr>
          <p:cNvGrpSpPr/>
          <p:nvPr/>
        </p:nvGrpSpPr>
        <p:grpSpPr>
          <a:xfrm>
            <a:off x="1480264" y="710870"/>
            <a:ext cx="9231472" cy="4594818"/>
            <a:chOff x="1051166" y="557487"/>
            <a:chExt cx="9231472" cy="459481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F06647B-65E9-4FE5-A12D-097E32BD3DE8}"/>
                </a:ext>
              </a:extLst>
            </p:cNvPr>
            <p:cNvSpPr/>
            <p:nvPr/>
          </p:nvSpPr>
          <p:spPr>
            <a:xfrm>
              <a:off x="8686305" y="3036385"/>
              <a:ext cx="1586926" cy="2115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6530C2-9333-4EB9-B478-4D785FE2CC33}"/>
                </a:ext>
              </a:extLst>
            </p:cNvPr>
            <p:cNvSpPr/>
            <p:nvPr/>
          </p:nvSpPr>
          <p:spPr>
            <a:xfrm>
              <a:off x="6801812" y="3036385"/>
              <a:ext cx="1586926" cy="2115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2D0075C-4718-4E35-A81D-19904EC01D4A}"/>
                </a:ext>
              </a:extLst>
            </p:cNvPr>
            <p:cNvSpPr/>
            <p:nvPr/>
          </p:nvSpPr>
          <p:spPr>
            <a:xfrm>
              <a:off x="4874204" y="3036386"/>
              <a:ext cx="1586926" cy="2115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4429363-6B1B-4F80-991C-E7AB1FC146B8}"/>
                </a:ext>
              </a:extLst>
            </p:cNvPr>
            <p:cNvSpPr/>
            <p:nvPr/>
          </p:nvSpPr>
          <p:spPr>
            <a:xfrm>
              <a:off x="2972802" y="3036386"/>
              <a:ext cx="1586926" cy="2115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F8A28A2-81C8-4B94-83E4-79D98732B53F}"/>
                </a:ext>
              </a:extLst>
            </p:cNvPr>
            <p:cNvSpPr/>
            <p:nvPr/>
          </p:nvSpPr>
          <p:spPr>
            <a:xfrm>
              <a:off x="1051166" y="3036385"/>
              <a:ext cx="1586926" cy="2115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9BBE6CE-5AA2-40E0-8023-3B7475F58AB4}"/>
                </a:ext>
              </a:extLst>
            </p:cNvPr>
            <p:cNvSpPr/>
            <p:nvPr/>
          </p:nvSpPr>
          <p:spPr>
            <a:xfrm>
              <a:off x="8695712" y="557489"/>
              <a:ext cx="1586926" cy="2115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383C44D-2D60-47A8-A4B6-88A2AB1D726A}"/>
                </a:ext>
              </a:extLst>
            </p:cNvPr>
            <p:cNvSpPr/>
            <p:nvPr/>
          </p:nvSpPr>
          <p:spPr>
            <a:xfrm>
              <a:off x="6807298" y="557487"/>
              <a:ext cx="1586926" cy="2115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E93A125-0D5D-47A3-A71C-A8644EF09E34}"/>
                </a:ext>
              </a:extLst>
            </p:cNvPr>
            <p:cNvSpPr/>
            <p:nvPr/>
          </p:nvSpPr>
          <p:spPr>
            <a:xfrm>
              <a:off x="4874204" y="557487"/>
              <a:ext cx="1586926" cy="2115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98E7D69-1DED-46A8-8A31-928CF9281087}"/>
                </a:ext>
              </a:extLst>
            </p:cNvPr>
            <p:cNvSpPr/>
            <p:nvPr/>
          </p:nvSpPr>
          <p:spPr>
            <a:xfrm>
              <a:off x="2951794" y="557487"/>
              <a:ext cx="1586926" cy="2115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94032BD-EFC1-4585-9CB0-05DFF942FD53}"/>
                </a:ext>
              </a:extLst>
            </p:cNvPr>
            <p:cNvSpPr/>
            <p:nvPr/>
          </p:nvSpPr>
          <p:spPr>
            <a:xfrm>
              <a:off x="1063380" y="557487"/>
              <a:ext cx="1586926" cy="2115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DB5219C-E7B2-4DD6-9968-E40D081E4C34}"/>
                </a:ext>
              </a:extLst>
            </p:cNvPr>
            <p:cNvSpPr/>
            <p:nvPr/>
          </p:nvSpPr>
          <p:spPr>
            <a:xfrm>
              <a:off x="1508275" y="1781590"/>
              <a:ext cx="686452" cy="8475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71980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 ১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D646327-EC16-4005-B9EF-01581E948883}"/>
                </a:ext>
              </a:extLst>
            </p:cNvPr>
            <p:cNvSpPr/>
            <p:nvPr/>
          </p:nvSpPr>
          <p:spPr>
            <a:xfrm>
              <a:off x="1508275" y="4304732"/>
              <a:ext cx="686452" cy="8475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71980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 ৬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2B5839B-D0A3-4E0D-8380-96DC5464AFB8}"/>
                </a:ext>
              </a:extLst>
            </p:cNvPr>
            <p:cNvSpPr/>
            <p:nvPr/>
          </p:nvSpPr>
          <p:spPr>
            <a:xfrm>
              <a:off x="9145949" y="1781589"/>
              <a:ext cx="686452" cy="8475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71980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 ৫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8CB8B79-9555-4AB4-ABC8-0BFA440FA4A4}"/>
                </a:ext>
              </a:extLst>
            </p:cNvPr>
            <p:cNvSpPr/>
            <p:nvPr/>
          </p:nvSpPr>
          <p:spPr>
            <a:xfrm>
              <a:off x="7257535" y="1781590"/>
              <a:ext cx="686452" cy="8475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71980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 ৪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54EC215-FDC2-49A2-BAD8-200856E8923B}"/>
                </a:ext>
              </a:extLst>
            </p:cNvPr>
            <p:cNvSpPr/>
            <p:nvPr/>
          </p:nvSpPr>
          <p:spPr>
            <a:xfrm>
              <a:off x="3402031" y="1781590"/>
              <a:ext cx="686452" cy="8475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71980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 ২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EE15AEC-D2FB-42B2-BEAA-88DA5481E04F}"/>
                </a:ext>
              </a:extLst>
            </p:cNvPr>
            <p:cNvSpPr/>
            <p:nvPr/>
          </p:nvSpPr>
          <p:spPr>
            <a:xfrm>
              <a:off x="3427561" y="4304732"/>
              <a:ext cx="686452" cy="8475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71980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 ৭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68F2092-6470-41E4-8B85-5EFAC0C519D2}"/>
                </a:ext>
              </a:extLst>
            </p:cNvPr>
            <p:cNvSpPr/>
            <p:nvPr/>
          </p:nvSpPr>
          <p:spPr>
            <a:xfrm>
              <a:off x="5329783" y="1781591"/>
              <a:ext cx="686452" cy="8475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71980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 ৩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8EC7397-47CD-47A4-BCAE-E5DF30167913}"/>
                </a:ext>
              </a:extLst>
            </p:cNvPr>
            <p:cNvSpPr/>
            <p:nvPr/>
          </p:nvSpPr>
          <p:spPr>
            <a:xfrm>
              <a:off x="5329783" y="4304732"/>
              <a:ext cx="686452" cy="8475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71980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 ৮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C1814E5-2A56-4BB9-9C86-5DA681857B4D}"/>
                </a:ext>
              </a:extLst>
            </p:cNvPr>
            <p:cNvSpPr/>
            <p:nvPr/>
          </p:nvSpPr>
          <p:spPr>
            <a:xfrm>
              <a:off x="7252049" y="4304732"/>
              <a:ext cx="686452" cy="8475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71980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 ৯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3EE47B7-4A9C-4B5B-B4FA-96FB443AF524}"/>
                </a:ext>
              </a:extLst>
            </p:cNvPr>
            <p:cNvSpPr/>
            <p:nvPr/>
          </p:nvSpPr>
          <p:spPr>
            <a:xfrm>
              <a:off x="9145949" y="4304731"/>
              <a:ext cx="686452" cy="8475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71980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১০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1F9085A-EFB8-4C93-ADCC-DC7D887E9478}"/>
                </a:ext>
              </a:extLst>
            </p:cNvPr>
            <p:cNvSpPr txBox="1"/>
            <p:nvPr/>
          </p:nvSpPr>
          <p:spPr>
            <a:xfrm>
              <a:off x="5475948" y="3571124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8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961AE0D-8170-4849-B690-8C5E6A82A1E8}"/>
                </a:ext>
              </a:extLst>
            </p:cNvPr>
            <p:cNvSpPr txBox="1"/>
            <p:nvPr/>
          </p:nvSpPr>
          <p:spPr>
            <a:xfrm>
              <a:off x="3555872" y="1032499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B5A16F7-CFEE-4F23-B349-4D6A35665BE9}"/>
                </a:ext>
              </a:extLst>
            </p:cNvPr>
            <p:cNvSpPr txBox="1"/>
            <p:nvPr/>
          </p:nvSpPr>
          <p:spPr>
            <a:xfrm>
              <a:off x="5475948" y="1032499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6F85B93-AD12-4900-B991-05177C756A9B}"/>
                </a:ext>
              </a:extLst>
            </p:cNvPr>
            <p:cNvSpPr txBox="1"/>
            <p:nvPr/>
          </p:nvSpPr>
          <p:spPr>
            <a:xfrm>
              <a:off x="7403556" y="1032499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AE01C19-07F1-4E90-9A75-26DA8429F3C6}"/>
                </a:ext>
              </a:extLst>
            </p:cNvPr>
            <p:cNvSpPr txBox="1"/>
            <p:nvPr/>
          </p:nvSpPr>
          <p:spPr>
            <a:xfrm>
              <a:off x="9297456" y="1038510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7B597CF-48B4-4C34-BB15-2BA91FA142A2}"/>
                </a:ext>
              </a:extLst>
            </p:cNvPr>
            <p:cNvSpPr txBox="1"/>
            <p:nvPr/>
          </p:nvSpPr>
          <p:spPr>
            <a:xfrm>
              <a:off x="1659782" y="3555641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6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68E3379-485A-4417-A8AD-57EFA5CF8E19}"/>
                </a:ext>
              </a:extLst>
            </p:cNvPr>
            <p:cNvSpPr txBox="1"/>
            <p:nvPr/>
          </p:nvSpPr>
          <p:spPr>
            <a:xfrm>
              <a:off x="3553538" y="3536273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7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7C4213A-08B2-4B72-A97E-253160927573}"/>
                </a:ext>
              </a:extLst>
            </p:cNvPr>
            <p:cNvSpPr txBox="1"/>
            <p:nvPr/>
          </p:nvSpPr>
          <p:spPr>
            <a:xfrm>
              <a:off x="1659782" y="1013221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324423F-5E53-42CA-BB14-98D37546705C}"/>
                </a:ext>
              </a:extLst>
            </p:cNvPr>
            <p:cNvSpPr txBox="1"/>
            <p:nvPr/>
          </p:nvSpPr>
          <p:spPr>
            <a:xfrm>
              <a:off x="7403556" y="3538832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9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A3295A6-B660-4938-B83E-D5D18A467ED7}"/>
                </a:ext>
              </a:extLst>
            </p:cNvPr>
            <p:cNvSpPr txBox="1"/>
            <p:nvPr/>
          </p:nvSpPr>
          <p:spPr>
            <a:xfrm>
              <a:off x="9188662" y="3555641"/>
              <a:ext cx="5822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10</a:t>
              </a: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159808B-3C14-A5E9-725D-EC6B8B499F1B}"/>
              </a:ext>
            </a:extLst>
          </p:cNvPr>
          <p:cNvSpPr/>
          <p:nvPr/>
        </p:nvSpPr>
        <p:spPr>
          <a:xfrm>
            <a:off x="6367972" y="5550926"/>
            <a:ext cx="1174298" cy="847573"/>
          </a:xfrm>
          <a:prstGeom prst="roundRect">
            <a:avLst/>
          </a:prstGeom>
          <a:solidFill>
            <a:srgbClr val="21879F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38100">
            <a:bevelT w="101600" h="1016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কথায়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A5F68E2B-09EF-D552-C880-3AD6C5D8A4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2096746" y="969961"/>
            <a:ext cx="304800" cy="304800"/>
          </a:xfrm>
          <a:prstGeom prst="rect">
            <a:avLst/>
          </a:prstGeom>
        </p:spPr>
      </p:pic>
      <p:pic>
        <p:nvPicPr>
          <p:cNvPr id="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EF8D7645-BBDD-7812-4C05-082ADD3C6BE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3982636" y="974326"/>
            <a:ext cx="304800" cy="304800"/>
          </a:xfrm>
          <a:prstGeom prst="rect">
            <a:avLst/>
          </a:prstGeom>
        </p:spPr>
      </p:pic>
      <p:pic>
        <p:nvPicPr>
          <p:cNvPr id="6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B125AA95-FEDE-EAA4-66DB-BEDB963CA5B3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5960277" y="1033482"/>
            <a:ext cx="304800" cy="304800"/>
          </a:xfrm>
          <a:prstGeom prst="rect">
            <a:avLst/>
          </a:prstGeom>
        </p:spPr>
      </p:pic>
      <p:pic>
        <p:nvPicPr>
          <p:cNvPr id="7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5F11780D-A471-5EAF-CB15-86E68A6A0878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7880572" y="996000"/>
            <a:ext cx="304800" cy="304800"/>
          </a:xfrm>
          <a:prstGeom prst="rect">
            <a:avLst/>
          </a:prstGeom>
        </p:spPr>
      </p:pic>
      <p:pic>
        <p:nvPicPr>
          <p:cNvPr id="9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175488DA-1F59-C899-A3A9-973B4508BB5F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9790454" y="1043693"/>
            <a:ext cx="304800" cy="304800"/>
          </a:xfrm>
          <a:prstGeom prst="rect">
            <a:avLst/>
          </a:prstGeom>
        </p:spPr>
      </p:pic>
      <p:pic>
        <p:nvPicPr>
          <p:cNvPr id="10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143C41D9-D402-6546-033C-6A81275F43A7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1933440" y="3404223"/>
            <a:ext cx="304800" cy="304800"/>
          </a:xfrm>
          <a:prstGeom prst="rect">
            <a:avLst/>
          </a:prstGeom>
        </p:spPr>
      </p:pic>
      <p:pic>
        <p:nvPicPr>
          <p:cNvPr id="11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241362D0-3A51-09B3-7C6D-0A9635A2E728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4057658" y="3384856"/>
            <a:ext cx="304800" cy="304800"/>
          </a:xfrm>
          <a:prstGeom prst="rect">
            <a:avLst/>
          </a:prstGeom>
        </p:spPr>
      </p:pic>
      <p:pic>
        <p:nvPicPr>
          <p:cNvPr id="1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9C924A2C-C438-016D-5497-06A0F351F385}"/>
              </a:ext>
            </a:extLst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5943600" y="3276600"/>
            <a:ext cx="304800" cy="304800"/>
          </a:xfrm>
          <a:prstGeom prst="rect">
            <a:avLst/>
          </a:prstGeom>
        </p:spPr>
      </p:pic>
      <p:pic>
        <p:nvPicPr>
          <p:cNvPr id="1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9A3F7279-4E7B-4450-38B0-D13704AE46F0}"/>
              </a:ext>
            </a:extLst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7912237" y="3355239"/>
            <a:ext cx="304800" cy="304800"/>
          </a:xfrm>
          <a:prstGeom prst="rect">
            <a:avLst/>
          </a:prstGeom>
        </p:spPr>
      </p:pic>
      <p:pic>
        <p:nvPicPr>
          <p:cNvPr id="14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C66B0002-12A4-9511-7C9F-F47DE954EF41}"/>
              </a:ext>
            </a:extLst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9726554" y="3318255"/>
            <a:ext cx="304800" cy="3048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D92F536-E493-1417-F975-4C1FCC1C55F3}"/>
              </a:ext>
            </a:extLst>
          </p:cNvPr>
          <p:cNvSpPr/>
          <p:nvPr/>
        </p:nvSpPr>
        <p:spPr>
          <a:xfrm>
            <a:off x="4769302" y="5550926"/>
            <a:ext cx="1174298" cy="847573"/>
          </a:xfrm>
          <a:prstGeom prst="roundRect">
            <a:avLst/>
          </a:prstGeom>
          <a:solidFill>
            <a:srgbClr val="21879F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38100">
            <a:bevelT w="101600" h="1016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bn-IN" sz="2400" b="1" dirty="0">
                <a:solidFill>
                  <a:schemeClr val="tx1"/>
                </a:solidFill>
              </a:rPr>
              <a:t>গোনো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36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49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65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12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237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228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2283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208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216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2138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4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5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C942E29-3E37-45A2-99D6-2A960A3A351A}"/>
              </a:ext>
            </a:extLst>
          </p:cNvPr>
          <p:cNvGrpSpPr/>
          <p:nvPr/>
        </p:nvGrpSpPr>
        <p:grpSpPr>
          <a:xfrm>
            <a:off x="1480264" y="710870"/>
            <a:ext cx="9231472" cy="4594818"/>
            <a:chOff x="1051166" y="557487"/>
            <a:chExt cx="9231472" cy="459481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F06647B-65E9-4FE5-A12D-097E32BD3DE8}"/>
                </a:ext>
              </a:extLst>
            </p:cNvPr>
            <p:cNvSpPr/>
            <p:nvPr/>
          </p:nvSpPr>
          <p:spPr>
            <a:xfrm>
              <a:off x="8686305" y="3036385"/>
              <a:ext cx="1586926" cy="2115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6530C2-9333-4EB9-B478-4D785FE2CC33}"/>
                </a:ext>
              </a:extLst>
            </p:cNvPr>
            <p:cNvSpPr/>
            <p:nvPr/>
          </p:nvSpPr>
          <p:spPr>
            <a:xfrm>
              <a:off x="6801812" y="3036385"/>
              <a:ext cx="1586926" cy="2115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2D0075C-4718-4E35-A81D-19904EC01D4A}"/>
                </a:ext>
              </a:extLst>
            </p:cNvPr>
            <p:cNvSpPr/>
            <p:nvPr/>
          </p:nvSpPr>
          <p:spPr>
            <a:xfrm>
              <a:off x="4874204" y="3036386"/>
              <a:ext cx="1586926" cy="2115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4429363-6B1B-4F80-991C-E7AB1FC146B8}"/>
                </a:ext>
              </a:extLst>
            </p:cNvPr>
            <p:cNvSpPr/>
            <p:nvPr/>
          </p:nvSpPr>
          <p:spPr>
            <a:xfrm>
              <a:off x="2972802" y="3036386"/>
              <a:ext cx="1586926" cy="2115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F8A28A2-81C8-4B94-83E4-79D98732B53F}"/>
                </a:ext>
              </a:extLst>
            </p:cNvPr>
            <p:cNvSpPr/>
            <p:nvPr/>
          </p:nvSpPr>
          <p:spPr>
            <a:xfrm>
              <a:off x="1051166" y="3036385"/>
              <a:ext cx="1586926" cy="2115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9BBE6CE-5AA2-40E0-8023-3B7475F58AB4}"/>
                </a:ext>
              </a:extLst>
            </p:cNvPr>
            <p:cNvSpPr/>
            <p:nvPr/>
          </p:nvSpPr>
          <p:spPr>
            <a:xfrm>
              <a:off x="8695712" y="557489"/>
              <a:ext cx="1586926" cy="2115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383C44D-2D60-47A8-A4B6-88A2AB1D726A}"/>
                </a:ext>
              </a:extLst>
            </p:cNvPr>
            <p:cNvSpPr/>
            <p:nvPr/>
          </p:nvSpPr>
          <p:spPr>
            <a:xfrm>
              <a:off x="6807298" y="557487"/>
              <a:ext cx="1586926" cy="2115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E93A125-0D5D-47A3-A71C-A8644EF09E34}"/>
                </a:ext>
              </a:extLst>
            </p:cNvPr>
            <p:cNvSpPr/>
            <p:nvPr/>
          </p:nvSpPr>
          <p:spPr>
            <a:xfrm>
              <a:off x="4874204" y="557487"/>
              <a:ext cx="1586926" cy="2115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98E7D69-1DED-46A8-8A31-928CF9281087}"/>
                </a:ext>
              </a:extLst>
            </p:cNvPr>
            <p:cNvSpPr/>
            <p:nvPr/>
          </p:nvSpPr>
          <p:spPr>
            <a:xfrm>
              <a:off x="2951794" y="557487"/>
              <a:ext cx="1586926" cy="2115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94032BD-EFC1-4585-9CB0-05DFF942FD53}"/>
                </a:ext>
              </a:extLst>
            </p:cNvPr>
            <p:cNvSpPr/>
            <p:nvPr/>
          </p:nvSpPr>
          <p:spPr>
            <a:xfrm>
              <a:off x="1063380" y="557487"/>
              <a:ext cx="1586926" cy="2115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DB5219C-E7B2-4DD6-9968-E40D081E4C34}"/>
                </a:ext>
              </a:extLst>
            </p:cNvPr>
            <p:cNvSpPr/>
            <p:nvPr/>
          </p:nvSpPr>
          <p:spPr>
            <a:xfrm>
              <a:off x="1508275" y="1781590"/>
              <a:ext cx="686452" cy="8475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71980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 ১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D646327-EC16-4005-B9EF-01581E948883}"/>
                </a:ext>
              </a:extLst>
            </p:cNvPr>
            <p:cNvSpPr/>
            <p:nvPr/>
          </p:nvSpPr>
          <p:spPr>
            <a:xfrm>
              <a:off x="1508275" y="4304732"/>
              <a:ext cx="686452" cy="8475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71980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 ৬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2B5839B-D0A3-4E0D-8380-96DC5464AFB8}"/>
                </a:ext>
              </a:extLst>
            </p:cNvPr>
            <p:cNvSpPr/>
            <p:nvPr/>
          </p:nvSpPr>
          <p:spPr>
            <a:xfrm>
              <a:off x="9145949" y="1781589"/>
              <a:ext cx="686452" cy="8475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71980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 ৫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8CB8B79-9555-4AB4-ABC8-0BFA440FA4A4}"/>
                </a:ext>
              </a:extLst>
            </p:cNvPr>
            <p:cNvSpPr/>
            <p:nvPr/>
          </p:nvSpPr>
          <p:spPr>
            <a:xfrm>
              <a:off x="7257535" y="1781590"/>
              <a:ext cx="686452" cy="8475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71980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 ৪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54EC215-FDC2-49A2-BAD8-200856E8923B}"/>
                </a:ext>
              </a:extLst>
            </p:cNvPr>
            <p:cNvSpPr/>
            <p:nvPr/>
          </p:nvSpPr>
          <p:spPr>
            <a:xfrm>
              <a:off x="3402031" y="1781590"/>
              <a:ext cx="686452" cy="8475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71980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 ২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EE15AEC-D2FB-42B2-BEAA-88DA5481E04F}"/>
                </a:ext>
              </a:extLst>
            </p:cNvPr>
            <p:cNvSpPr/>
            <p:nvPr/>
          </p:nvSpPr>
          <p:spPr>
            <a:xfrm>
              <a:off x="3427561" y="4304732"/>
              <a:ext cx="686452" cy="8475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71980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 ৭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68F2092-6470-41E4-8B85-5EFAC0C519D2}"/>
                </a:ext>
              </a:extLst>
            </p:cNvPr>
            <p:cNvSpPr/>
            <p:nvPr/>
          </p:nvSpPr>
          <p:spPr>
            <a:xfrm>
              <a:off x="5329783" y="1781591"/>
              <a:ext cx="686452" cy="8475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71980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 ৩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8EC7397-47CD-47A4-BCAE-E5DF30167913}"/>
                </a:ext>
              </a:extLst>
            </p:cNvPr>
            <p:cNvSpPr/>
            <p:nvPr/>
          </p:nvSpPr>
          <p:spPr>
            <a:xfrm>
              <a:off x="5329783" y="4304732"/>
              <a:ext cx="686452" cy="8475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71980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 ৮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C1814E5-2A56-4BB9-9C86-5DA681857B4D}"/>
                </a:ext>
              </a:extLst>
            </p:cNvPr>
            <p:cNvSpPr/>
            <p:nvPr/>
          </p:nvSpPr>
          <p:spPr>
            <a:xfrm>
              <a:off x="7252049" y="4304732"/>
              <a:ext cx="686452" cy="8475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71980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 ৯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3EE47B7-4A9C-4B5B-B4FA-96FB443AF524}"/>
                </a:ext>
              </a:extLst>
            </p:cNvPr>
            <p:cNvSpPr/>
            <p:nvPr/>
          </p:nvSpPr>
          <p:spPr>
            <a:xfrm>
              <a:off x="9145949" y="4304731"/>
              <a:ext cx="686452" cy="8475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71980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১০</a:t>
              </a:r>
            </a:p>
          </p:txBody>
        </p:sp>
      </p:grpSp>
      <p:pic>
        <p:nvPicPr>
          <p:cNvPr id="1026" name="Picture 2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96040539-6B32-4E46-46D9-E543AB962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1941317" y="1104799"/>
            <a:ext cx="634772" cy="68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3762FEE1-CE9E-26F6-CC98-5AA7119E9B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3824670" y="1209619"/>
            <a:ext cx="634772" cy="68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C36CC126-FEA9-A4C9-D6DB-CB28F45EEE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3478502" y="946117"/>
            <a:ext cx="484581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47B1E582-B554-2909-BDCC-750432F3F0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5705581" y="1197212"/>
            <a:ext cx="634772" cy="68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011FDA52-00BD-7682-849E-922933EED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5370097" y="883226"/>
            <a:ext cx="484581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A6DAF03F-1114-1314-4854-9DB6659CD2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5383006" y="1313283"/>
            <a:ext cx="382549" cy="41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FA2DCE95-99D9-A9B8-8487-89A1CFC52B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7706987" y="1197212"/>
            <a:ext cx="634772" cy="68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6440D53F-436E-B217-1227-AC27FB3CAE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7348073" y="923243"/>
            <a:ext cx="484581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8CB3DA03-E046-4ABC-4AB3-05F46FAF1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7324438" y="1416459"/>
            <a:ext cx="382549" cy="41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95365207-ABD0-5E35-B4D0-BF9D8AFFF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7773528" y="857110"/>
            <a:ext cx="369640" cy="39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B9914B34-C604-A2AC-3813-19EB7A9F9F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9565199" y="1229302"/>
            <a:ext cx="634772" cy="68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CABD3511-98B2-4EB0-1724-4C9E6E2BC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9279879" y="923243"/>
            <a:ext cx="484581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EAA20B2C-F1EA-94B5-7ACD-2EC7DFB189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9192498" y="1416459"/>
            <a:ext cx="382549" cy="41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BCECFC25-86AC-FFA3-7BA9-4AA5162BF9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9683638" y="808613"/>
            <a:ext cx="369640" cy="39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034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20CC9B15-1043-47D8-D797-33B3519C69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9949560" y="1090968"/>
            <a:ext cx="301123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2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C7F90D37-D8A6-445B-E6F8-D364617D38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1937373" y="3752443"/>
            <a:ext cx="634772" cy="68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2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67A05A65-B66F-7F09-8450-31AC5C344F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3864874" y="3753427"/>
            <a:ext cx="634772" cy="68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2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B6BA0049-DBD1-D71D-C18A-6517278745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5768642" y="3737152"/>
            <a:ext cx="634772" cy="68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2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2C5B3001-EF77-F68E-F9AB-5AAD5CBA17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7706987" y="3737152"/>
            <a:ext cx="634772" cy="68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2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8505B317-4ABC-8F5D-BB9B-F868AA2D1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9551072" y="3740836"/>
            <a:ext cx="634772" cy="68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040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A9F6450A-0EA3-5A8F-591A-FD5C642FA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1620747" y="3470547"/>
            <a:ext cx="484581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041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285005E2-8667-725F-641B-162BD55724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3503335" y="3498854"/>
            <a:ext cx="484581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042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6F78D12B-BDBD-BC9A-C2B8-5AA4F7A8C9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5424495" y="3457754"/>
            <a:ext cx="484581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1043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3905CD2B-5E18-B7ED-2E19-5CAEE5177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7326004" y="3507956"/>
            <a:ext cx="484581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1044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147A961B-0015-B841-4E6C-97DF14631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9192498" y="3489100"/>
            <a:ext cx="484581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1045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DD233BA7-BA6D-35F0-A9CD-D782B8BFB0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1609313" y="3943694"/>
            <a:ext cx="382549" cy="41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1046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06DF1B4E-ADEF-3E4D-A388-3F60EABA72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3532742" y="3972002"/>
            <a:ext cx="382549" cy="41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1047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C5C29F96-F720-2108-6CD1-92E8786BA5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5451800" y="3931564"/>
            <a:ext cx="382549" cy="41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1048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F8C4E9AD-6033-01E9-6DF6-247AEF5732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7367416" y="3990888"/>
            <a:ext cx="382549" cy="41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1049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5B5C2580-0752-2CC0-E727-76739A8C3C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9211014" y="3972002"/>
            <a:ext cx="382549" cy="41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1050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28D91A1B-6C65-8294-44D3-0F3EF56D33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9605006" y="3407871"/>
            <a:ext cx="369640" cy="39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1051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424F9576-FBA5-8BD0-D430-348CC794F3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7738912" y="3370095"/>
            <a:ext cx="369640" cy="39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1052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5D1E4598-4DC3-1DC8-4A9E-66B7FA95D7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5829855" y="3368365"/>
            <a:ext cx="369640" cy="39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1053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4A94F543-D5D2-3807-2958-764B9C3CF7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3933813" y="3361350"/>
            <a:ext cx="369640" cy="39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1055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46809EBC-33DF-2450-7DA1-D8137CCE6E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2035357" y="3387453"/>
            <a:ext cx="369640" cy="39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1056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10575B30-5D91-FD16-10C8-EC4F58A6B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9938655" y="3628902"/>
            <a:ext cx="301123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1057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E2297759-48F3-EFBA-90FC-D9B1AA96FA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8066476" y="3569590"/>
            <a:ext cx="301123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1058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3B11B546-CD17-16F5-1426-07C8B2668B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6143270" y="3604912"/>
            <a:ext cx="301123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1059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BFBACAC7-173A-F7DF-E47C-C71D5BBB9E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4214104" y="3578480"/>
            <a:ext cx="301123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" name="Picture 1060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1B0B84BB-E66D-8A46-400A-D6B35AF90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2297453" y="3627450"/>
            <a:ext cx="301123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1061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39B3124C-C8EA-E05C-C650-034498C4D7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2492557" y="4058747"/>
            <a:ext cx="275992" cy="29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1062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CF521DD9-C9EB-2C7C-8071-89013BBCD6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4403062" y="4078561"/>
            <a:ext cx="275992" cy="29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1063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4D208E18-A579-399A-FB38-A673A1765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6306397" y="4075034"/>
            <a:ext cx="275992" cy="29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" name="Picture 1064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F93DE075-7670-70F4-242F-EDFBC07F45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8248885" y="4070641"/>
            <a:ext cx="275992" cy="29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1065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E77DE497-A99B-809F-F096-B376CFBD35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10092139" y="4080821"/>
            <a:ext cx="275992" cy="29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1066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25669320-4267-1C44-38A2-61E83F5F34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4486492" y="3818649"/>
            <a:ext cx="275992" cy="29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1067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24B7AF21-C126-9E91-AA8C-5E1875BBCB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6372104" y="3829627"/>
            <a:ext cx="275992" cy="29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" name="Picture 1068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508A0840-1110-8EA2-597C-EF09E1A755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8320747" y="3818648"/>
            <a:ext cx="275992" cy="29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1069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53E2B4CC-DA7E-BE7C-E67E-B665E61733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10168094" y="3844767"/>
            <a:ext cx="275992" cy="29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1071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A9B3E541-87C5-66C7-E252-3762F38115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6314436" y="3325879"/>
            <a:ext cx="275992" cy="29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3" name="Picture 1072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18D7EE28-9F72-0056-A619-3BBE569D1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8337114" y="3373741"/>
            <a:ext cx="275992" cy="29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1073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8E88E7EB-CDB1-99BC-1E38-E61BBCB7A8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10123503" y="3340100"/>
            <a:ext cx="275992" cy="29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1074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F6622EE1-FADD-7193-CDB8-9C8A44FD4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7978657" y="3340100"/>
            <a:ext cx="225899" cy="24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1075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87236ABF-3241-E596-7009-E25BE7D946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9402288" y="3250232"/>
            <a:ext cx="204045" cy="22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7" name="Picture 1076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56C11D89-969C-5D09-CF93-9B6F32146E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9817349" y="3363295"/>
            <a:ext cx="225899" cy="24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1908AD4A-7818-F471-C4A2-1204AA10D28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2096746" y="928190"/>
            <a:ext cx="304800" cy="304800"/>
          </a:xfrm>
          <a:prstGeom prst="rect">
            <a:avLst/>
          </a:prstGeom>
        </p:spPr>
      </p:pic>
      <p:pic>
        <p:nvPicPr>
          <p:cNvPr id="17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81DC73A3-E26D-0564-2171-8C63DB623D5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3982636" y="932555"/>
            <a:ext cx="304800" cy="304800"/>
          </a:xfrm>
          <a:prstGeom prst="rect">
            <a:avLst/>
          </a:prstGeom>
        </p:spPr>
      </p:pic>
      <p:pic>
        <p:nvPicPr>
          <p:cNvPr id="18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69F06CE0-A209-C4B6-76AD-A235915E9E18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5960277" y="991711"/>
            <a:ext cx="304800" cy="304800"/>
          </a:xfrm>
          <a:prstGeom prst="rect">
            <a:avLst/>
          </a:prstGeom>
        </p:spPr>
      </p:pic>
      <p:pic>
        <p:nvPicPr>
          <p:cNvPr id="19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CFD14234-E839-D160-85CB-E22474F1B8DD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7880572" y="954229"/>
            <a:ext cx="304800" cy="304800"/>
          </a:xfrm>
          <a:prstGeom prst="rect">
            <a:avLst/>
          </a:prstGeom>
        </p:spPr>
      </p:pic>
      <p:pic>
        <p:nvPicPr>
          <p:cNvPr id="20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8C656B68-430D-00D1-67A1-F45284299261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9790454" y="1025520"/>
            <a:ext cx="304800" cy="304800"/>
          </a:xfrm>
          <a:prstGeom prst="rect">
            <a:avLst/>
          </a:prstGeom>
        </p:spPr>
      </p:pic>
      <p:pic>
        <p:nvPicPr>
          <p:cNvPr id="21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A8CE6618-6597-D377-00F1-BC8EBCE20BDA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1933440" y="3386050"/>
            <a:ext cx="304800" cy="304800"/>
          </a:xfrm>
          <a:prstGeom prst="rect">
            <a:avLst/>
          </a:prstGeom>
        </p:spPr>
      </p:pic>
      <p:pic>
        <p:nvPicPr>
          <p:cNvPr id="2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EB09F7DC-1033-EA05-93F6-6438D66DCA47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4057658" y="3384856"/>
            <a:ext cx="304800" cy="304800"/>
          </a:xfrm>
          <a:prstGeom prst="rect">
            <a:avLst/>
          </a:prstGeom>
        </p:spPr>
      </p:pic>
      <p:pic>
        <p:nvPicPr>
          <p:cNvPr id="2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B961C833-66F9-2AB3-5C5D-2C7B29404B31}"/>
              </a:ext>
            </a:extLst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5943600" y="3276600"/>
            <a:ext cx="304800" cy="304800"/>
          </a:xfrm>
          <a:prstGeom prst="rect">
            <a:avLst/>
          </a:prstGeom>
        </p:spPr>
      </p:pic>
      <p:pic>
        <p:nvPicPr>
          <p:cNvPr id="39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475F6978-1A38-C5D1-3D00-96EDCA1C7A8E}"/>
              </a:ext>
            </a:extLst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7912237" y="3355239"/>
            <a:ext cx="304800" cy="304800"/>
          </a:xfrm>
          <a:prstGeom prst="rect">
            <a:avLst/>
          </a:prstGeom>
        </p:spPr>
      </p:pic>
      <p:pic>
        <p:nvPicPr>
          <p:cNvPr id="40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F5994D95-98D4-F804-45FB-EB180A8D72ED}"/>
              </a:ext>
            </a:extLst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9726554" y="331825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5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496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65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128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2378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2283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2283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208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2165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2138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8000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audio>
              <p:cMediaNode vol="8000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audio>
              <p:cMediaNode vol="80000">
                <p:cTn id="4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8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audio>
              <p:cMediaNode vol="8000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  <p:audio>
              <p:cMediaNode vol="80000">
                <p:cTn id="5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DF06647B-65E9-4FE5-A12D-097E32BD3DE8}"/>
              </a:ext>
            </a:extLst>
          </p:cNvPr>
          <p:cNvSpPr/>
          <p:nvPr/>
        </p:nvSpPr>
        <p:spPr>
          <a:xfrm>
            <a:off x="9115403" y="3189768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6530C2-9333-4EB9-B478-4D785FE2CC33}"/>
              </a:ext>
            </a:extLst>
          </p:cNvPr>
          <p:cNvSpPr/>
          <p:nvPr/>
        </p:nvSpPr>
        <p:spPr>
          <a:xfrm>
            <a:off x="7230910" y="3189768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D0075C-4718-4E35-A81D-19904EC01D4A}"/>
              </a:ext>
            </a:extLst>
          </p:cNvPr>
          <p:cNvSpPr/>
          <p:nvPr/>
        </p:nvSpPr>
        <p:spPr>
          <a:xfrm>
            <a:off x="5303302" y="3189769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429363-6B1B-4F80-991C-E7AB1FC146B8}"/>
              </a:ext>
            </a:extLst>
          </p:cNvPr>
          <p:cNvSpPr/>
          <p:nvPr/>
        </p:nvSpPr>
        <p:spPr>
          <a:xfrm>
            <a:off x="3401900" y="3189769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F8A28A2-81C8-4B94-83E4-79D98732B53F}"/>
              </a:ext>
            </a:extLst>
          </p:cNvPr>
          <p:cNvSpPr/>
          <p:nvPr/>
        </p:nvSpPr>
        <p:spPr>
          <a:xfrm>
            <a:off x="1480264" y="3189768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9BBE6CE-5AA2-40E0-8023-3B7475F58AB4}"/>
              </a:ext>
            </a:extLst>
          </p:cNvPr>
          <p:cNvSpPr/>
          <p:nvPr/>
        </p:nvSpPr>
        <p:spPr>
          <a:xfrm>
            <a:off x="9124810" y="710872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383C44D-2D60-47A8-A4B6-88A2AB1D726A}"/>
              </a:ext>
            </a:extLst>
          </p:cNvPr>
          <p:cNvSpPr/>
          <p:nvPr/>
        </p:nvSpPr>
        <p:spPr>
          <a:xfrm>
            <a:off x="7236396" y="710870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93A125-0D5D-47A3-A71C-A8644EF09E34}"/>
              </a:ext>
            </a:extLst>
          </p:cNvPr>
          <p:cNvSpPr/>
          <p:nvPr/>
        </p:nvSpPr>
        <p:spPr>
          <a:xfrm>
            <a:off x="5303302" y="710870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8E7D69-1DED-46A8-8A31-928CF9281087}"/>
              </a:ext>
            </a:extLst>
          </p:cNvPr>
          <p:cNvSpPr/>
          <p:nvPr/>
        </p:nvSpPr>
        <p:spPr>
          <a:xfrm>
            <a:off x="3380892" y="710870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4032BD-EFC1-4585-9CB0-05DFF942FD53}"/>
              </a:ext>
            </a:extLst>
          </p:cNvPr>
          <p:cNvSpPr/>
          <p:nvPr/>
        </p:nvSpPr>
        <p:spPr>
          <a:xfrm>
            <a:off x="1492478" y="710870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DB5219C-E7B2-4DD6-9968-E40D081E4C34}"/>
              </a:ext>
            </a:extLst>
          </p:cNvPr>
          <p:cNvSpPr/>
          <p:nvPr/>
        </p:nvSpPr>
        <p:spPr>
          <a:xfrm>
            <a:off x="1937373" y="1934973"/>
            <a:ext cx="686452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১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D646327-EC16-4005-B9EF-01581E948883}"/>
              </a:ext>
            </a:extLst>
          </p:cNvPr>
          <p:cNvSpPr/>
          <p:nvPr/>
        </p:nvSpPr>
        <p:spPr>
          <a:xfrm>
            <a:off x="1937373" y="4458115"/>
            <a:ext cx="686452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৬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2B5839B-D0A3-4E0D-8380-96DC5464AFB8}"/>
              </a:ext>
            </a:extLst>
          </p:cNvPr>
          <p:cNvSpPr/>
          <p:nvPr/>
        </p:nvSpPr>
        <p:spPr>
          <a:xfrm>
            <a:off x="9575047" y="1934972"/>
            <a:ext cx="686452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৫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8CB8B79-9555-4AB4-ABC8-0BFA440FA4A4}"/>
              </a:ext>
            </a:extLst>
          </p:cNvPr>
          <p:cNvSpPr/>
          <p:nvPr/>
        </p:nvSpPr>
        <p:spPr>
          <a:xfrm>
            <a:off x="7686633" y="1934973"/>
            <a:ext cx="686452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৪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54EC215-FDC2-49A2-BAD8-200856E8923B}"/>
              </a:ext>
            </a:extLst>
          </p:cNvPr>
          <p:cNvSpPr/>
          <p:nvPr/>
        </p:nvSpPr>
        <p:spPr>
          <a:xfrm>
            <a:off x="3831129" y="1934973"/>
            <a:ext cx="686452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২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EE15AEC-D2FB-42B2-BEAA-88DA5481E04F}"/>
              </a:ext>
            </a:extLst>
          </p:cNvPr>
          <p:cNvSpPr/>
          <p:nvPr/>
        </p:nvSpPr>
        <p:spPr>
          <a:xfrm>
            <a:off x="3856659" y="4458115"/>
            <a:ext cx="686452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৭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68F2092-6470-41E4-8B85-5EFAC0C519D2}"/>
              </a:ext>
            </a:extLst>
          </p:cNvPr>
          <p:cNvSpPr/>
          <p:nvPr/>
        </p:nvSpPr>
        <p:spPr>
          <a:xfrm>
            <a:off x="5758881" y="1934974"/>
            <a:ext cx="686452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৩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8EC7397-47CD-47A4-BCAE-E5DF30167913}"/>
              </a:ext>
            </a:extLst>
          </p:cNvPr>
          <p:cNvSpPr/>
          <p:nvPr/>
        </p:nvSpPr>
        <p:spPr>
          <a:xfrm>
            <a:off x="5758881" y="4458115"/>
            <a:ext cx="686452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৮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C1814E5-2A56-4BB9-9C86-5DA681857B4D}"/>
              </a:ext>
            </a:extLst>
          </p:cNvPr>
          <p:cNvSpPr/>
          <p:nvPr/>
        </p:nvSpPr>
        <p:spPr>
          <a:xfrm>
            <a:off x="7681147" y="4458115"/>
            <a:ext cx="686452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৯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3EE47B7-4A9C-4B5B-B4FA-96FB443AF524}"/>
              </a:ext>
            </a:extLst>
          </p:cNvPr>
          <p:cNvSpPr/>
          <p:nvPr/>
        </p:nvSpPr>
        <p:spPr>
          <a:xfrm>
            <a:off x="9575047" y="4458114"/>
            <a:ext cx="686452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১০</a:t>
            </a:r>
          </a:p>
        </p:txBody>
      </p:sp>
      <p:pic>
        <p:nvPicPr>
          <p:cNvPr id="1026" name="Picture 2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96040539-6B32-4E46-46D9-E543AB962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1941317" y="1104799"/>
            <a:ext cx="634772" cy="68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3762FEE1-CE9E-26F6-CC98-5AA7119E9B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3824670" y="1209619"/>
            <a:ext cx="634772" cy="68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C36CC126-FEA9-A4C9-D6DB-CB28F45EEE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3478502" y="946117"/>
            <a:ext cx="484581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47B1E582-B554-2909-BDCC-750432F3F0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5705581" y="1197212"/>
            <a:ext cx="634772" cy="68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011FDA52-00BD-7682-849E-922933EED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5370097" y="883226"/>
            <a:ext cx="484581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A6DAF03F-1114-1314-4854-9DB6659CD2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5383006" y="1313283"/>
            <a:ext cx="382549" cy="41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FA2DCE95-99D9-A9B8-8487-89A1CFC52B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7706987" y="1197212"/>
            <a:ext cx="634772" cy="68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6440D53F-436E-B217-1227-AC27FB3CAE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7348073" y="923243"/>
            <a:ext cx="484581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8CB3DA03-E046-4ABC-4AB3-05F46FAF1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7324438" y="1416459"/>
            <a:ext cx="382549" cy="41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95365207-ABD0-5E35-B4D0-BF9D8AFFF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7773528" y="857110"/>
            <a:ext cx="369640" cy="39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B9914B34-C604-A2AC-3813-19EB7A9F9F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9565199" y="1229302"/>
            <a:ext cx="634772" cy="68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CABD3511-98B2-4EB0-1724-4C9E6E2BC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9279879" y="923243"/>
            <a:ext cx="484581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EAA20B2C-F1EA-94B5-7ACD-2EC7DFB189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9192498" y="1416459"/>
            <a:ext cx="382549" cy="41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BCECFC25-86AC-FFA3-7BA9-4AA5162BF9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9683638" y="808613"/>
            <a:ext cx="369640" cy="39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034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20CC9B15-1043-47D8-D797-33B3519C69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9949560" y="1090968"/>
            <a:ext cx="301123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2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C7F90D37-D8A6-445B-E6F8-D364617D38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1937373" y="3752443"/>
            <a:ext cx="634772" cy="68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2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67A05A65-B66F-7F09-8450-31AC5C344F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3864874" y="3753427"/>
            <a:ext cx="634772" cy="68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2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B6BA0049-DBD1-D71D-C18A-6517278745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5768642" y="3737152"/>
            <a:ext cx="634772" cy="68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2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2C5B3001-EF77-F68E-F9AB-5AAD5CBA17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7706987" y="3737152"/>
            <a:ext cx="634772" cy="68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2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8505B317-4ABC-8F5D-BB9B-F868AA2D1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9551072" y="3740836"/>
            <a:ext cx="634772" cy="68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040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A9F6450A-0EA3-5A8F-591A-FD5C642FA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1620747" y="3470547"/>
            <a:ext cx="484581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041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285005E2-8667-725F-641B-162BD55724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3503335" y="3498854"/>
            <a:ext cx="484581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042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6F78D12B-BDBD-BC9A-C2B8-5AA4F7A8C9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5424495" y="3457754"/>
            <a:ext cx="484581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1043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3905CD2B-5E18-B7ED-2E19-5CAEE5177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7326004" y="3507956"/>
            <a:ext cx="484581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1044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147A961B-0015-B841-4E6C-97DF14631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9192498" y="3489100"/>
            <a:ext cx="484581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1045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DD233BA7-BA6D-35F0-A9CD-D782B8BFB0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1609313" y="3943694"/>
            <a:ext cx="382549" cy="41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1046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06DF1B4E-ADEF-3E4D-A388-3F60EABA72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3532742" y="3972002"/>
            <a:ext cx="382549" cy="41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1047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C5C29F96-F720-2108-6CD1-92E8786BA5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5451800" y="3931564"/>
            <a:ext cx="382549" cy="41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1048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F8C4E9AD-6033-01E9-6DF6-247AEF5732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7367416" y="3990888"/>
            <a:ext cx="382549" cy="41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1049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5B5C2580-0752-2CC0-E727-76739A8C3C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9211014" y="3972002"/>
            <a:ext cx="382549" cy="41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1050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28D91A1B-6C65-8294-44D3-0F3EF56D33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9605006" y="3407871"/>
            <a:ext cx="369640" cy="39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1051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424F9576-FBA5-8BD0-D430-348CC794F3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7738912" y="3370095"/>
            <a:ext cx="369640" cy="39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1052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5D1E4598-4DC3-1DC8-4A9E-66B7FA95D7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5829855" y="3368365"/>
            <a:ext cx="369640" cy="39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1053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4A94F543-D5D2-3807-2958-764B9C3CF7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3933813" y="3361350"/>
            <a:ext cx="369640" cy="39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1055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46809EBC-33DF-2450-7DA1-D8137CCE6E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2035357" y="3387453"/>
            <a:ext cx="369640" cy="39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1056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10575B30-5D91-FD16-10C8-EC4F58A6B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9938655" y="3628902"/>
            <a:ext cx="301123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1057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E2297759-48F3-EFBA-90FC-D9B1AA96FA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8066476" y="3569590"/>
            <a:ext cx="301123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1058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3B11B546-CD17-16F5-1426-07C8B2668B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6143270" y="3604912"/>
            <a:ext cx="301123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1059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BFBACAC7-173A-F7DF-E47C-C71D5BBB9E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4214104" y="3578480"/>
            <a:ext cx="301123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" name="Picture 1060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1B0B84BB-E66D-8A46-400A-D6B35AF90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2297453" y="3627450"/>
            <a:ext cx="301123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1061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39B3124C-C8EA-E05C-C650-034498C4D7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2492557" y="4058747"/>
            <a:ext cx="275992" cy="29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1062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CF521DD9-C9EB-2C7C-8071-89013BBCD6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4403062" y="4078561"/>
            <a:ext cx="275992" cy="29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1063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4D208E18-A579-399A-FB38-A673A1765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6306397" y="4075034"/>
            <a:ext cx="275992" cy="29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" name="Picture 1064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F93DE075-7670-70F4-242F-EDFBC07F45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8248885" y="4070641"/>
            <a:ext cx="275992" cy="29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1065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E77DE497-A99B-809F-F096-B376CFBD35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10092139" y="4080821"/>
            <a:ext cx="275992" cy="29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1066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25669320-4267-1C44-38A2-61E83F5F34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4486492" y="3818649"/>
            <a:ext cx="275992" cy="29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1067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24B7AF21-C126-9E91-AA8C-5E1875BBCB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6372104" y="3829627"/>
            <a:ext cx="275992" cy="29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" name="Picture 1068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508A0840-1110-8EA2-597C-EF09E1A755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8320747" y="3818648"/>
            <a:ext cx="275992" cy="29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1069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53E2B4CC-DA7E-BE7C-E67E-B665E61733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10168094" y="3844767"/>
            <a:ext cx="275992" cy="29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1071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A9B3E541-87C5-66C7-E252-3762F38115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6314436" y="3325879"/>
            <a:ext cx="275992" cy="29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3" name="Picture 1072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18D7EE28-9F72-0056-A619-3BBE569D1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8337114" y="3373741"/>
            <a:ext cx="275992" cy="29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1073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8E88E7EB-CDB1-99BC-1E38-E61BBCB7A8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10123503" y="3340100"/>
            <a:ext cx="275992" cy="29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1074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F6622EE1-FADD-7193-CDB8-9C8A44FD4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7978657" y="3340100"/>
            <a:ext cx="225899" cy="24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1075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87236ABF-3241-E596-7009-E25BE7D946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9402288" y="3250232"/>
            <a:ext cx="204045" cy="22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7" name="Picture 1076" descr="Tiny Bubble Clipart Png For Web - Soap Bubbles PNG – Stunning free  transparent png clipart images free download">
            <a:extLst>
              <a:ext uri="{FF2B5EF4-FFF2-40B4-BE49-F238E27FC236}">
                <a16:creationId xmlns:a16="http://schemas.microsoft.com/office/drawing/2014/main" id="{56C11D89-969C-5D09-CF93-9B6F32146E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10000" r="90000">
                        <a14:foregroundMark x1="39762" y1="28611" x2="39762" y2="2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0" r="30188"/>
          <a:stretch/>
        </p:blipFill>
        <p:spPr bwMode="auto">
          <a:xfrm>
            <a:off x="9817349" y="3363295"/>
            <a:ext cx="225899" cy="24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68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504510F-F741-4D5F-AFF5-62D83D4783CA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9F0AFEF-8125-4BDA-A43E-8FB24BCB9D6D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Arrow: Left 25">
              <a:extLst>
                <a:ext uri="{FF2B5EF4-FFF2-40B4-BE49-F238E27FC236}">
                  <a16:creationId xmlns:a16="http://schemas.microsoft.com/office/drawing/2014/main" id="{E902DDE1-E33E-4A3D-A62D-D5E7F6F7FEDA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F06647B-65E9-4FE5-A12D-097E32BD3DE8}"/>
              </a:ext>
            </a:extLst>
          </p:cNvPr>
          <p:cNvSpPr/>
          <p:nvPr/>
        </p:nvSpPr>
        <p:spPr>
          <a:xfrm>
            <a:off x="9115403" y="3189768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6530C2-9333-4EB9-B478-4D785FE2CC33}"/>
              </a:ext>
            </a:extLst>
          </p:cNvPr>
          <p:cNvSpPr/>
          <p:nvPr/>
        </p:nvSpPr>
        <p:spPr>
          <a:xfrm>
            <a:off x="7230910" y="3189768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D0075C-4718-4E35-A81D-19904EC01D4A}"/>
              </a:ext>
            </a:extLst>
          </p:cNvPr>
          <p:cNvSpPr/>
          <p:nvPr/>
        </p:nvSpPr>
        <p:spPr>
          <a:xfrm>
            <a:off x="5303302" y="3189769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429363-6B1B-4F80-991C-E7AB1FC146B8}"/>
              </a:ext>
            </a:extLst>
          </p:cNvPr>
          <p:cNvSpPr/>
          <p:nvPr/>
        </p:nvSpPr>
        <p:spPr>
          <a:xfrm>
            <a:off x="3401900" y="3189769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F8A28A2-81C8-4B94-83E4-79D98732B53F}"/>
              </a:ext>
            </a:extLst>
          </p:cNvPr>
          <p:cNvSpPr/>
          <p:nvPr/>
        </p:nvSpPr>
        <p:spPr>
          <a:xfrm>
            <a:off x="1480264" y="3189768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9BBE6CE-5AA2-40E0-8023-3B7475F58AB4}"/>
              </a:ext>
            </a:extLst>
          </p:cNvPr>
          <p:cNvSpPr/>
          <p:nvPr/>
        </p:nvSpPr>
        <p:spPr>
          <a:xfrm>
            <a:off x="9124810" y="710872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383C44D-2D60-47A8-A4B6-88A2AB1D726A}"/>
              </a:ext>
            </a:extLst>
          </p:cNvPr>
          <p:cNvSpPr/>
          <p:nvPr/>
        </p:nvSpPr>
        <p:spPr>
          <a:xfrm>
            <a:off x="7236396" y="710870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93A125-0D5D-47A3-A71C-A8644EF09E34}"/>
              </a:ext>
            </a:extLst>
          </p:cNvPr>
          <p:cNvSpPr/>
          <p:nvPr/>
        </p:nvSpPr>
        <p:spPr>
          <a:xfrm>
            <a:off x="5303302" y="710870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8E7D69-1DED-46A8-8A31-928CF9281087}"/>
              </a:ext>
            </a:extLst>
          </p:cNvPr>
          <p:cNvSpPr/>
          <p:nvPr/>
        </p:nvSpPr>
        <p:spPr>
          <a:xfrm>
            <a:off x="3380892" y="710870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4032BD-EFC1-4585-9CB0-05DFF942FD53}"/>
              </a:ext>
            </a:extLst>
          </p:cNvPr>
          <p:cNvSpPr/>
          <p:nvPr/>
        </p:nvSpPr>
        <p:spPr>
          <a:xfrm>
            <a:off x="1492478" y="710870"/>
            <a:ext cx="1586926" cy="211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DB5219C-E7B2-4DD6-9968-E40D081E4C34}"/>
              </a:ext>
            </a:extLst>
          </p:cNvPr>
          <p:cNvSpPr/>
          <p:nvPr/>
        </p:nvSpPr>
        <p:spPr>
          <a:xfrm>
            <a:off x="1937373" y="1934973"/>
            <a:ext cx="686452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১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D646327-EC16-4005-B9EF-01581E948883}"/>
              </a:ext>
            </a:extLst>
          </p:cNvPr>
          <p:cNvSpPr/>
          <p:nvPr/>
        </p:nvSpPr>
        <p:spPr>
          <a:xfrm>
            <a:off x="1937373" y="4458115"/>
            <a:ext cx="686452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৬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2B5839B-D0A3-4E0D-8380-96DC5464AFB8}"/>
              </a:ext>
            </a:extLst>
          </p:cNvPr>
          <p:cNvSpPr/>
          <p:nvPr/>
        </p:nvSpPr>
        <p:spPr>
          <a:xfrm>
            <a:off x="9575047" y="1934972"/>
            <a:ext cx="686452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৫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8CB8B79-9555-4AB4-ABC8-0BFA440FA4A4}"/>
              </a:ext>
            </a:extLst>
          </p:cNvPr>
          <p:cNvSpPr/>
          <p:nvPr/>
        </p:nvSpPr>
        <p:spPr>
          <a:xfrm>
            <a:off x="7686633" y="1934973"/>
            <a:ext cx="686452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৪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54EC215-FDC2-49A2-BAD8-200856E8923B}"/>
              </a:ext>
            </a:extLst>
          </p:cNvPr>
          <p:cNvSpPr/>
          <p:nvPr/>
        </p:nvSpPr>
        <p:spPr>
          <a:xfrm>
            <a:off x="3831129" y="1934973"/>
            <a:ext cx="686452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২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EE15AEC-D2FB-42B2-BEAA-88DA5481E04F}"/>
              </a:ext>
            </a:extLst>
          </p:cNvPr>
          <p:cNvSpPr/>
          <p:nvPr/>
        </p:nvSpPr>
        <p:spPr>
          <a:xfrm>
            <a:off x="3856659" y="4458115"/>
            <a:ext cx="686452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৭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68F2092-6470-41E4-8B85-5EFAC0C519D2}"/>
              </a:ext>
            </a:extLst>
          </p:cNvPr>
          <p:cNvSpPr/>
          <p:nvPr/>
        </p:nvSpPr>
        <p:spPr>
          <a:xfrm>
            <a:off x="5758881" y="1934974"/>
            <a:ext cx="686452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৩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8EC7397-47CD-47A4-BCAE-E5DF30167913}"/>
              </a:ext>
            </a:extLst>
          </p:cNvPr>
          <p:cNvSpPr/>
          <p:nvPr/>
        </p:nvSpPr>
        <p:spPr>
          <a:xfrm>
            <a:off x="5758881" y="4458115"/>
            <a:ext cx="686452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৮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C1814E5-2A56-4BB9-9C86-5DA681857B4D}"/>
              </a:ext>
            </a:extLst>
          </p:cNvPr>
          <p:cNvSpPr/>
          <p:nvPr/>
        </p:nvSpPr>
        <p:spPr>
          <a:xfrm>
            <a:off x="7681147" y="4458115"/>
            <a:ext cx="686452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৯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3EE47B7-4A9C-4B5B-B4FA-96FB443AF524}"/>
              </a:ext>
            </a:extLst>
          </p:cNvPr>
          <p:cNvSpPr/>
          <p:nvPr/>
        </p:nvSpPr>
        <p:spPr>
          <a:xfrm>
            <a:off x="9575047" y="4458114"/>
            <a:ext cx="686452" cy="8475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১০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C4213A-08B2-4B72-A97E-253160927573}"/>
              </a:ext>
            </a:extLst>
          </p:cNvPr>
          <p:cNvSpPr txBox="1"/>
          <p:nvPr/>
        </p:nvSpPr>
        <p:spPr>
          <a:xfrm>
            <a:off x="1935229" y="1163719"/>
            <a:ext cx="67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এক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478A881-A404-C76E-5401-E666AAF86BCB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277009DD-C0D4-1377-2A31-1A0FAF518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314F02-86EA-1783-008F-B5998EB0B420}"/>
              </a:ext>
            </a:extLst>
          </p:cNvPr>
          <p:cNvSpPr txBox="1"/>
          <p:nvPr/>
        </p:nvSpPr>
        <p:spPr>
          <a:xfrm>
            <a:off x="3856659" y="1163719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দুই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08EFA-EA17-9329-E63A-2614E8D61504}"/>
              </a:ext>
            </a:extLst>
          </p:cNvPr>
          <p:cNvSpPr txBox="1"/>
          <p:nvPr/>
        </p:nvSpPr>
        <p:spPr>
          <a:xfrm>
            <a:off x="5763448" y="1144385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তিন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EEE827-17B7-63B8-5C82-3ECEFC4489B7}"/>
              </a:ext>
            </a:extLst>
          </p:cNvPr>
          <p:cNvSpPr txBox="1"/>
          <p:nvPr/>
        </p:nvSpPr>
        <p:spPr>
          <a:xfrm>
            <a:off x="7700384" y="1144385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চার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C7E957-728D-2D71-EB16-5CECAC7B94E4}"/>
              </a:ext>
            </a:extLst>
          </p:cNvPr>
          <p:cNvSpPr txBox="1"/>
          <p:nvPr/>
        </p:nvSpPr>
        <p:spPr>
          <a:xfrm>
            <a:off x="9553802" y="1144385"/>
            <a:ext cx="647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পাঁচ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B2858A-850E-44A0-AA78-F75B36330154}"/>
              </a:ext>
            </a:extLst>
          </p:cNvPr>
          <p:cNvSpPr txBox="1"/>
          <p:nvPr/>
        </p:nvSpPr>
        <p:spPr>
          <a:xfrm>
            <a:off x="1924335" y="3689656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ছয়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A15AB4-0928-0B1E-60C8-DAB7FAA21ADC}"/>
              </a:ext>
            </a:extLst>
          </p:cNvPr>
          <p:cNvSpPr txBox="1"/>
          <p:nvPr/>
        </p:nvSpPr>
        <p:spPr>
          <a:xfrm>
            <a:off x="3812103" y="3689656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সাত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9E58F7-1DA1-B40B-DC8F-8C73564D0412}"/>
              </a:ext>
            </a:extLst>
          </p:cNvPr>
          <p:cNvSpPr txBox="1"/>
          <p:nvPr/>
        </p:nvSpPr>
        <p:spPr>
          <a:xfrm>
            <a:off x="5758881" y="3689656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আট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A896A9-00CC-B1D9-4382-BEBB0CD648F5}"/>
              </a:ext>
            </a:extLst>
          </p:cNvPr>
          <p:cNvSpPr txBox="1"/>
          <p:nvPr/>
        </p:nvSpPr>
        <p:spPr>
          <a:xfrm>
            <a:off x="7689067" y="3689656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নয়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F3C5D-9B82-35C9-B09A-B003BA8D4873}"/>
              </a:ext>
            </a:extLst>
          </p:cNvPr>
          <p:cNvSpPr txBox="1"/>
          <p:nvPr/>
        </p:nvSpPr>
        <p:spPr>
          <a:xfrm>
            <a:off x="9609907" y="3689656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দশ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08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8" descr="Daisy decorative frame vector clip art | Free SVG">
            <a:extLst>
              <a:ext uri="{FF2B5EF4-FFF2-40B4-BE49-F238E27FC236}">
                <a16:creationId xmlns:a16="http://schemas.microsoft.com/office/drawing/2014/main" id="{8B7E5DE0-4292-408D-9C34-E6C5B23B9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838985" y="234168"/>
            <a:ext cx="4513274" cy="5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E95DD93-BC3D-45A5-B91A-6DD6869E88B7}"/>
              </a:ext>
            </a:extLst>
          </p:cNvPr>
          <p:cNvGrpSpPr/>
          <p:nvPr/>
        </p:nvGrpSpPr>
        <p:grpSpPr>
          <a:xfrm>
            <a:off x="3726721" y="5484644"/>
            <a:ext cx="1660204" cy="847573"/>
            <a:chOff x="4619969" y="514098"/>
            <a:chExt cx="2907725" cy="1164546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DC9405D-DB73-49BD-8986-65D117256ABA}"/>
                </a:ext>
              </a:extLst>
            </p:cNvPr>
            <p:cNvSpPr/>
            <p:nvPr/>
          </p:nvSpPr>
          <p:spPr>
            <a:xfrm>
              <a:off x="4619969" y="514098"/>
              <a:ext cx="2907725" cy="116454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5A28E2D-BB23-4206-B4A2-EB7DCC5B1CE5}"/>
                </a:ext>
              </a:extLst>
            </p:cNvPr>
            <p:cNvSpPr/>
            <p:nvPr/>
          </p:nvSpPr>
          <p:spPr>
            <a:xfrm>
              <a:off x="4816760" y="686487"/>
              <a:ext cx="2514142" cy="838952"/>
            </a:xfrm>
            <a:prstGeom prst="roundRect">
              <a:avLst/>
            </a:prstGeom>
            <a:solidFill>
              <a:srgbClr val="FFFF81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Number poem 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30D5D2-DE9D-4D8F-A303-3A68F053BA77}"/>
              </a:ext>
            </a:extLst>
          </p:cNvPr>
          <p:cNvGrpSpPr/>
          <p:nvPr/>
        </p:nvGrpSpPr>
        <p:grpSpPr>
          <a:xfrm>
            <a:off x="6943593" y="5440668"/>
            <a:ext cx="1610471" cy="891550"/>
            <a:chOff x="4619969" y="514098"/>
            <a:chExt cx="2907725" cy="1164546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4B8B9B6-1918-4FF3-A3C7-414DE5485574}"/>
                </a:ext>
              </a:extLst>
            </p:cNvPr>
            <p:cNvSpPr/>
            <p:nvPr/>
          </p:nvSpPr>
          <p:spPr>
            <a:xfrm>
              <a:off x="4619969" y="514098"/>
              <a:ext cx="2907725" cy="116454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6083D66-E1C2-4420-9D89-4B5B5545C847}"/>
                </a:ext>
              </a:extLst>
            </p:cNvPr>
            <p:cNvSpPr/>
            <p:nvPr/>
          </p:nvSpPr>
          <p:spPr>
            <a:xfrm>
              <a:off x="4816760" y="686487"/>
              <a:ext cx="2514142" cy="838952"/>
            </a:xfrm>
            <a:prstGeom prst="roundRect">
              <a:avLst/>
            </a:prstGeom>
            <a:solidFill>
              <a:srgbClr val="FFFF81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Number poem 2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7DE170-826B-4632-A014-C51D38521D55}"/>
              </a:ext>
            </a:extLst>
          </p:cNvPr>
          <p:cNvSpPr/>
          <p:nvPr/>
        </p:nvSpPr>
        <p:spPr>
          <a:xfrm>
            <a:off x="5578110" y="5484645"/>
            <a:ext cx="1174298" cy="847573"/>
          </a:xfrm>
          <a:prstGeom prst="roundRect">
            <a:avLst/>
          </a:prstGeom>
          <a:solidFill>
            <a:srgbClr val="21879F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38100">
            <a:bevelT w="101600" h="1016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 Quiz</a:t>
            </a:r>
          </a:p>
        </p:txBody>
      </p:sp>
    </p:spTree>
    <p:extLst>
      <p:ext uri="{BB962C8B-B14F-4D97-AF65-F5344CB8AC3E}">
        <p14:creationId xmlns:p14="http://schemas.microsoft.com/office/powerpoint/2010/main" val="2203603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8" descr="Daisy decorative frame vector clip art | Free SVG">
            <a:extLst>
              <a:ext uri="{FF2B5EF4-FFF2-40B4-BE49-F238E27FC236}">
                <a16:creationId xmlns:a16="http://schemas.microsoft.com/office/drawing/2014/main" id="{8B7E5DE0-4292-408D-9C34-E6C5B23B9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838985" y="234168"/>
            <a:ext cx="4513274" cy="5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E95DD93-BC3D-45A5-B91A-6DD6869E88B7}"/>
              </a:ext>
            </a:extLst>
          </p:cNvPr>
          <p:cNvGrpSpPr/>
          <p:nvPr/>
        </p:nvGrpSpPr>
        <p:grpSpPr>
          <a:xfrm>
            <a:off x="3726721" y="5484644"/>
            <a:ext cx="1660204" cy="847573"/>
            <a:chOff x="4619969" y="514098"/>
            <a:chExt cx="2907725" cy="1164546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DC9405D-DB73-49BD-8986-65D117256ABA}"/>
                </a:ext>
              </a:extLst>
            </p:cNvPr>
            <p:cNvSpPr/>
            <p:nvPr/>
          </p:nvSpPr>
          <p:spPr>
            <a:xfrm>
              <a:off x="4619969" y="514098"/>
              <a:ext cx="2907725" cy="116454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5A28E2D-BB23-4206-B4A2-EB7DCC5B1CE5}"/>
                </a:ext>
              </a:extLst>
            </p:cNvPr>
            <p:cNvSpPr/>
            <p:nvPr/>
          </p:nvSpPr>
          <p:spPr>
            <a:xfrm>
              <a:off x="4816760" y="686487"/>
              <a:ext cx="2514142" cy="838952"/>
            </a:xfrm>
            <a:prstGeom prst="roundRect">
              <a:avLst/>
            </a:prstGeom>
            <a:solidFill>
              <a:srgbClr val="FFFF81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ছড়া</a:t>
              </a:r>
              <a:r>
                <a:rPr lang="en-US" sz="2000" b="1" dirty="0">
                  <a:solidFill>
                    <a:schemeClr val="bg1"/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১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30D5D2-DE9D-4D8F-A303-3A68F053BA77}"/>
              </a:ext>
            </a:extLst>
          </p:cNvPr>
          <p:cNvGrpSpPr/>
          <p:nvPr/>
        </p:nvGrpSpPr>
        <p:grpSpPr>
          <a:xfrm>
            <a:off x="6943593" y="5440668"/>
            <a:ext cx="1610471" cy="891550"/>
            <a:chOff x="4619969" y="514098"/>
            <a:chExt cx="2907725" cy="1164546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4B8B9B6-1918-4FF3-A3C7-414DE5485574}"/>
                </a:ext>
              </a:extLst>
            </p:cNvPr>
            <p:cNvSpPr/>
            <p:nvPr/>
          </p:nvSpPr>
          <p:spPr>
            <a:xfrm>
              <a:off x="4619969" y="514098"/>
              <a:ext cx="2907725" cy="116454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6083D66-E1C2-4420-9D89-4B5B5545C847}"/>
                </a:ext>
              </a:extLst>
            </p:cNvPr>
            <p:cNvSpPr/>
            <p:nvPr/>
          </p:nvSpPr>
          <p:spPr>
            <a:xfrm>
              <a:off x="4816760" y="686487"/>
              <a:ext cx="2514142" cy="838952"/>
            </a:xfrm>
            <a:prstGeom prst="roundRect">
              <a:avLst/>
            </a:prstGeom>
            <a:solidFill>
              <a:srgbClr val="FFFF81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ছড়া</a:t>
              </a:r>
              <a:r>
                <a:rPr lang="en-US" sz="2000" b="1" dirty="0">
                  <a:solidFill>
                    <a:schemeClr val="bg1"/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২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7DE170-826B-4632-A014-C51D38521D55}"/>
              </a:ext>
            </a:extLst>
          </p:cNvPr>
          <p:cNvSpPr/>
          <p:nvPr/>
        </p:nvSpPr>
        <p:spPr>
          <a:xfrm>
            <a:off x="5578110" y="5484645"/>
            <a:ext cx="1174298" cy="847573"/>
          </a:xfrm>
          <a:prstGeom prst="roundRect">
            <a:avLst/>
          </a:prstGeom>
          <a:solidFill>
            <a:srgbClr val="21879F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38100">
            <a:bevelT w="101600" h="1016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খেলা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974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24683</TotalTime>
  <Words>378</Words>
  <Application>Microsoft Office PowerPoint</Application>
  <PresentationFormat>Widescreen</PresentationFormat>
  <Paragraphs>291</Paragraphs>
  <Slides>19</Slides>
  <Notes>0</Notes>
  <HiddenSlides>0</HiddenSlides>
  <MMClips>60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Kalpurush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Aabir Datta</cp:lastModifiedBy>
  <cp:revision>368</cp:revision>
  <dcterms:created xsi:type="dcterms:W3CDTF">2020-07-21T12:20:19Z</dcterms:created>
  <dcterms:modified xsi:type="dcterms:W3CDTF">2023-04-22T14:42:35Z</dcterms:modified>
</cp:coreProperties>
</file>