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C07A-D386-4773-9FC4-0EBD1C426846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FC19-F7AB-432E-80E9-22B33005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9800" y="1028700"/>
            <a:ext cx="8470900" cy="2705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1400" y="1122363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3800" y="1122362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1122362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8600" y="1122362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1000" y="1122361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3400" y="1122361"/>
            <a:ext cx="1130300" cy="24796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SB6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7800" y="2146300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65" y="2196584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9218" y="1308100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3483" y="1358384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35283" y="1308100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985" y="1358384"/>
            <a:ext cx="8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64100" y="1308100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7802" y="1358384"/>
            <a:ext cx="8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18318" y="1308100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2020" y="1358384"/>
            <a:ext cx="8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23268" y="1316039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16970" y="1366323"/>
            <a:ext cx="8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25271" y="2955704"/>
            <a:ext cx="635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69536" y="3005988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47565" y="2911807"/>
            <a:ext cx="635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2757" y="2962091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25208" y="2895480"/>
            <a:ext cx="635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60400" y="2945764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54265" y="2895480"/>
            <a:ext cx="635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89457" y="2945764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13165" y="2861523"/>
            <a:ext cx="6350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48357" y="2911807"/>
            <a:ext cx="86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209167" y="2104882"/>
            <a:ext cx="635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02869" y="2155166"/>
            <a:ext cx="8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2000 </a:t>
            </a:r>
          </a:p>
          <a:p>
            <a:pPr algn="ctr"/>
            <a:r>
              <a:rPr lang="en-US" dirty="0" smtClean="0"/>
              <a:t>m</a:t>
            </a:r>
            <a:r>
              <a:rPr lang="en-US" baseline="30000" dirty="0" smtClean="0"/>
              <a:t>3</a:t>
            </a:r>
            <a:r>
              <a:rPr lang="en-US" dirty="0" smtClean="0"/>
              <a:t>/day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Ableson</dc:creator>
  <cp:lastModifiedBy>Alan Ableson</cp:lastModifiedBy>
  <cp:revision>5</cp:revision>
  <dcterms:created xsi:type="dcterms:W3CDTF">2016-07-12T19:55:54Z</dcterms:created>
  <dcterms:modified xsi:type="dcterms:W3CDTF">2016-07-12T20:42:53Z</dcterms:modified>
</cp:coreProperties>
</file>