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B452-83D6-4F95-8B43-B39EEA6F7F5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D966-046B-41FE-B66D-1B4D14F8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25314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96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8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721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6141" y="245487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06660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924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2643187"/>
            <a:ext cx="15716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33" y="2643187"/>
            <a:ext cx="15716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7" y="4752074"/>
            <a:ext cx="1571625" cy="157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33" y="4752074"/>
            <a:ext cx="1571625" cy="1571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5384" y="32457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97330" y="32807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9167" y="55378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97330" y="51685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Ableson</dc:creator>
  <cp:lastModifiedBy>Alan Ableson</cp:lastModifiedBy>
  <cp:revision>1</cp:revision>
  <dcterms:created xsi:type="dcterms:W3CDTF">2016-05-12T21:57:04Z</dcterms:created>
  <dcterms:modified xsi:type="dcterms:W3CDTF">2016-05-12T21:57:53Z</dcterms:modified>
</cp:coreProperties>
</file>