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5F39A-6D63-4C84-96B1-5FF90C5D47A2}" v="4" dt="2021-05-01T13:03:05.490"/>
    <p1510:client id="{52192C71-031F-4115-AD1B-491A9DF2CE77}" v="10" dt="2021-05-01T10:43:0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Морозова" userId="07441677a517c212" providerId="LiveId" clId="{52192C71-031F-4115-AD1B-491A9DF2CE77}"/>
    <pc:docChg chg="undo custSel addSld delSld modSld sldOrd">
      <pc:chgData name="Анастасия Морозова" userId="07441677a517c212" providerId="LiveId" clId="{52192C71-031F-4115-AD1B-491A9DF2CE77}" dt="2021-05-01T10:50:44.608" v="919" actId="1076"/>
      <pc:docMkLst>
        <pc:docMk/>
      </pc:docMkLst>
      <pc:sldChg chg="addSp delSp modSp new mod setBg">
        <pc:chgData name="Анастасия Морозова" userId="07441677a517c212" providerId="LiveId" clId="{52192C71-031F-4115-AD1B-491A9DF2CE77}" dt="2021-05-01T10:30:59.986" v="349" actId="1076"/>
        <pc:sldMkLst>
          <pc:docMk/>
          <pc:sldMk cId="2161056581" sldId="256"/>
        </pc:sldMkLst>
        <pc:spChg chg="mod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2" creationId="{B28952F0-DD27-4D6B-8A12-FE1D406C3503}"/>
          </ac:spMkLst>
        </pc:spChg>
        <pc:spChg chg="mod">
          <ac:chgData name="Анастасия Морозова" userId="07441677a517c212" providerId="LiveId" clId="{52192C71-031F-4115-AD1B-491A9DF2CE77}" dt="2021-05-01T10:30:37.219" v="346" actId="207"/>
          <ac:spMkLst>
            <pc:docMk/>
            <pc:sldMk cId="2161056581" sldId="256"/>
            <ac:spMk id="3" creationId="{FCC169C9-2A43-4BD4-AB04-371BB242E70A}"/>
          </ac:spMkLst>
        </pc:spChg>
        <pc:spChg chg="add mod">
          <ac:chgData name="Анастасия Морозова" userId="07441677a517c212" providerId="LiveId" clId="{52192C71-031F-4115-AD1B-491A9DF2CE77}" dt="2021-05-01T10:30:59.986" v="349" actId="1076"/>
          <ac:spMkLst>
            <pc:docMk/>
            <pc:sldMk cId="2161056581" sldId="256"/>
            <ac:spMk id="4" creationId="{78219029-6239-4A77-AA8D-D721438B8250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9" creationId="{428D436F-9ACD-4C92-AFC8-C934C527A6A4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1" creationId="{090538E0-A884-4E60-A6AB-77D830E2FCED}"/>
          </ac:spMkLst>
        </pc:spChg>
        <pc:spChg chg="add del">
          <ac:chgData name="Анастасия Морозова" userId="07441677a517c212" providerId="LiveId" clId="{52192C71-031F-4115-AD1B-491A9DF2CE77}" dt="2021-04-29T14:55:12.548" v="325" actId="26606"/>
          <ac:spMkLst>
            <pc:docMk/>
            <pc:sldMk cId="2161056581" sldId="256"/>
            <ac:spMk id="13" creationId="{DB0D7DD0-1C67-4D4C-9E06-678233DB8468}"/>
          </ac:spMkLst>
        </pc:spChg>
      </pc:sldChg>
      <pc:sldChg chg="new del">
        <pc:chgData name="Анастасия Морозова" userId="07441677a517c212" providerId="LiveId" clId="{52192C71-031F-4115-AD1B-491A9DF2CE77}" dt="2021-04-29T14:53:36.217" v="278" actId="47"/>
        <pc:sldMkLst>
          <pc:docMk/>
          <pc:sldMk cId="1344481882" sldId="257"/>
        </pc:sldMkLst>
      </pc:sldChg>
      <pc:sldChg chg="addSp modSp new mod">
        <pc:chgData name="Анастасия Морозова" userId="07441677a517c212" providerId="LiveId" clId="{52192C71-031F-4115-AD1B-491A9DF2CE77}" dt="2021-05-01T10:32:46.387" v="387" actId="115"/>
        <pc:sldMkLst>
          <pc:docMk/>
          <pc:sldMk cId="2356471364" sldId="257"/>
        </pc:sldMkLst>
        <pc:spChg chg="add mod">
          <ac:chgData name="Анастасия Морозова" userId="07441677a517c212" providerId="LiveId" clId="{52192C71-031F-4115-AD1B-491A9DF2CE77}" dt="2021-05-01T10:32:46.387" v="387" actId="115"/>
          <ac:spMkLst>
            <pc:docMk/>
            <pc:sldMk cId="2356471364" sldId="257"/>
            <ac:spMk id="2" creationId="{D14B9D83-F8ED-4FD0-9C30-C986D53BDA80}"/>
          </ac:spMkLst>
        </pc:spChg>
        <pc:spChg chg="add mod">
          <ac:chgData name="Анастасия Морозова" userId="07441677a517c212" providerId="LiveId" clId="{52192C71-031F-4115-AD1B-491A9DF2CE77}" dt="2021-05-01T10:29:39.489" v="341" actId="164"/>
          <ac:spMkLst>
            <pc:docMk/>
            <pc:sldMk cId="2356471364" sldId="257"/>
            <ac:spMk id="4" creationId="{16CEBF1C-0B0D-41BC-8CBF-C2B0E5932C2F}"/>
          </ac:spMkLst>
        </pc:spChg>
        <pc:grpChg chg="add mod">
          <ac:chgData name="Анастасия Морозова" userId="07441677a517c212" providerId="LiveId" clId="{52192C71-031F-4115-AD1B-491A9DF2CE77}" dt="2021-05-01T10:29:44.752" v="342" actId="1076"/>
          <ac:grpSpMkLst>
            <pc:docMk/>
            <pc:sldMk cId="2356471364" sldId="257"/>
            <ac:grpSpMk id="5" creationId="{0483C86A-7274-4AF1-A3DE-68085BB4EDED}"/>
          </ac:grpSpMkLst>
        </pc:grpChg>
      </pc:sldChg>
      <pc:sldChg chg="addSp modSp new mod">
        <pc:chgData name="Анастасия Морозова" userId="07441677a517c212" providerId="LiveId" clId="{52192C71-031F-4115-AD1B-491A9DF2CE77}" dt="2021-05-01T10:38:58.492" v="480" actId="1076"/>
        <pc:sldMkLst>
          <pc:docMk/>
          <pc:sldMk cId="3046337536" sldId="258"/>
        </pc:sldMkLst>
        <pc:spChg chg="add mod">
          <ac:chgData name="Анастасия Морозова" userId="07441677a517c212" providerId="LiveId" clId="{52192C71-031F-4115-AD1B-491A9DF2CE77}" dt="2021-05-01T10:32:52.228" v="388" actId="115"/>
          <ac:spMkLst>
            <pc:docMk/>
            <pc:sldMk cId="3046337536" sldId="258"/>
            <ac:spMk id="3" creationId="{E263545D-D89F-4E01-BEFD-8290E0F5E0E4}"/>
          </ac:spMkLst>
        </pc:spChg>
        <pc:spChg chg="add mod">
          <ac:chgData name="Анастасия Морозова" userId="07441677a517c212" providerId="LiveId" clId="{52192C71-031F-4115-AD1B-491A9DF2CE77}" dt="2021-05-01T10:38:58.492" v="480" actId="1076"/>
          <ac:spMkLst>
            <pc:docMk/>
            <pc:sldMk cId="3046337536" sldId="258"/>
            <ac:spMk id="8" creationId="{2BA89763-5F3D-431E-89B4-E9C3F19D8A8A}"/>
          </ac:spMkLst>
        </pc:spChg>
        <pc:picChg chg="add mod">
          <ac:chgData name="Анастасия Морозова" userId="07441677a517c212" providerId="LiveId" clId="{52192C71-031F-4115-AD1B-491A9DF2CE77}" dt="2021-05-01T10:37:19.306" v="394" actId="1076"/>
          <ac:picMkLst>
            <pc:docMk/>
            <pc:sldMk cId="3046337536" sldId="258"/>
            <ac:picMk id="5" creationId="{266159D9-8AA6-43E5-A4D0-20D9CF4EB564}"/>
          </ac:picMkLst>
        </pc:picChg>
        <pc:picChg chg="add mod">
          <ac:chgData name="Анастасия Морозова" userId="07441677a517c212" providerId="LiveId" clId="{52192C71-031F-4115-AD1B-491A9DF2CE77}" dt="2021-05-01T10:37:43.781" v="396" actId="1076"/>
          <ac:picMkLst>
            <pc:docMk/>
            <pc:sldMk cId="3046337536" sldId="258"/>
            <ac:picMk id="7" creationId="{7A60EF77-31ED-4DEB-8144-5DE1BBCCE2E2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1:48.233" v="625" actId="20577"/>
        <pc:sldMkLst>
          <pc:docMk/>
          <pc:sldMk cId="538803430" sldId="259"/>
        </pc:sldMkLst>
        <pc:spChg chg="add mod">
          <ac:chgData name="Анастасия Морозова" userId="07441677a517c212" providerId="LiveId" clId="{52192C71-031F-4115-AD1B-491A9DF2CE77}" dt="2021-05-01T10:41:48.233" v="625" actId="20577"/>
          <ac:spMkLst>
            <pc:docMk/>
            <pc:sldMk cId="538803430" sldId="259"/>
            <ac:spMk id="7" creationId="{D4633B5C-C02B-401B-B83A-68CA68FF3EA4}"/>
          </ac:spMkLst>
        </pc:spChg>
        <pc:picChg chg="add mod">
          <ac:chgData name="Анастасия Морозова" userId="07441677a517c212" providerId="LiveId" clId="{52192C71-031F-4115-AD1B-491A9DF2CE77}" dt="2021-05-01T10:39:31.531" v="483" actId="1076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52192C71-031F-4115-AD1B-491A9DF2CE77}" dt="2021-05-01T10:39:37.464" v="485" actId="478"/>
          <ac:picMkLst>
            <pc:docMk/>
            <pc:sldMk cId="538803430" sldId="259"/>
            <ac:picMk id="6" creationId="{A4D32799-668F-4E95-8135-325D63C90D89}"/>
          </ac:picMkLst>
        </pc:picChg>
      </pc:sldChg>
      <pc:sldChg chg="addSp modSp add mod">
        <pc:chgData name="Анастасия Морозова" userId="07441677a517c212" providerId="LiveId" clId="{52192C71-031F-4115-AD1B-491A9DF2CE77}" dt="2021-05-01T10:43:55.369" v="727" actId="1076"/>
        <pc:sldMkLst>
          <pc:docMk/>
          <pc:sldMk cId="3887102103" sldId="260"/>
        </pc:sldMkLst>
        <pc:spChg chg="add mod">
          <ac:chgData name="Анастасия Морозова" userId="07441677a517c212" providerId="LiveId" clId="{52192C71-031F-4115-AD1B-491A9DF2CE77}" dt="2021-05-01T10:43:43.046" v="724" actId="20577"/>
          <ac:spMkLst>
            <pc:docMk/>
            <pc:sldMk cId="3887102103" sldId="260"/>
            <ac:spMk id="7" creationId="{F2D54B0A-890B-44F1-80B6-CE41CB270FE3}"/>
          </ac:spMkLst>
        </pc:spChg>
        <pc:picChg chg="add mod">
          <ac:chgData name="Анастасия Морозова" userId="07441677a517c212" providerId="LiveId" clId="{52192C71-031F-4115-AD1B-491A9DF2CE77}" dt="2021-05-01T10:43:55.369" v="727" actId="1076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3:50.275" v="725" actId="1076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add mod">
        <pc:chgData name="Анастасия Морозова" userId="07441677a517c212" providerId="LiveId" clId="{52192C71-031F-4115-AD1B-491A9DF2CE77}" dt="2021-05-01T10:49:56.292" v="843" actId="1076"/>
        <pc:sldMkLst>
          <pc:docMk/>
          <pc:sldMk cId="2808743800" sldId="261"/>
        </pc:sldMkLst>
        <pc:spChg chg="mod">
          <ac:chgData name="Анастасия Морозова" userId="07441677a517c212" providerId="LiveId" clId="{52192C71-031F-4115-AD1B-491A9DF2CE77}" dt="2021-05-01T10:49:44.563" v="841" actId="20577"/>
          <ac:spMkLst>
            <pc:docMk/>
            <pc:sldMk cId="2808743800" sldId="261"/>
            <ac:spMk id="7" creationId="{F2D54B0A-890B-44F1-80B6-CE41CB270FE3}"/>
          </ac:spMkLst>
        </pc:spChg>
        <pc:picChg chg="del">
          <ac:chgData name="Анастасия Морозова" userId="07441677a517c212" providerId="LiveId" clId="{52192C71-031F-4115-AD1B-491A9DF2CE77}" dt="2021-05-01T10:45:48.315" v="730" actId="478"/>
          <ac:picMkLst>
            <pc:docMk/>
            <pc:sldMk cId="2808743800" sldId="261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52192C71-031F-4115-AD1B-491A9DF2CE77}" dt="2021-05-01T10:49:56.292" v="843" actId="1076"/>
          <ac:picMkLst>
            <pc:docMk/>
            <pc:sldMk cId="2808743800" sldId="261"/>
            <ac:picMk id="5" creationId="{D3CF00F2-ACBE-46AD-B9D5-206CFD82D10E}"/>
          </ac:picMkLst>
        </pc:picChg>
        <pc:picChg chg="del">
          <ac:chgData name="Анастасия Морозова" userId="07441677a517c212" providerId="LiveId" clId="{52192C71-031F-4115-AD1B-491A9DF2CE77}" dt="2021-05-01T10:45:46.550" v="729" actId="478"/>
          <ac:picMkLst>
            <pc:docMk/>
            <pc:sldMk cId="2808743800" sldId="261"/>
            <ac:picMk id="6" creationId="{E748AB69-EED1-48B9-B299-1E58FEA48FEF}"/>
          </ac:picMkLst>
        </pc:picChg>
      </pc:sldChg>
      <pc:sldChg chg="modSp add mod ord">
        <pc:chgData name="Анастасия Морозова" userId="07441677a517c212" providerId="LiveId" clId="{52192C71-031F-4115-AD1B-491A9DF2CE77}" dt="2021-05-01T10:50:44.608" v="919" actId="1076"/>
        <pc:sldMkLst>
          <pc:docMk/>
          <pc:sldMk cId="2744790265" sldId="262"/>
        </pc:sldMkLst>
        <pc:spChg chg="mod">
          <ac:chgData name="Анастасия Морозова" userId="07441677a517c212" providerId="LiveId" clId="{52192C71-031F-4115-AD1B-491A9DF2CE77}" dt="2021-05-01T10:50:09.963" v="862" actId="20577"/>
          <ac:spMkLst>
            <pc:docMk/>
            <pc:sldMk cId="2744790265" sldId="262"/>
            <ac:spMk id="2" creationId="{D14B9D83-F8ED-4FD0-9C30-C986D53BDA80}"/>
          </ac:spMkLst>
        </pc:spChg>
        <pc:spChg chg="mod">
          <ac:chgData name="Анастасия Морозова" userId="07441677a517c212" providerId="LiveId" clId="{52192C71-031F-4115-AD1B-491A9DF2CE77}" dt="2021-05-01T10:50:31.507" v="918" actId="20577"/>
          <ac:spMkLst>
            <pc:docMk/>
            <pc:sldMk cId="2744790265" sldId="262"/>
            <ac:spMk id="4" creationId="{16CEBF1C-0B0D-41BC-8CBF-C2B0E5932C2F}"/>
          </ac:spMkLst>
        </pc:spChg>
        <pc:grpChg chg="mod">
          <ac:chgData name="Анастасия Морозова" userId="07441677a517c212" providerId="LiveId" clId="{52192C71-031F-4115-AD1B-491A9DF2CE77}" dt="2021-05-01T10:50:44.608" v="919" actId="1076"/>
          <ac:grpSpMkLst>
            <pc:docMk/>
            <pc:sldMk cId="2744790265" sldId="262"/>
            <ac:grpSpMk id="5" creationId="{0483C86A-7274-4AF1-A3DE-68085BB4EDED}"/>
          </ac:grpSpMkLst>
        </pc:grpChg>
      </pc:sldChg>
    </pc:docChg>
  </pc:docChgLst>
  <pc:docChgLst>
    <pc:chgData name="Анастасия Морозова" userId="07441677a517c212" providerId="LiveId" clId="{25D5F39A-6D63-4C84-96B1-5FF90C5D47A2}"/>
    <pc:docChg chg="undo redo custSel modSld">
      <pc:chgData name="Анастасия Морозова" userId="07441677a517c212" providerId="LiveId" clId="{25D5F39A-6D63-4C84-96B1-5FF90C5D47A2}" dt="2021-05-01T13:21:21.422" v="832" actId="20577"/>
      <pc:docMkLst>
        <pc:docMk/>
      </pc:docMkLst>
      <pc:sldChg chg="modSp mod">
        <pc:chgData name="Анастасия Морозова" userId="07441677a517c212" providerId="LiveId" clId="{25D5F39A-6D63-4C84-96B1-5FF90C5D47A2}" dt="2021-05-01T12:40:59.100" v="1" actId="20577"/>
        <pc:sldMkLst>
          <pc:docMk/>
          <pc:sldMk cId="2161056581" sldId="256"/>
        </pc:sldMkLst>
        <pc:spChg chg="mod">
          <ac:chgData name="Анастасия Морозова" userId="07441677a517c212" providerId="LiveId" clId="{25D5F39A-6D63-4C84-96B1-5FF90C5D47A2}" dt="2021-05-01T12:40:59.100" v="1" actId="20577"/>
          <ac:spMkLst>
            <pc:docMk/>
            <pc:sldMk cId="2161056581" sldId="256"/>
            <ac:spMk id="2" creationId="{B28952F0-DD27-4D6B-8A12-FE1D406C3503}"/>
          </ac:spMkLst>
        </pc:spChg>
      </pc:sldChg>
      <pc:sldChg chg="modSp mod">
        <pc:chgData name="Анастасия Морозова" userId="07441677a517c212" providerId="LiveId" clId="{25D5F39A-6D63-4C84-96B1-5FF90C5D47A2}" dt="2021-05-01T12:57:29.553" v="6" actId="404"/>
        <pc:sldMkLst>
          <pc:docMk/>
          <pc:sldMk cId="2356471364" sldId="257"/>
        </pc:sldMkLst>
        <pc:spChg chg="mod">
          <ac:chgData name="Анастасия Морозова" userId="07441677a517c212" providerId="LiveId" clId="{25D5F39A-6D63-4C84-96B1-5FF90C5D47A2}" dt="2021-05-01T12:57:29.553" v="6" actId="404"/>
          <ac:spMkLst>
            <pc:docMk/>
            <pc:sldMk cId="2356471364" sldId="257"/>
            <ac:spMk id="4" creationId="{16CEBF1C-0B0D-41BC-8CBF-C2B0E5932C2F}"/>
          </ac:spMkLst>
        </pc:spChg>
      </pc:sldChg>
      <pc:sldChg chg="addSp delSp modSp mod">
        <pc:chgData name="Анастасия Морозова" userId="07441677a517c212" providerId="LiveId" clId="{25D5F39A-6D63-4C84-96B1-5FF90C5D47A2}" dt="2021-05-01T13:04:48.906" v="234" actId="20577"/>
        <pc:sldMkLst>
          <pc:docMk/>
          <pc:sldMk cId="3046337536" sldId="258"/>
        </pc:sldMkLst>
        <pc:spChg chg="mod">
          <ac:chgData name="Анастасия Морозова" userId="07441677a517c212" providerId="LiveId" clId="{25D5F39A-6D63-4C84-96B1-5FF90C5D47A2}" dt="2021-05-01T13:04:48.906" v="234" actId="20577"/>
          <ac:spMkLst>
            <pc:docMk/>
            <pc:sldMk cId="3046337536" sldId="258"/>
            <ac:spMk id="8" creationId="{2BA89763-5F3D-431E-89B4-E9C3F19D8A8A}"/>
          </ac:spMkLst>
        </pc:spChg>
        <pc:picChg chg="add mod modCrop">
          <ac:chgData name="Анастасия Морозова" userId="07441677a517c212" providerId="LiveId" clId="{25D5F39A-6D63-4C84-96B1-5FF90C5D47A2}" dt="2021-05-01T13:03:22.380" v="180" actId="1076"/>
          <ac:picMkLst>
            <pc:docMk/>
            <pc:sldMk cId="3046337536" sldId="258"/>
            <ac:picMk id="4" creationId="{5E5E8BFB-625F-4C06-86D8-2A5BF0899124}"/>
          </ac:picMkLst>
        </pc:picChg>
        <pc:picChg chg="del">
          <ac:chgData name="Анастасия Морозова" userId="07441677a517c212" providerId="LiveId" clId="{25D5F39A-6D63-4C84-96B1-5FF90C5D47A2}" dt="2021-05-01T12:57:35.745" v="7" actId="478"/>
          <ac:picMkLst>
            <pc:docMk/>
            <pc:sldMk cId="3046337536" sldId="258"/>
            <ac:picMk id="5" creationId="{266159D9-8AA6-43E5-A4D0-20D9CF4EB564}"/>
          </ac:picMkLst>
        </pc:picChg>
        <pc:picChg chg="del">
          <ac:chgData name="Анастасия Морозова" userId="07441677a517c212" providerId="LiveId" clId="{25D5F39A-6D63-4C84-96B1-5FF90C5D47A2}" dt="2021-05-01T12:57:37.599" v="8" actId="478"/>
          <ac:picMkLst>
            <pc:docMk/>
            <pc:sldMk cId="3046337536" sldId="258"/>
            <ac:picMk id="7" creationId="{7A60EF77-31ED-4DEB-8144-5DE1BBCCE2E2}"/>
          </ac:picMkLst>
        </pc:picChg>
        <pc:picChg chg="add mod">
          <ac:chgData name="Анастасия Морозова" userId="07441677a517c212" providerId="LiveId" clId="{25D5F39A-6D63-4C84-96B1-5FF90C5D47A2}" dt="2021-05-01T13:03:33.054" v="182" actId="1076"/>
          <ac:picMkLst>
            <pc:docMk/>
            <pc:sldMk cId="3046337536" sldId="258"/>
            <ac:picMk id="9" creationId="{2E290ECA-9417-488A-A4B8-BDD89350F6F7}"/>
          </ac:picMkLst>
        </pc:picChg>
        <pc:picChg chg="add mod">
          <ac:chgData name="Анастасия Морозова" userId="07441677a517c212" providerId="LiveId" clId="{25D5F39A-6D63-4C84-96B1-5FF90C5D47A2}" dt="2021-05-01T13:03:26.309" v="181" actId="1076"/>
          <ac:picMkLst>
            <pc:docMk/>
            <pc:sldMk cId="3046337536" sldId="258"/>
            <ac:picMk id="10" creationId="{283F6314-1181-45A7-BB66-87DF66E80B57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09:08.899" v="440" actId="688"/>
        <pc:sldMkLst>
          <pc:docMk/>
          <pc:sldMk cId="538803430" sldId="259"/>
        </pc:sldMkLst>
        <pc:spChg chg="mod">
          <ac:chgData name="Анастасия Морозова" userId="07441677a517c212" providerId="LiveId" clId="{25D5F39A-6D63-4C84-96B1-5FF90C5D47A2}" dt="2021-05-01T13:08:21.734" v="415" actId="20577"/>
          <ac:spMkLst>
            <pc:docMk/>
            <pc:sldMk cId="538803430" sldId="259"/>
            <ac:spMk id="7" creationId="{D4633B5C-C02B-401B-B83A-68CA68FF3EA4}"/>
          </ac:spMkLst>
        </pc:spChg>
        <pc:picChg chg="del">
          <ac:chgData name="Анастасия Морозова" userId="07441677a517c212" providerId="LiveId" clId="{25D5F39A-6D63-4C84-96B1-5FF90C5D47A2}" dt="2021-05-01T13:01:37.648" v="67" actId="478"/>
          <ac:picMkLst>
            <pc:docMk/>
            <pc:sldMk cId="538803430" sldId="259"/>
            <ac:picMk id="4" creationId="{50FC274D-39FB-4E06-8CE8-85008B483510}"/>
          </ac:picMkLst>
        </pc:picChg>
        <pc:picChg chg="add del">
          <ac:chgData name="Анастасия Морозова" userId="07441677a517c212" providerId="LiveId" clId="{25D5F39A-6D63-4C84-96B1-5FF90C5D47A2}" dt="2021-05-01T13:03:02.505" v="173" actId="21"/>
          <ac:picMkLst>
            <pc:docMk/>
            <pc:sldMk cId="538803430" sldId="259"/>
            <ac:picMk id="5" creationId="{2689DCBD-30BD-4664-A28E-BD65DB2E1C8F}"/>
          </ac:picMkLst>
        </pc:picChg>
        <pc:picChg chg="add mod">
          <ac:chgData name="Анастасия Морозова" userId="07441677a517c212" providerId="LiveId" clId="{25D5F39A-6D63-4C84-96B1-5FF90C5D47A2}" dt="2021-05-01T13:09:08.899" v="440" actId="688"/>
          <ac:picMkLst>
            <pc:docMk/>
            <pc:sldMk cId="538803430" sldId="259"/>
            <ac:picMk id="8" creationId="{3DDCC5E4-6E5F-427E-BF7B-A8ADFA7BD882}"/>
          </ac:picMkLst>
        </pc:picChg>
        <pc:picChg chg="add mod">
          <ac:chgData name="Анастасия Морозова" userId="07441677a517c212" providerId="LiveId" clId="{25D5F39A-6D63-4C84-96B1-5FF90C5D47A2}" dt="2021-05-01T13:08:53.992" v="427" actId="1076"/>
          <ac:picMkLst>
            <pc:docMk/>
            <pc:sldMk cId="538803430" sldId="259"/>
            <ac:picMk id="10" creationId="{3A112D3D-D157-4116-819B-22995FF93613}"/>
          </ac:picMkLst>
        </pc:picChg>
        <pc:picChg chg="add mod">
          <ac:chgData name="Анастасия Морозова" userId="07441677a517c212" providerId="LiveId" clId="{25D5F39A-6D63-4C84-96B1-5FF90C5D47A2}" dt="2021-05-01T13:08:59.770" v="437" actId="1037"/>
          <ac:picMkLst>
            <pc:docMk/>
            <pc:sldMk cId="538803430" sldId="259"/>
            <ac:picMk id="12" creationId="{B4E775D5-4DCA-4DCF-ACB0-BC43FC9D2E49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1:43.713" v="682" actId="20577"/>
        <pc:sldMkLst>
          <pc:docMk/>
          <pc:sldMk cId="3887102103" sldId="260"/>
        </pc:sldMkLst>
        <pc:spChg chg="mod">
          <ac:chgData name="Анастасия Морозова" userId="07441677a517c212" providerId="LiveId" clId="{25D5F39A-6D63-4C84-96B1-5FF90C5D47A2}" dt="2021-05-01T13:11:43.713" v="682" actId="20577"/>
          <ac:spMkLst>
            <pc:docMk/>
            <pc:sldMk cId="3887102103" sldId="260"/>
            <ac:spMk id="7" creationId="{F2D54B0A-890B-44F1-80B6-CE41CB270FE3}"/>
          </ac:spMkLst>
        </pc:spChg>
        <pc:picChg chg="del">
          <ac:chgData name="Анастасия Морозова" userId="07441677a517c212" providerId="LiveId" clId="{25D5F39A-6D63-4C84-96B1-5FF90C5D47A2}" dt="2021-05-01T13:09:58.035" v="442" actId="478"/>
          <ac:picMkLst>
            <pc:docMk/>
            <pc:sldMk cId="3887102103" sldId="260"/>
            <ac:picMk id="4" creationId="{9E6B8F6C-B09D-4681-B40E-88BBD5CFB724}"/>
          </ac:picMkLst>
        </pc:picChg>
        <pc:picChg chg="add mod">
          <ac:chgData name="Анастасия Морозова" userId="07441677a517c212" providerId="LiveId" clId="{25D5F39A-6D63-4C84-96B1-5FF90C5D47A2}" dt="2021-05-01T13:10:01.131" v="444" actId="1076"/>
          <ac:picMkLst>
            <pc:docMk/>
            <pc:sldMk cId="3887102103" sldId="260"/>
            <ac:picMk id="5" creationId="{77CDA7A6-6D72-477B-AED3-8947BFB31E02}"/>
          </ac:picMkLst>
        </pc:picChg>
        <pc:picChg chg="del">
          <ac:chgData name="Анастасия Морозова" userId="07441677a517c212" providerId="LiveId" clId="{25D5F39A-6D63-4C84-96B1-5FF90C5D47A2}" dt="2021-05-01T13:09:56.167" v="441" actId="478"/>
          <ac:picMkLst>
            <pc:docMk/>
            <pc:sldMk cId="3887102103" sldId="260"/>
            <ac:picMk id="6" creationId="{E748AB69-EED1-48B9-B299-1E58FEA48FEF}"/>
          </ac:picMkLst>
        </pc:picChg>
      </pc:sldChg>
      <pc:sldChg chg="addSp delSp modSp mod">
        <pc:chgData name="Анастасия Морозова" userId="07441677a517c212" providerId="LiveId" clId="{25D5F39A-6D63-4C84-96B1-5FF90C5D47A2}" dt="2021-05-01T13:19:17.046" v="825" actId="14100"/>
        <pc:sldMkLst>
          <pc:docMk/>
          <pc:sldMk cId="2808743800" sldId="261"/>
        </pc:sldMkLst>
        <pc:spChg chg="mod">
          <ac:chgData name="Анастасия Морозова" userId="07441677a517c212" providerId="LiveId" clId="{25D5F39A-6D63-4C84-96B1-5FF90C5D47A2}" dt="2021-05-01T13:15:21.743" v="820" actId="20577"/>
          <ac:spMkLst>
            <pc:docMk/>
            <pc:sldMk cId="2808743800" sldId="261"/>
            <ac:spMk id="7" creationId="{F2D54B0A-890B-44F1-80B6-CE41CB270FE3}"/>
          </ac:spMkLst>
        </pc:spChg>
        <pc:picChg chg="add">
          <ac:chgData name="Анастасия Морозова" userId="07441677a517c212" providerId="LiveId" clId="{25D5F39A-6D63-4C84-96B1-5FF90C5D47A2}" dt="2021-05-01T13:18:54.167" v="822" actId="22"/>
          <ac:picMkLst>
            <pc:docMk/>
            <pc:sldMk cId="2808743800" sldId="261"/>
            <ac:picMk id="4" creationId="{05544DAE-A72F-423F-9A0F-80C3E6B3E489}"/>
          </ac:picMkLst>
        </pc:picChg>
        <pc:picChg chg="del">
          <ac:chgData name="Анастасия Морозова" userId="07441677a517c212" providerId="LiveId" clId="{25D5F39A-6D63-4C84-96B1-5FF90C5D47A2}" dt="2021-05-01T13:15:23.833" v="821" actId="478"/>
          <ac:picMkLst>
            <pc:docMk/>
            <pc:sldMk cId="2808743800" sldId="261"/>
            <ac:picMk id="5" creationId="{D3CF00F2-ACBE-46AD-B9D5-206CFD82D10E}"/>
          </ac:picMkLst>
        </pc:picChg>
        <pc:picChg chg="add mod">
          <ac:chgData name="Анастасия Морозова" userId="07441677a517c212" providerId="LiveId" clId="{25D5F39A-6D63-4C84-96B1-5FF90C5D47A2}" dt="2021-05-01T13:19:17.046" v="825" actId="14100"/>
          <ac:picMkLst>
            <pc:docMk/>
            <pc:sldMk cId="2808743800" sldId="261"/>
            <ac:picMk id="8" creationId="{FCA3DB8F-898C-4904-AAF0-3E0CE8C30F51}"/>
          </ac:picMkLst>
        </pc:picChg>
      </pc:sldChg>
      <pc:sldChg chg="modSp mod">
        <pc:chgData name="Анастасия Морозова" userId="07441677a517c212" providerId="LiveId" clId="{25D5F39A-6D63-4C84-96B1-5FF90C5D47A2}" dt="2021-05-01T13:21:21.422" v="832" actId="20577"/>
        <pc:sldMkLst>
          <pc:docMk/>
          <pc:sldMk cId="2744790265" sldId="262"/>
        </pc:sldMkLst>
        <pc:spChg chg="mod">
          <ac:chgData name="Анастасия Морозова" userId="07441677a517c212" providerId="LiveId" clId="{25D5F39A-6D63-4C84-96B1-5FF90C5D47A2}" dt="2021-05-01T13:21:21.422" v="832" actId="20577"/>
          <ac:spMkLst>
            <pc:docMk/>
            <pc:sldMk cId="2744790265" sldId="262"/>
            <ac:spMk id="4" creationId="{16CEBF1C-0B0D-41BC-8CBF-C2B0E5932C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0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35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3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10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97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88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35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9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5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1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18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4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429F-03F3-475D-AB66-23492F462279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D06151-79A5-419D-A255-6E010A49B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35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952F0-DD27-4D6B-8A12-FE1D406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970" y="2885363"/>
            <a:ext cx="9144000" cy="108727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169C9-2A43-4BD4-AB04-371BB242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7476"/>
            <a:ext cx="6695872" cy="108727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Крупенникова Виктория Александровна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НПМбд-01-20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/б: 1032201710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8219029-6239-4A77-AA8D-D721438B8250}"/>
              </a:ext>
            </a:extLst>
          </p:cNvPr>
          <p:cNvSpPr txBox="1">
            <a:spLocks/>
          </p:cNvSpPr>
          <p:nvPr/>
        </p:nvSpPr>
        <p:spPr>
          <a:xfrm>
            <a:off x="1524000" y="823250"/>
            <a:ext cx="7493941" cy="77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21610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32404" y="2099538"/>
            <a:ext cx="8604315" cy="1550928"/>
            <a:chOff x="1138136" y="1741037"/>
            <a:chExt cx="8604315" cy="15509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Цель работы: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579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0">
                <a:lnSpc>
                  <a:spcPct val="150000"/>
                </a:lnSpc>
              </a:pPr>
              <a:r>
                <a:rPr lang="ru-RU" sz="2400" kern="100" dirty="0">
                  <a:solidFill>
                    <a:schemeClr val="tx1">
                      <a:lumMod val="85000"/>
                    </a:schemeClr>
                  </a:solidFill>
                  <a:effectLst/>
                  <a:latin typeface="Times New Roman" panose="02020603050405020304" pitchFamily="18" charset="0"/>
                  <a:ea typeface="Liberation Serif"/>
                </a:rPr>
                <a:t>Изучить идеологию и применение средств контроля версий</a:t>
              </a:r>
              <a:endParaRPr lang="ru-RU" kern="100" dirty="0">
                <a:solidFill>
                  <a:schemeClr val="tx1">
                    <a:lumMod val="85000"/>
                  </a:schemeClr>
                </a:solidFill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4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89763-5F3D-431E-89B4-E9C3F19D8A8A}"/>
              </a:ext>
            </a:extLst>
          </p:cNvPr>
          <p:cNvSpPr txBox="1"/>
          <p:nvPr/>
        </p:nvSpPr>
        <p:spPr>
          <a:xfrm>
            <a:off x="963892" y="1399363"/>
            <a:ext cx="8891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Создала учетную запись на</a:t>
            </a:r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Liberation Serif"/>
              </a:rPr>
              <a:t> </a:t>
            </a:r>
            <a:r>
              <a:rPr lang="en-GB" sz="2000" kern="100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Liberation Serif"/>
              </a:rPr>
              <a:t>github</a:t>
            </a:r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Liberation Serif"/>
              </a:rPr>
              <a:t>, н</a:t>
            </a:r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астроила систему контроля версий </a:t>
            </a:r>
            <a:r>
              <a:rPr lang="en-US" sz="2000" kern="1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git</a:t>
            </a:r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. </a:t>
            </a:r>
            <a:r>
              <a:rPr lang="ru-RU" sz="2000" kern="10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Синхранизировала</a:t>
            </a:r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 учётную запись </a:t>
            </a:r>
            <a:r>
              <a:rPr lang="en-US" sz="2000" kern="100" dirty="0" err="1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github</a:t>
            </a:r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Liberation Serif"/>
              </a:rPr>
              <a:t> с компьютером. Так же создала новый ключ</a:t>
            </a:r>
            <a:endParaRPr lang="ru-RU" sz="20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E0593E-9C33-44DE-B19A-6AB455E5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6" y="2832766"/>
            <a:ext cx="4869982" cy="26403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116EAA-FE34-41F5-AF22-D5AA21836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00" y="3240331"/>
            <a:ext cx="6084550" cy="377337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56315F-A2D4-4E84-8CE8-535EEBDFC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00" y="4028577"/>
            <a:ext cx="6275022" cy="10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33B5C-C02B-401B-B83A-68CA68FF3EA4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Создала и подключила новый репозиторий, работала в нем с каталогами. Создала первый коммит и выгрузила его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AD4C47-0CA0-438A-BEA5-F82EA36D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9" y="2777364"/>
            <a:ext cx="4793365" cy="110531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EFC8D0-5413-4371-B217-AE382AFF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1" y="3995992"/>
            <a:ext cx="5903661" cy="117844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1E65C8-B26C-4407-B130-30ACDB56A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00" y="2799366"/>
            <a:ext cx="6267100" cy="830997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ADDAD7-3509-4E4B-BDED-172EF011F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36" y="3882683"/>
            <a:ext cx="4994665" cy="19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с первичной конфигурацией: добавляла файл лицензии, шаблон игнорируемых файлов, скачала шаблон для С, отправляла их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E608F7-8800-43DD-AD26-C86688D8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05" y="3019684"/>
            <a:ext cx="8840768" cy="11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3545D-D89F-4E01-BEFD-8290E0F5E0E4}"/>
              </a:ext>
            </a:extLst>
          </p:cNvPr>
          <p:cNvSpPr txBox="1"/>
          <p:nvPr/>
        </p:nvSpPr>
        <p:spPr>
          <a:xfrm>
            <a:off x="963892" y="42807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4B0A-890B-44F1-80B6-CE41CB270FE3}"/>
              </a:ext>
            </a:extLst>
          </p:cNvPr>
          <p:cNvSpPr txBox="1"/>
          <p:nvPr/>
        </p:nvSpPr>
        <p:spPr>
          <a:xfrm>
            <a:off x="963892" y="1399363"/>
            <a:ext cx="88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Работала с конфигурацией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работала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релизной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основной веткой. Создала релиз на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60E26C-8C73-4EF1-A4D3-092EC07A0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2" y="2428201"/>
            <a:ext cx="4887416" cy="167038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B5AEDC-41B9-4EA7-9B71-B70CC238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32" y="3805338"/>
            <a:ext cx="7015316" cy="25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483C86A-7274-4AF1-A3DE-68085BB4EDED}"/>
              </a:ext>
            </a:extLst>
          </p:cNvPr>
          <p:cNvGrpSpPr/>
          <p:nvPr/>
        </p:nvGrpSpPr>
        <p:grpSpPr>
          <a:xfrm>
            <a:off x="1204124" y="1822539"/>
            <a:ext cx="8604315" cy="2455791"/>
            <a:chOff x="1138136" y="1741037"/>
            <a:chExt cx="8604315" cy="24557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4B9D83-F8ED-4FD0-9C30-C986D53BDA80}"/>
                </a:ext>
              </a:extLst>
            </p:cNvPr>
            <p:cNvSpPr txBox="1"/>
            <p:nvPr/>
          </p:nvSpPr>
          <p:spPr>
            <a:xfrm>
              <a:off x="1138136" y="1741037"/>
              <a:ext cx="820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Вывод: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CEBF1C-0B0D-41BC-8CBF-C2B0E5932C2F}"/>
                </a:ext>
              </a:extLst>
            </p:cNvPr>
            <p:cNvSpPr txBox="1"/>
            <p:nvPr/>
          </p:nvSpPr>
          <p:spPr>
            <a:xfrm>
              <a:off x="1138136" y="2711998"/>
              <a:ext cx="8604315" cy="14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400" kern="100" dirty="0">
                  <a:solidFill>
                    <a:schemeClr val="tx1">
                      <a:lumMod val="85000"/>
                    </a:schemeClr>
                  </a:solidFill>
                  <a:latin typeface="Times New Roman" panose="02020603050405020304" pitchFamily="18" charset="0"/>
                  <a:ea typeface="Droid Sans Fallb"/>
                  <a:cs typeface="Times New Roman" panose="02020603050405020304" pitchFamily="18" charset="0"/>
                </a:rPr>
                <a:t>В ходе выполнения лабораторной работы я и</a:t>
              </a:r>
              <a:r>
                <a:rPr lang="ru-RU" sz="2400" kern="100" dirty="0">
                  <a:solidFill>
                    <a:schemeClr val="tx1">
                      <a:lumMod val="85000"/>
                    </a:schemeClr>
                  </a:solidFill>
                  <a:effectLst/>
                  <a:latin typeface="Times New Roman" panose="02020603050405020304" pitchFamily="18" charset="0"/>
                  <a:ea typeface="Liberation Serif"/>
                </a:rPr>
                <a:t>зучила идеологию и применение средств контроля версий</a:t>
              </a:r>
              <a:endParaRPr lang="ru-RU" sz="2400" kern="100" dirty="0">
                <a:solidFill>
                  <a:schemeClr val="tx1">
                    <a:lumMod val="85000"/>
                  </a:schemeClr>
                </a:solidFill>
                <a:effectLst/>
                <a:latin typeface="Liberation Serif"/>
                <a:cs typeface="Times New Roman" panose="02020603050405020304" pitchFamily="18" charset="0"/>
              </a:endParaRPr>
            </a:p>
            <a:p>
              <a:pPr algn="l" latinLnBrk="0">
                <a:lnSpc>
                  <a:spcPct val="150000"/>
                </a:lnSpc>
              </a:pPr>
              <a:endParaRPr lang="ru-RU" sz="1400" kern="100" dirty="0">
                <a:effectLst/>
                <a:latin typeface="Liberation Serif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7902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145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Liberation Serif</vt:lpstr>
      <vt:lpstr>Times New Roman</vt:lpstr>
      <vt:lpstr>Trebuchet MS</vt:lpstr>
      <vt:lpstr>Wingdings 3</vt:lpstr>
      <vt:lpstr>Аспект</vt:lpstr>
      <vt:lpstr>Лабораторная работа №2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Анастасия Морозова</dc:creator>
  <cp:lastModifiedBy>Виктория Крупенникова</cp:lastModifiedBy>
  <cp:revision>2</cp:revision>
  <dcterms:created xsi:type="dcterms:W3CDTF">2021-04-29T14:46:04Z</dcterms:created>
  <dcterms:modified xsi:type="dcterms:W3CDTF">2021-05-15T20:09:54Z</dcterms:modified>
</cp:coreProperties>
</file>