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530" r:id="rId5"/>
    <p:sldId id="531" r:id="rId6"/>
    <p:sldId id="548" r:id="rId7"/>
    <p:sldId id="549" r:id="rId8"/>
    <p:sldId id="550" r:id="rId9"/>
    <p:sldId id="552" r:id="rId10"/>
    <p:sldId id="553" r:id="rId11"/>
    <p:sldId id="554" r:id="rId12"/>
    <p:sldId id="555" r:id="rId13"/>
    <p:sldId id="556" r:id="rId14"/>
    <p:sldId id="559" r:id="rId15"/>
    <p:sldId id="560" r:id="rId16"/>
    <p:sldId id="5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4D25C6-B0B7-414E-9091-2B67AA895ADC}" v="451" dt="2023-08-11T18:01:58.8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22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Abromowitz" userId="95b40869d8f25a56" providerId="LiveId" clId="{EA4D25C6-B0B7-414E-9091-2B67AA895ADC}"/>
    <pc:docChg chg="undo custSel addSld delSld modSld">
      <pc:chgData name="Aaron Abromowitz" userId="95b40869d8f25a56" providerId="LiveId" clId="{EA4D25C6-B0B7-414E-9091-2B67AA895ADC}" dt="2023-08-11T18:01:58.810" v="4632" actId="20577"/>
      <pc:docMkLst>
        <pc:docMk/>
      </pc:docMkLst>
      <pc:sldChg chg="modSp mod modTransition">
        <pc:chgData name="Aaron Abromowitz" userId="95b40869d8f25a56" providerId="LiveId" clId="{EA4D25C6-B0B7-414E-9091-2B67AA895ADC}" dt="2023-08-06T23:36:37.279" v="4025"/>
        <pc:sldMkLst>
          <pc:docMk/>
          <pc:sldMk cId="1723491119" sldId="530"/>
        </pc:sldMkLst>
        <pc:spChg chg="mod">
          <ac:chgData name="Aaron Abromowitz" userId="95b40869d8f25a56" providerId="LiveId" clId="{EA4D25C6-B0B7-414E-9091-2B67AA895ADC}" dt="2023-08-06T23:20:16.510" v="4004" actId="1076"/>
          <ac:spMkLst>
            <pc:docMk/>
            <pc:sldMk cId="1723491119" sldId="530"/>
            <ac:spMk id="2" creationId="{DC870DB4-0446-EF22-E8E0-3A5B83923AC0}"/>
          </ac:spMkLst>
        </pc:spChg>
      </pc:sldChg>
      <pc:sldChg chg="modSp mod modTransition">
        <pc:chgData name="Aaron Abromowitz" userId="95b40869d8f25a56" providerId="LiveId" clId="{EA4D25C6-B0B7-414E-9091-2B67AA895ADC}" dt="2023-08-11T16:52:16.458" v="4513" actId="20577"/>
        <pc:sldMkLst>
          <pc:docMk/>
          <pc:sldMk cId="3548027083" sldId="531"/>
        </pc:sldMkLst>
        <pc:spChg chg="mod">
          <ac:chgData name="Aaron Abromowitz" userId="95b40869d8f25a56" providerId="LiveId" clId="{EA4D25C6-B0B7-414E-9091-2B67AA895ADC}" dt="2023-08-11T16:52:16.458" v="4513" actId="20577"/>
          <ac:spMkLst>
            <pc:docMk/>
            <pc:sldMk cId="3548027083" sldId="531"/>
            <ac:spMk id="3" creationId="{199158D4-7B61-0A48-E33F-792278D05724}"/>
          </ac:spMkLst>
        </pc:spChg>
      </pc:sldChg>
      <pc:sldChg chg="del">
        <pc:chgData name="Aaron Abromowitz" userId="95b40869d8f25a56" providerId="LiveId" clId="{EA4D25C6-B0B7-414E-9091-2B67AA895ADC}" dt="2023-08-06T19:48:01.732" v="2585" actId="2696"/>
        <pc:sldMkLst>
          <pc:docMk/>
          <pc:sldMk cId="3380759881" sldId="533"/>
        </pc:sldMkLst>
      </pc:sldChg>
      <pc:sldChg chg="del">
        <pc:chgData name="Aaron Abromowitz" userId="95b40869d8f25a56" providerId="LiveId" clId="{EA4D25C6-B0B7-414E-9091-2B67AA895ADC}" dt="2023-08-06T19:48:01.732" v="2585" actId="2696"/>
        <pc:sldMkLst>
          <pc:docMk/>
          <pc:sldMk cId="548476299" sldId="534"/>
        </pc:sldMkLst>
      </pc:sldChg>
      <pc:sldChg chg="del">
        <pc:chgData name="Aaron Abromowitz" userId="95b40869d8f25a56" providerId="LiveId" clId="{EA4D25C6-B0B7-414E-9091-2B67AA895ADC}" dt="2023-08-06T19:48:01.732" v="2585" actId="2696"/>
        <pc:sldMkLst>
          <pc:docMk/>
          <pc:sldMk cId="1372651910" sldId="535"/>
        </pc:sldMkLst>
      </pc:sldChg>
      <pc:sldChg chg="del">
        <pc:chgData name="Aaron Abromowitz" userId="95b40869d8f25a56" providerId="LiveId" clId="{EA4D25C6-B0B7-414E-9091-2B67AA895ADC}" dt="2023-08-06T19:48:01.732" v="2585" actId="2696"/>
        <pc:sldMkLst>
          <pc:docMk/>
          <pc:sldMk cId="1208724409" sldId="536"/>
        </pc:sldMkLst>
      </pc:sldChg>
      <pc:sldChg chg="del">
        <pc:chgData name="Aaron Abromowitz" userId="95b40869d8f25a56" providerId="LiveId" clId="{EA4D25C6-B0B7-414E-9091-2B67AA895ADC}" dt="2023-08-06T19:48:01.732" v="2585" actId="2696"/>
        <pc:sldMkLst>
          <pc:docMk/>
          <pc:sldMk cId="1213210011" sldId="537"/>
        </pc:sldMkLst>
      </pc:sldChg>
      <pc:sldChg chg="del">
        <pc:chgData name="Aaron Abromowitz" userId="95b40869d8f25a56" providerId="LiveId" clId="{EA4D25C6-B0B7-414E-9091-2B67AA895ADC}" dt="2023-08-06T19:48:01.732" v="2585" actId="2696"/>
        <pc:sldMkLst>
          <pc:docMk/>
          <pc:sldMk cId="765210901" sldId="538"/>
        </pc:sldMkLst>
      </pc:sldChg>
      <pc:sldChg chg="del">
        <pc:chgData name="Aaron Abromowitz" userId="95b40869d8f25a56" providerId="LiveId" clId="{EA4D25C6-B0B7-414E-9091-2B67AA895ADC}" dt="2023-08-06T19:48:01.732" v="2585" actId="2696"/>
        <pc:sldMkLst>
          <pc:docMk/>
          <pc:sldMk cId="1877080978" sldId="539"/>
        </pc:sldMkLst>
      </pc:sldChg>
      <pc:sldChg chg="del">
        <pc:chgData name="Aaron Abromowitz" userId="95b40869d8f25a56" providerId="LiveId" clId="{EA4D25C6-B0B7-414E-9091-2B67AA895ADC}" dt="2023-08-06T19:48:01.732" v="2585" actId="2696"/>
        <pc:sldMkLst>
          <pc:docMk/>
          <pc:sldMk cId="1579562137" sldId="540"/>
        </pc:sldMkLst>
      </pc:sldChg>
      <pc:sldChg chg="del">
        <pc:chgData name="Aaron Abromowitz" userId="95b40869d8f25a56" providerId="LiveId" clId="{EA4D25C6-B0B7-414E-9091-2B67AA895ADC}" dt="2023-08-06T19:48:01.732" v="2585" actId="2696"/>
        <pc:sldMkLst>
          <pc:docMk/>
          <pc:sldMk cId="840605972" sldId="541"/>
        </pc:sldMkLst>
      </pc:sldChg>
      <pc:sldChg chg="del">
        <pc:chgData name="Aaron Abromowitz" userId="95b40869d8f25a56" providerId="LiveId" clId="{EA4D25C6-B0B7-414E-9091-2B67AA895ADC}" dt="2023-08-06T19:48:01.732" v="2585" actId="2696"/>
        <pc:sldMkLst>
          <pc:docMk/>
          <pc:sldMk cId="1958759625" sldId="543"/>
        </pc:sldMkLst>
      </pc:sldChg>
      <pc:sldChg chg="modSp del mod">
        <pc:chgData name="Aaron Abromowitz" userId="95b40869d8f25a56" providerId="LiveId" clId="{EA4D25C6-B0B7-414E-9091-2B67AA895ADC}" dt="2023-08-06T23:07:59.546" v="3863" actId="47"/>
        <pc:sldMkLst>
          <pc:docMk/>
          <pc:sldMk cId="1877701230" sldId="544"/>
        </pc:sldMkLst>
        <pc:spChg chg="mod">
          <ac:chgData name="Aaron Abromowitz" userId="95b40869d8f25a56" providerId="LiveId" clId="{EA4D25C6-B0B7-414E-9091-2B67AA895ADC}" dt="2023-08-06T23:01:50.856" v="3787" actId="1076"/>
          <ac:spMkLst>
            <pc:docMk/>
            <pc:sldMk cId="1877701230" sldId="544"/>
            <ac:spMk id="2" creationId="{2C9E1892-81E6-551C-7B5A-DEA68224520B}"/>
          </ac:spMkLst>
        </pc:spChg>
        <pc:spChg chg="mod">
          <ac:chgData name="Aaron Abromowitz" userId="95b40869d8f25a56" providerId="LiveId" clId="{EA4D25C6-B0B7-414E-9091-2B67AA895ADC}" dt="2023-08-06T23:03:45.308" v="3825" actId="20577"/>
          <ac:spMkLst>
            <pc:docMk/>
            <pc:sldMk cId="1877701230" sldId="544"/>
            <ac:spMk id="3" creationId="{55519D01-29BE-BE76-41C5-9D58AD8119DC}"/>
          </ac:spMkLst>
        </pc:spChg>
      </pc:sldChg>
      <pc:sldChg chg="del">
        <pc:chgData name="Aaron Abromowitz" userId="95b40869d8f25a56" providerId="LiveId" clId="{EA4D25C6-B0B7-414E-9091-2B67AA895ADC}" dt="2023-08-06T19:48:01.732" v="2585" actId="2696"/>
        <pc:sldMkLst>
          <pc:docMk/>
          <pc:sldMk cId="3510130985" sldId="545"/>
        </pc:sldMkLst>
      </pc:sldChg>
      <pc:sldChg chg="del">
        <pc:chgData name="Aaron Abromowitz" userId="95b40869d8f25a56" providerId="LiveId" clId="{EA4D25C6-B0B7-414E-9091-2B67AA895ADC}" dt="2023-08-06T19:48:01.732" v="2585" actId="2696"/>
        <pc:sldMkLst>
          <pc:docMk/>
          <pc:sldMk cId="1430138192" sldId="546"/>
        </pc:sldMkLst>
      </pc:sldChg>
      <pc:sldChg chg="addSp modSp add del mod modTransition modAnim">
        <pc:chgData name="Aaron Abromowitz" userId="95b40869d8f25a56" providerId="LiveId" clId="{EA4D25C6-B0B7-414E-9091-2B67AA895ADC}" dt="2023-08-11T16:56:54.289" v="4514" actId="47"/>
        <pc:sldMkLst>
          <pc:docMk/>
          <pc:sldMk cId="2278611345" sldId="547"/>
        </pc:sldMkLst>
        <pc:spChg chg="mod">
          <ac:chgData name="Aaron Abromowitz" userId="95b40869d8f25a56" providerId="LiveId" clId="{EA4D25C6-B0B7-414E-9091-2B67AA895ADC}" dt="2023-08-04T14:45:23.501" v="12" actId="20577"/>
          <ac:spMkLst>
            <pc:docMk/>
            <pc:sldMk cId="2278611345" sldId="547"/>
            <ac:spMk id="2" creationId="{C07F7E09-6A9E-9FCC-7867-895F21ABE716}"/>
          </ac:spMkLst>
        </pc:spChg>
        <pc:spChg chg="mod">
          <ac:chgData name="Aaron Abromowitz" userId="95b40869d8f25a56" providerId="LiveId" clId="{EA4D25C6-B0B7-414E-9091-2B67AA895ADC}" dt="2023-08-08T03:50:25.129" v="4404" actId="20577"/>
          <ac:spMkLst>
            <pc:docMk/>
            <pc:sldMk cId="2278611345" sldId="547"/>
            <ac:spMk id="3" creationId="{199158D4-7B61-0A48-E33F-792278D05724}"/>
          </ac:spMkLst>
        </pc:spChg>
        <pc:graphicFrameChg chg="add mod modGraphic">
          <ac:chgData name="Aaron Abromowitz" userId="95b40869d8f25a56" providerId="LiveId" clId="{EA4D25C6-B0B7-414E-9091-2B67AA895ADC}" dt="2023-08-06T23:14:49.951" v="3975" actId="20577"/>
          <ac:graphicFrameMkLst>
            <pc:docMk/>
            <pc:sldMk cId="2278611345" sldId="547"/>
            <ac:graphicFrameMk id="4" creationId="{D610FC79-0346-D333-C2D5-D8D8AE70FE16}"/>
          </ac:graphicFrameMkLst>
        </pc:graphicFrameChg>
      </pc:sldChg>
      <pc:sldChg chg="addSp delSp modSp add mod modTransition modAnim">
        <pc:chgData name="Aaron Abromowitz" userId="95b40869d8f25a56" providerId="LiveId" clId="{EA4D25C6-B0B7-414E-9091-2B67AA895ADC}" dt="2023-08-11T18:01:58.810" v="4632" actId="20577"/>
        <pc:sldMkLst>
          <pc:docMk/>
          <pc:sldMk cId="3114582829" sldId="548"/>
        </pc:sldMkLst>
        <pc:spChg chg="mod">
          <ac:chgData name="Aaron Abromowitz" userId="95b40869d8f25a56" providerId="LiveId" clId="{EA4D25C6-B0B7-414E-9091-2B67AA895ADC}" dt="2023-08-05T03:35:09.423" v="775" actId="27636"/>
          <ac:spMkLst>
            <pc:docMk/>
            <pc:sldMk cId="3114582829" sldId="548"/>
            <ac:spMk id="2" creationId="{C07F7E09-6A9E-9FCC-7867-895F21ABE716}"/>
          </ac:spMkLst>
        </pc:spChg>
        <pc:spChg chg="mod">
          <ac:chgData name="Aaron Abromowitz" userId="95b40869d8f25a56" providerId="LiveId" clId="{EA4D25C6-B0B7-414E-9091-2B67AA895ADC}" dt="2023-08-11T18:01:58.810" v="4632" actId="20577"/>
          <ac:spMkLst>
            <pc:docMk/>
            <pc:sldMk cId="3114582829" sldId="548"/>
            <ac:spMk id="3" creationId="{199158D4-7B61-0A48-E33F-792278D05724}"/>
          </ac:spMkLst>
        </pc:spChg>
        <pc:graphicFrameChg chg="add mod modGraphic">
          <ac:chgData name="Aaron Abromowitz" userId="95b40869d8f25a56" providerId="LiveId" clId="{EA4D25C6-B0B7-414E-9091-2B67AA895ADC}" dt="2023-08-11T17:13:43.463" v="4562" actId="20577"/>
          <ac:graphicFrameMkLst>
            <pc:docMk/>
            <pc:sldMk cId="3114582829" sldId="548"/>
            <ac:graphicFrameMk id="4" creationId="{2FC9A2F8-8675-D650-1550-390773EEA700}"/>
          </ac:graphicFrameMkLst>
        </pc:graphicFrameChg>
        <pc:graphicFrameChg chg="del">
          <ac:chgData name="Aaron Abromowitz" userId="95b40869d8f25a56" providerId="LiveId" clId="{EA4D25C6-B0B7-414E-9091-2B67AA895ADC}" dt="2023-08-04T16:44:24.246" v="415" actId="478"/>
          <ac:graphicFrameMkLst>
            <pc:docMk/>
            <pc:sldMk cId="3114582829" sldId="548"/>
            <ac:graphicFrameMk id="4" creationId="{D610FC79-0346-D333-C2D5-D8D8AE70FE16}"/>
          </ac:graphicFrameMkLst>
        </pc:graphicFrameChg>
        <pc:graphicFrameChg chg="add mod modGraphic">
          <ac:chgData name="Aaron Abromowitz" userId="95b40869d8f25a56" providerId="LiveId" clId="{EA4D25C6-B0B7-414E-9091-2B67AA895ADC}" dt="2023-08-11T17:13:23.584" v="4548" actId="1076"/>
          <ac:graphicFrameMkLst>
            <pc:docMk/>
            <pc:sldMk cId="3114582829" sldId="548"/>
            <ac:graphicFrameMk id="6" creationId="{60278698-35CD-AF85-BCB3-A733AA89C509}"/>
          </ac:graphicFrameMkLst>
        </pc:graphicFrameChg>
        <pc:picChg chg="add del mod">
          <ac:chgData name="Aaron Abromowitz" userId="95b40869d8f25a56" providerId="LiveId" clId="{EA4D25C6-B0B7-414E-9091-2B67AA895ADC}" dt="2023-08-04T22:09:26.621" v="713" actId="478"/>
          <ac:picMkLst>
            <pc:docMk/>
            <pc:sldMk cId="3114582829" sldId="548"/>
            <ac:picMk id="8" creationId="{89D9A9D2-E210-517C-D9A4-E7EFF88E1678}"/>
          </ac:picMkLst>
        </pc:picChg>
      </pc:sldChg>
      <pc:sldChg chg="addSp delSp modSp add mod modTransition modAnim">
        <pc:chgData name="Aaron Abromowitz" userId="95b40869d8f25a56" providerId="LiveId" clId="{EA4D25C6-B0B7-414E-9091-2B67AA895ADC}" dt="2023-08-06T23:47:24.122" v="4070"/>
        <pc:sldMkLst>
          <pc:docMk/>
          <pc:sldMk cId="4161017586" sldId="549"/>
        </pc:sldMkLst>
        <pc:spChg chg="mod">
          <ac:chgData name="Aaron Abromowitz" userId="95b40869d8f25a56" providerId="LiveId" clId="{EA4D25C6-B0B7-414E-9091-2B67AA895ADC}" dt="2023-08-05T03:39:09.373" v="855" actId="1076"/>
          <ac:spMkLst>
            <pc:docMk/>
            <pc:sldMk cId="4161017586" sldId="549"/>
            <ac:spMk id="2" creationId="{C07F7E09-6A9E-9FCC-7867-895F21ABE716}"/>
          </ac:spMkLst>
        </pc:spChg>
        <pc:spChg chg="mod">
          <ac:chgData name="Aaron Abromowitz" userId="95b40869d8f25a56" providerId="LiveId" clId="{EA4D25C6-B0B7-414E-9091-2B67AA895ADC}" dt="2023-08-05T14:32:15.659" v="1051" actId="20577"/>
          <ac:spMkLst>
            <pc:docMk/>
            <pc:sldMk cId="4161017586" sldId="549"/>
            <ac:spMk id="3" creationId="{199158D4-7B61-0A48-E33F-792278D05724}"/>
          </ac:spMkLst>
        </pc:spChg>
        <pc:graphicFrameChg chg="del">
          <ac:chgData name="Aaron Abromowitz" userId="95b40869d8f25a56" providerId="LiveId" clId="{EA4D25C6-B0B7-414E-9091-2B67AA895ADC}" dt="2023-08-05T03:37:36.063" v="847" actId="478"/>
          <ac:graphicFrameMkLst>
            <pc:docMk/>
            <pc:sldMk cId="4161017586" sldId="549"/>
            <ac:graphicFrameMk id="6" creationId="{60278698-35CD-AF85-BCB3-A733AA89C509}"/>
          </ac:graphicFrameMkLst>
        </pc:graphicFrameChg>
        <pc:picChg chg="add mod">
          <ac:chgData name="Aaron Abromowitz" userId="95b40869d8f25a56" providerId="LiveId" clId="{EA4D25C6-B0B7-414E-9091-2B67AA895ADC}" dt="2023-08-05T03:41:17.794" v="998" actId="1076"/>
          <ac:picMkLst>
            <pc:docMk/>
            <pc:sldMk cId="4161017586" sldId="549"/>
            <ac:picMk id="7" creationId="{2229FDB4-8C77-DF34-2153-BACFA08D7546}"/>
          </ac:picMkLst>
        </pc:picChg>
        <pc:picChg chg="add mod">
          <ac:chgData name="Aaron Abromowitz" userId="95b40869d8f25a56" providerId="LiveId" clId="{EA4D25C6-B0B7-414E-9091-2B67AA895ADC}" dt="2023-08-05T03:41:15.813" v="997" actId="1076"/>
          <ac:picMkLst>
            <pc:docMk/>
            <pc:sldMk cId="4161017586" sldId="549"/>
            <ac:picMk id="9" creationId="{10149474-1F20-D6A7-219A-6DFBBC538A47}"/>
          </ac:picMkLst>
        </pc:picChg>
      </pc:sldChg>
      <pc:sldChg chg="addSp delSp modSp add mod modTransition">
        <pc:chgData name="Aaron Abromowitz" userId="95b40869d8f25a56" providerId="LiveId" clId="{EA4D25C6-B0B7-414E-9091-2B67AA895ADC}" dt="2023-08-06T23:36:44.820" v="4029"/>
        <pc:sldMkLst>
          <pc:docMk/>
          <pc:sldMk cId="2619619923" sldId="550"/>
        </pc:sldMkLst>
        <pc:spChg chg="mod">
          <ac:chgData name="Aaron Abromowitz" userId="95b40869d8f25a56" providerId="LiveId" clId="{EA4D25C6-B0B7-414E-9091-2B67AA895ADC}" dt="2023-08-05T15:30:25.928" v="1073" actId="20577"/>
          <ac:spMkLst>
            <pc:docMk/>
            <pc:sldMk cId="2619619923" sldId="550"/>
            <ac:spMk id="2" creationId="{C07F7E09-6A9E-9FCC-7867-895F21ABE716}"/>
          </ac:spMkLst>
        </pc:spChg>
        <pc:spChg chg="mod">
          <ac:chgData name="Aaron Abromowitz" userId="95b40869d8f25a56" providerId="LiveId" clId="{EA4D25C6-B0B7-414E-9091-2B67AA895ADC}" dt="2023-08-05T15:34:57.058" v="1189" actId="20577"/>
          <ac:spMkLst>
            <pc:docMk/>
            <pc:sldMk cId="2619619923" sldId="550"/>
            <ac:spMk id="3" creationId="{199158D4-7B61-0A48-E33F-792278D05724}"/>
          </ac:spMkLst>
        </pc:spChg>
        <pc:picChg chg="add mod ord">
          <ac:chgData name="Aaron Abromowitz" userId="95b40869d8f25a56" providerId="LiveId" clId="{EA4D25C6-B0B7-414E-9091-2B67AA895ADC}" dt="2023-08-05T15:32:46.169" v="1091" actId="167"/>
          <ac:picMkLst>
            <pc:docMk/>
            <pc:sldMk cId="2619619923" sldId="550"/>
            <ac:picMk id="6" creationId="{441EE074-21D8-CF84-210F-AC9DD99108A6}"/>
          </ac:picMkLst>
        </pc:picChg>
        <pc:picChg chg="del mod ord">
          <ac:chgData name="Aaron Abromowitz" userId="95b40869d8f25a56" providerId="LiveId" clId="{EA4D25C6-B0B7-414E-9091-2B67AA895ADC}" dt="2023-08-05T15:32:47.844" v="1092" actId="478"/>
          <ac:picMkLst>
            <pc:docMk/>
            <pc:sldMk cId="2619619923" sldId="550"/>
            <ac:picMk id="7" creationId="{2229FDB4-8C77-DF34-2153-BACFA08D7546}"/>
          </ac:picMkLst>
        </pc:picChg>
        <pc:picChg chg="del mod">
          <ac:chgData name="Aaron Abromowitz" userId="95b40869d8f25a56" providerId="LiveId" clId="{EA4D25C6-B0B7-414E-9091-2B67AA895ADC}" dt="2023-08-05T15:33:15.599" v="1097" actId="478"/>
          <ac:picMkLst>
            <pc:docMk/>
            <pc:sldMk cId="2619619923" sldId="550"/>
            <ac:picMk id="9" creationId="{10149474-1F20-D6A7-219A-6DFBBC538A47}"/>
          </ac:picMkLst>
        </pc:picChg>
        <pc:picChg chg="add mod ord">
          <ac:chgData name="Aaron Abromowitz" userId="95b40869d8f25a56" providerId="LiveId" clId="{EA4D25C6-B0B7-414E-9091-2B67AA895ADC}" dt="2023-08-05T15:33:13.990" v="1096" actId="167"/>
          <ac:picMkLst>
            <pc:docMk/>
            <pc:sldMk cId="2619619923" sldId="550"/>
            <ac:picMk id="10" creationId="{A873B3D6-E55E-E5DD-F4D8-F1A2EAC946B4}"/>
          </ac:picMkLst>
        </pc:picChg>
      </pc:sldChg>
      <pc:sldChg chg="addSp delSp modSp add del mod modTransition">
        <pc:chgData name="Aaron Abromowitz" userId="95b40869d8f25a56" providerId="LiveId" clId="{EA4D25C6-B0B7-414E-9091-2B67AA895ADC}" dt="2023-08-11T17:55:17.769" v="4629" actId="47"/>
        <pc:sldMkLst>
          <pc:docMk/>
          <pc:sldMk cId="160775193" sldId="551"/>
        </pc:sldMkLst>
        <pc:spChg chg="mod">
          <ac:chgData name="Aaron Abromowitz" userId="95b40869d8f25a56" providerId="LiveId" clId="{EA4D25C6-B0B7-414E-9091-2B67AA895ADC}" dt="2023-08-05T16:45:17.879" v="1214" actId="20577"/>
          <ac:spMkLst>
            <pc:docMk/>
            <pc:sldMk cId="160775193" sldId="551"/>
            <ac:spMk id="2" creationId="{C07F7E09-6A9E-9FCC-7867-895F21ABE716}"/>
          </ac:spMkLst>
        </pc:spChg>
        <pc:spChg chg="mod">
          <ac:chgData name="Aaron Abromowitz" userId="95b40869d8f25a56" providerId="LiveId" clId="{EA4D25C6-B0B7-414E-9091-2B67AA895ADC}" dt="2023-08-05T16:47:37.179" v="1323" actId="20577"/>
          <ac:spMkLst>
            <pc:docMk/>
            <pc:sldMk cId="160775193" sldId="551"/>
            <ac:spMk id="3" creationId="{199158D4-7B61-0A48-E33F-792278D05724}"/>
          </ac:spMkLst>
        </pc:spChg>
        <pc:picChg chg="add mod ord">
          <ac:chgData name="Aaron Abromowitz" userId="95b40869d8f25a56" providerId="LiveId" clId="{EA4D25C6-B0B7-414E-9091-2B67AA895ADC}" dt="2023-08-05T16:46:01.129" v="1221" actId="167"/>
          <ac:picMkLst>
            <pc:docMk/>
            <pc:sldMk cId="160775193" sldId="551"/>
            <ac:picMk id="6" creationId="{4033F432-C466-BAB1-DFD9-3AF832304678}"/>
          </ac:picMkLst>
        </pc:picChg>
        <pc:picChg chg="add del mod ord">
          <ac:chgData name="Aaron Abromowitz" userId="95b40869d8f25a56" providerId="LiveId" clId="{EA4D25C6-B0B7-414E-9091-2B67AA895ADC}" dt="2023-08-09T05:21:20.319" v="4465" actId="478"/>
          <ac:picMkLst>
            <pc:docMk/>
            <pc:sldMk cId="160775193" sldId="551"/>
            <ac:picMk id="7" creationId="{0133EF55-5570-CAB9-206E-AF4AB7939F82}"/>
          </ac:picMkLst>
        </pc:picChg>
        <pc:picChg chg="del mod">
          <ac:chgData name="Aaron Abromowitz" userId="95b40869d8f25a56" providerId="LiveId" clId="{EA4D25C6-B0B7-414E-9091-2B67AA895ADC}" dt="2023-08-05T16:46:02.621" v="1222" actId="478"/>
          <ac:picMkLst>
            <pc:docMk/>
            <pc:sldMk cId="160775193" sldId="551"/>
            <ac:picMk id="7" creationId="{2229FDB4-8C77-DF34-2153-BACFA08D7546}"/>
          </ac:picMkLst>
        </pc:picChg>
        <pc:picChg chg="del mod">
          <ac:chgData name="Aaron Abromowitz" userId="95b40869d8f25a56" providerId="LiveId" clId="{EA4D25C6-B0B7-414E-9091-2B67AA895ADC}" dt="2023-08-05T16:46:36.559" v="1227" actId="478"/>
          <ac:picMkLst>
            <pc:docMk/>
            <pc:sldMk cId="160775193" sldId="551"/>
            <ac:picMk id="9" creationId="{10149474-1F20-D6A7-219A-6DFBBC538A47}"/>
          </ac:picMkLst>
        </pc:picChg>
        <pc:picChg chg="add del mod ord">
          <ac:chgData name="Aaron Abromowitz" userId="95b40869d8f25a56" providerId="LiveId" clId="{EA4D25C6-B0B7-414E-9091-2B67AA895ADC}" dt="2023-08-09T05:26:22.989" v="4472" actId="478"/>
          <ac:picMkLst>
            <pc:docMk/>
            <pc:sldMk cId="160775193" sldId="551"/>
            <ac:picMk id="9" creationId="{964711F1-FBE6-E2E3-AC95-EC198D305AC5}"/>
          </ac:picMkLst>
        </pc:picChg>
        <pc:picChg chg="add del mod ord">
          <ac:chgData name="Aaron Abromowitz" userId="95b40869d8f25a56" providerId="LiveId" clId="{EA4D25C6-B0B7-414E-9091-2B67AA895ADC}" dt="2023-08-09T05:20:19.066" v="4459" actId="478"/>
          <ac:picMkLst>
            <pc:docMk/>
            <pc:sldMk cId="160775193" sldId="551"/>
            <ac:picMk id="10" creationId="{46235C05-01DB-1C26-60BC-FD965EB8B120}"/>
          </ac:picMkLst>
        </pc:picChg>
        <pc:picChg chg="add mod ord">
          <ac:chgData name="Aaron Abromowitz" userId="95b40869d8f25a56" providerId="LiveId" clId="{EA4D25C6-B0B7-414E-9091-2B67AA895ADC}" dt="2023-08-09T05:26:21.198" v="4471" actId="167"/>
          <ac:picMkLst>
            <pc:docMk/>
            <pc:sldMk cId="160775193" sldId="551"/>
            <ac:picMk id="12" creationId="{723B2DF6-9F68-BD1F-5A70-227751649E5E}"/>
          </ac:picMkLst>
        </pc:picChg>
      </pc:sldChg>
      <pc:sldChg chg="addSp delSp modSp add mod modTransition modAnim">
        <pc:chgData name="Aaron Abromowitz" userId="95b40869d8f25a56" providerId="LiveId" clId="{EA4D25C6-B0B7-414E-9091-2B67AA895ADC}" dt="2023-08-06T23:47:59.288" v="4075"/>
        <pc:sldMkLst>
          <pc:docMk/>
          <pc:sldMk cId="1047238691" sldId="552"/>
        </pc:sldMkLst>
        <pc:spChg chg="mod">
          <ac:chgData name="Aaron Abromowitz" userId="95b40869d8f25a56" providerId="LiveId" clId="{EA4D25C6-B0B7-414E-9091-2B67AA895ADC}" dt="2023-08-05T17:20:01.422" v="1365" actId="20577"/>
          <ac:spMkLst>
            <pc:docMk/>
            <pc:sldMk cId="1047238691" sldId="552"/>
            <ac:spMk id="2" creationId="{C07F7E09-6A9E-9FCC-7867-895F21ABE716}"/>
          </ac:spMkLst>
        </pc:spChg>
        <pc:spChg chg="mod">
          <ac:chgData name="Aaron Abromowitz" userId="95b40869d8f25a56" providerId="LiveId" clId="{EA4D25C6-B0B7-414E-9091-2B67AA895ADC}" dt="2023-08-06T19:47:44.227" v="2584" actId="20577"/>
          <ac:spMkLst>
            <pc:docMk/>
            <pc:sldMk cId="1047238691" sldId="552"/>
            <ac:spMk id="3" creationId="{199158D4-7B61-0A48-E33F-792278D05724}"/>
          </ac:spMkLst>
        </pc:spChg>
        <pc:picChg chg="del mod">
          <ac:chgData name="Aaron Abromowitz" userId="95b40869d8f25a56" providerId="LiveId" clId="{EA4D25C6-B0B7-414E-9091-2B67AA895ADC}" dt="2023-08-05T17:24:26.247" v="1373" actId="478"/>
          <ac:picMkLst>
            <pc:docMk/>
            <pc:sldMk cId="1047238691" sldId="552"/>
            <ac:picMk id="6" creationId="{4033F432-C466-BAB1-DFD9-3AF832304678}"/>
          </ac:picMkLst>
        </pc:picChg>
        <pc:picChg chg="add mod ord">
          <ac:chgData name="Aaron Abromowitz" userId="95b40869d8f25a56" providerId="LiveId" clId="{EA4D25C6-B0B7-414E-9091-2B67AA895ADC}" dt="2023-08-05T17:24:23.112" v="1372" actId="167"/>
          <ac:picMkLst>
            <pc:docMk/>
            <pc:sldMk cId="1047238691" sldId="552"/>
            <ac:picMk id="7" creationId="{12FFEA4B-0DC9-AA4A-5C52-6E1697532D5B}"/>
          </ac:picMkLst>
        </pc:picChg>
        <pc:picChg chg="add mod ord">
          <ac:chgData name="Aaron Abromowitz" userId="95b40869d8f25a56" providerId="LiveId" clId="{EA4D25C6-B0B7-414E-9091-2B67AA895ADC}" dt="2023-08-05T17:24:44.842" v="1378" actId="167"/>
          <ac:picMkLst>
            <pc:docMk/>
            <pc:sldMk cId="1047238691" sldId="552"/>
            <ac:picMk id="9" creationId="{DED4A440-32B3-0141-8E82-FE5D358197AF}"/>
          </ac:picMkLst>
        </pc:picChg>
        <pc:picChg chg="del mod">
          <ac:chgData name="Aaron Abromowitz" userId="95b40869d8f25a56" providerId="LiveId" clId="{EA4D25C6-B0B7-414E-9091-2B67AA895ADC}" dt="2023-08-05T17:24:46.842" v="1379" actId="478"/>
          <ac:picMkLst>
            <pc:docMk/>
            <pc:sldMk cId="1047238691" sldId="552"/>
            <ac:picMk id="10" creationId="{46235C05-01DB-1C26-60BC-FD965EB8B120}"/>
          </ac:picMkLst>
        </pc:picChg>
      </pc:sldChg>
      <pc:sldChg chg="addSp delSp modSp add mod modTransition modAnim">
        <pc:chgData name="Aaron Abromowitz" userId="95b40869d8f25a56" providerId="LiveId" clId="{EA4D25C6-B0B7-414E-9091-2B67AA895ADC}" dt="2023-08-06T23:48:28.848" v="4082"/>
        <pc:sldMkLst>
          <pc:docMk/>
          <pc:sldMk cId="3993962677" sldId="553"/>
        </pc:sldMkLst>
        <pc:spChg chg="mod">
          <ac:chgData name="Aaron Abromowitz" userId="95b40869d8f25a56" providerId="LiveId" clId="{EA4D25C6-B0B7-414E-9091-2B67AA895ADC}" dt="2023-08-06T23:21:33.989" v="4006" actId="20577"/>
          <ac:spMkLst>
            <pc:docMk/>
            <pc:sldMk cId="3993962677" sldId="553"/>
            <ac:spMk id="2" creationId="{C07F7E09-6A9E-9FCC-7867-895F21ABE716}"/>
          </ac:spMkLst>
        </pc:spChg>
        <pc:spChg chg="mod">
          <ac:chgData name="Aaron Abromowitz" userId="95b40869d8f25a56" providerId="LiveId" clId="{EA4D25C6-B0B7-414E-9091-2B67AA895ADC}" dt="2023-08-05T18:01:23.184" v="1750" actId="20577"/>
          <ac:spMkLst>
            <pc:docMk/>
            <pc:sldMk cId="3993962677" sldId="553"/>
            <ac:spMk id="3" creationId="{199158D4-7B61-0A48-E33F-792278D05724}"/>
          </ac:spMkLst>
        </pc:spChg>
        <pc:picChg chg="add mod ord">
          <ac:chgData name="Aaron Abromowitz" userId="95b40869d8f25a56" providerId="LiveId" clId="{EA4D25C6-B0B7-414E-9091-2B67AA895ADC}" dt="2023-08-05T17:57:50.303" v="1625" actId="167"/>
          <ac:picMkLst>
            <pc:docMk/>
            <pc:sldMk cId="3993962677" sldId="553"/>
            <ac:picMk id="6" creationId="{17D8CDEB-10F5-4799-214D-1CFE5F3FB94F}"/>
          </ac:picMkLst>
        </pc:picChg>
        <pc:picChg chg="del mod">
          <ac:chgData name="Aaron Abromowitz" userId="95b40869d8f25a56" providerId="LiveId" clId="{EA4D25C6-B0B7-414E-9091-2B67AA895ADC}" dt="2023-08-05T17:57:52.755" v="1626" actId="478"/>
          <ac:picMkLst>
            <pc:docMk/>
            <pc:sldMk cId="3993962677" sldId="553"/>
            <ac:picMk id="7" creationId="{12FFEA4B-0DC9-AA4A-5C52-6E1697532D5B}"/>
          </ac:picMkLst>
        </pc:picChg>
        <pc:picChg chg="del mod">
          <ac:chgData name="Aaron Abromowitz" userId="95b40869d8f25a56" providerId="LiveId" clId="{EA4D25C6-B0B7-414E-9091-2B67AA895ADC}" dt="2023-08-05T17:58:03.833" v="1630" actId="478"/>
          <ac:picMkLst>
            <pc:docMk/>
            <pc:sldMk cId="3993962677" sldId="553"/>
            <ac:picMk id="9" creationId="{DED4A440-32B3-0141-8E82-FE5D358197AF}"/>
          </ac:picMkLst>
        </pc:picChg>
        <pc:picChg chg="add mod ord">
          <ac:chgData name="Aaron Abromowitz" userId="95b40869d8f25a56" providerId="LiveId" clId="{EA4D25C6-B0B7-414E-9091-2B67AA895ADC}" dt="2023-08-05T17:58:02.213" v="1629" actId="167"/>
          <ac:picMkLst>
            <pc:docMk/>
            <pc:sldMk cId="3993962677" sldId="553"/>
            <ac:picMk id="10" creationId="{FF70244C-75D4-34F1-48CA-3914449DA1E4}"/>
          </ac:picMkLst>
        </pc:picChg>
      </pc:sldChg>
      <pc:sldChg chg="addSp delSp modSp add mod modTransition">
        <pc:chgData name="Aaron Abromowitz" userId="95b40869d8f25a56" providerId="LiveId" clId="{EA4D25C6-B0B7-414E-9091-2B67AA895ADC}" dt="2023-08-09T03:30:24.484" v="4439" actId="478"/>
        <pc:sldMkLst>
          <pc:docMk/>
          <pc:sldMk cId="3753540436" sldId="554"/>
        </pc:sldMkLst>
        <pc:spChg chg="mod">
          <ac:chgData name="Aaron Abromowitz" userId="95b40869d8f25a56" providerId="LiveId" clId="{EA4D25C6-B0B7-414E-9091-2B67AA895ADC}" dt="2023-08-08T03:55:42.585" v="4411" actId="20577"/>
          <ac:spMkLst>
            <pc:docMk/>
            <pc:sldMk cId="3753540436" sldId="554"/>
            <ac:spMk id="2" creationId="{C07F7E09-6A9E-9FCC-7867-895F21ABE716}"/>
          </ac:spMkLst>
        </pc:spChg>
        <pc:spChg chg="mod">
          <ac:chgData name="Aaron Abromowitz" userId="95b40869d8f25a56" providerId="LiveId" clId="{EA4D25C6-B0B7-414E-9091-2B67AA895ADC}" dt="2023-08-06T04:47:00.912" v="1928" actId="20577"/>
          <ac:spMkLst>
            <pc:docMk/>
            <pc:sldMk cId="3753540436" sldId="554"/>
            <ac:spMk id="3" creationId="{199158D4-7B61-0A48-E33F-792278D05724}"/>
          </ac:spMkLst>
        </pc:spChg>
        <pc:picChg chg="del mod">
          <ac:chgData name="Aaron Abromowitz" userId="95b40869d8f25a56" providerId="LiveId" clId="{EA4D25C6-B0B7-414E-9091-2B67AA895ADC}" dt="2023-08-06T05:06:50.405" v="1937" actId="478"/>
          <ac:picMkLst>
            <pc:docMk/>
            <pc:sldMk cId="3753540436" sldId="554"/>
            <ac:picMk id="6" creationId="{17D8CDEB-10F5-4799-214D-1CFE5F3FB94F}"/>
          </ac:picMkLst>
        </pc:picChg>
        <pc:picChg chg="add del mod ord">
          <ac:chgData name="Aaron Abromowitz" userId="95b40869d8f25a56" providerId="LiveId" clId="{EA4D25C6-B0B7-414E-9091-2B67AA895ADC}" dt="2023-08-09T03:30:10.806" v="4435" actId="478"/>
          <ac:picMkLst>
            <pc:docMk/>
            <pc:sldMk cId="3753540436" sldId="554"/>
            <ac:picMk id="6" creationId="{70EB4949-63F2-9869-7370-61B8FF87AE1D}"/>
          </ac:picMkLst>
        </pc:picChg>
        <pc:picChg chg="add del mod ord">
          <ac:chgData name="Aaron Abromowitz" userId="95b40869d8f25a56" providerId="LiveId" clId="{EA4D25C6-B0B7-414E-9091-2B67AA895ADC}" dt="2023-08-09T03:30:24.484" v="4439" actId="478"/>
          <ac:picMkLst>
            <pc:docMk/>
            <pc:sldMk cId="3753540436" sldId="554"/>
            <ac:picMk id="7" creationId="{98BB95F1-B4A8-08E5-941D-6210CCC1977E}"/>
          </ac:picMkLst>
        </pc:picChg>
        <pc:picChg chg="add mod ord">
          <ac:chgData name="Aaron Abromowitz" userId="95b40869d8f25a56" providerId="LiveId" clId="{EA4D25C6-B0B7-414E-9091-2B67AA895ADC}" dt="2023-08-09T03:30:22.125" v="4438" actId="167"/>
          <ac:picMkLst>
            <pc:docMk/>
            <pc:sldMk cId="3753540436" sldId="554"/>
            <ac:picMk id="8" creationId="{ABA50373-2274-8182-2ED7-4F54A25CE183}"/>
          </ac:picMkLst>
        </pc:picChg>
        <pc:picChg chg="add del mod ord">
          <ac:chgData name="Aaron Abromowitz" userId="95b40869d8f25a56" providerId="LiveId" clId="{EA4D25C6-B0B7-414E-9091-2B67AA895ADC}" dt="2023-08-06T23:51:14.178" v="4088" actId="478"/>
          <ac:picMkLst>
            <pc:docMk/>
            <pc:sldMk cId="3753540436" sldId="554"/>
            <ac:picMk id="9" creationId="{3ABF87E5-B198-E33E-F0B0-42E2355DD214}"/>
          </ac:picMkLst>
        </pc:picChg>
        <pc:picChg chg="add mod ord">
          <ac:chgData name="Aaron Abromowitz" userId="95b40869d8f25a56" providerId="LiveId" clId="{EA4D25C6-B0B7-414E-9091-2B67AA895ADC}" dt="2023-08-09T03:30:08.876" v="4434" actId="167"/>
          <ac:picMkLst>
            <pc:docMk/>
            <pc:sldMk cId="3753540436" sldId="554"/>
            <ac:picMk id="10" creationId="{9E144042-EB26-6AC8-DD1C-F27EBDF08595}"/>
          </ac:picMkLst>
        </pc:picChg>
        <pc:picChg chg="del mod">
          <ac:chgData name="Aaron Abromowitz" userId="95b40869d8f25a56" providerId="LiveId" clId="{EA4D25C6-B0B7-414E-9091-2B67AA895ADC}" dt="2023-08-06T05:07:01.862" v="1941" actId="478"/>
          <ac:picMkLst>
            <pc:docMk/>
            <pc:sldMk cId="3753540436" sldId="554"/>
            <ac:picMk id="10" creationId="{FF70244C-75D4-34F1-48CA-3914449DA1E4}"/>
          </ac:picMkLst>
        </pc:picChg>
      </pc:sldChg>
      <pc:sldChg chg="modSp add mod modTransition addAnim delAnim modAnim">
        <pc:chgData name="Aaron Abromowitz" userId="95b40869d8f25a56" providerId="LiveId" clId="{EA4D25C6-B0B7-414E-9091-2B67AA895ADC}" dt="2023-08-09T03:41:46.620" v="4453" actId="20577"/>
        <pc:sldMkLst>
          <pc:docMk/>
          <pc:sldMk cId="2421310562" sldId="555"/>
        </pc:sldMkLst>
        <pc:spChg chg="mod">
          <ac:chgData name="Aaron Abromowitz" userId="95b40869d8f25a56" providerId="LiveId" clId="{EA4D25C6-B0B7-414E-9091-2B67AA895ADC}" dt="2023-08-06T18:59:22.565" v="2537" actId="20577"/>
          <ac:spMkLst>
            <pc:docMk/>
            <pc:sldMk cId="2421310562" sldId="555"/>
            <ac:spMk id="2" creationId="{C07F7E09-6A9E-9FCC-7867-895F21ABE716}"/>
          </ac:spMkLst>
        </pc:spChg>
        <pc:spChg chg="mod">
          <ac:chgData name="Aaron Abromowitz" userId="95b40869d8f25a56" providerId="LiveId" clId="{EA4D25C6-B0B7-414E-9091-2B67AA895ADC}" dt="2023-08-09T03:41:46.620" v="4453" actId="20577"/>
          <ac:spMkLst>
            <pc:docMk/>
            <pc:sldMk cId="2421310562" sldId="555"/>
            <ac:spMk id="3" creationId="{199158D4-7B61-0A48-E33F-792278D05724}"/>
          </ac:spMkLst>
        </pc:spChg>
        <pc:graphicFrameChg chg="mod modGraphic">
          <ac:chgData name="Aaron Abromowitz" userId="95b40869d8f25a56" providerId="LiveId" clId="{EA4D25C6-B0B7-414E-9091-2B67AA895ADC}" dt="2023-08-08T03:08:46.396" v="4386" actId="20577"/>
          <ac:graphicFrameMkLst>
            <pc:docMk/>
            <pc:sldMk cId="2421310562" sldId="555"/>
            <ac:graphicFrameMk id="6" creationId="{60278698-35CD-AF85-BCB3-A733AA89C509}"/>
          </ac:graphicFrameMkLst>
        </pc:graphicFrameChg>
      </pc:sldChg>
      <pc:sldChg chg="addSp delSp modSp add mod modTransition delAnim modAnim">
        <pc:chgData name="Aaron Abromowitz" userId="95b40869d8f25a56" providerId="LiveId" clId="{EA4D25C6-B0B7-414E-9091-2B67AA895ADC}" dt="2023-08-11T17:55:02.982" v="4628" actId="478"/>
        <pc:sldMkLst>
          <pc:docMk/>
          <pc:sldMk cId="4250941469" sldId="556"/>
        </pc:sldMkLst>
        <pc:spChg chg="mod">
          <ac:chgData name="Aaron Abromowitz" userId="95b40869d8f25a56" providerId="LiveId" clId="{EA4D25C6-B0B7-414E-9091-2B67AA895ADC}" dt="2023-08-11T17:35:16.106" v="4574" actId="20577"/>
          <ac:spMkLst>
            <pc:docMk/>
            <pc:sldMk cId="4250941469" sldId="556"/>
            <ac:spMk id="2" creationId="{C07F7E09-6A9E-9FCC-7867-895F21ABE716}"/>
          </ac:spMkLst>
        </pc:spChg>
        <pc:spChg chg="mod">
          <ac:chgData name="Aaron Abromowitz" userId="95b40869d8f25a56" providerId="LiveId" clId="{EA4D25C6-B0B7-414E-9091-2B67AA895ADC}" dt="2023-08-11T17:35:44.683" v="4582" actId="20577"/>
          <ac:spMkLst>
            <pc:docMk/>
            <pc:sldMk cId="4250941469" sldId="556"/>
            <ac:spMk id="3" creationId="{199158D4-7B61-0A48-E33F-792278D05724}"/>
          </ac:spMkLst>
        </pc:spChg>
        <pc:picChg chg="add mod ord">
          <ac:chgData name="Aaron Abromowitz" userId="95b40869d8f25a56" providerId="LiveId" clId="{EA4D25C6-B0B7-414E-9091-2B67AA895ADC}" dt="2023-08-11T17:36:18.386" v="4587" actId="167"/>
          <ac:picMkLst>
            <pc:docMk/>
            <pc:sldMk cId="4250941469" sldId="556"/>
            <ac:picMk id="4" creationId="{9D30715A-D4E7-EF51-6189-398355307C63}"/>
          </ac:picMkLst>
        </pc:picChg>
        <pc:picChg chg="add del mod ord">
          <ac:chgData name="Aaron Abromowitz" userId="95b40869d8f25a56" providerId="LiveId" clId="{EA4D25C6-B0B7-414E-9091-2B67AA895ADC}" dt="2023-08-06T19:52:33.682" v="2758" actId="478"/>
          <ac:picMkLst>
            <pc:docMk/>
            <pc:sldMk cId="4250941469" sldId="556"/>
            <ac:picMk id="6" creationId="{23774AF0-2848-6034-5A06-BFCD7219985E}"/>
          </ac:picMkLst>
        </pc:picChg>
        <pc:picChg chg="del mod">
          <ac:chgData name="Aaron Abromowitz" userId="95b40869d8f25a56" providerId="LiveId" clId="{EA4D25C6-B0B7-414E-9091-2B67AA895ADC}" dt="2023-08-06T19:49:26.144" v="2594" actId="478"/>
          <ac:picMkLst>
            <pc:docMk/>
            <pc:sldMk cId="4250941469" sldId="556"/>
            <ac:picMk id="7" creationId="{12FFEA4B-0DC9-AA4A-5C52-6E1697532D5B}"/>
          </ac:picMkLst>
        </pc:picChg>
        <pc:picChg chg="add mod ord">
          <ac:chgData name="Aaron Abromowitz" userId="95b40869d8f25a56" providerId="LiveId" clId="{EA4D25C6-B0B7-414E-9091-2B67AA895ADC}" dt="2023-08-11T17:54:59.647" v="4627" actId="167"/>
          <ac:picMkLst>
            <pc:docMk/>
            <pc:sldMk cId="4250941469" sldId="556"/>
            <ac:picMk id="7" creationId="{AE83FC1B-C9C9-D2CC-E3A0-5647CD0EE7D0}"/>
          </ac:picMkLst>
        </pc:picChg>
        <pc:picChg chg="del mod">
          <ac:chgData name="Aaron Abromowitz" userId="95b40869d8f25a56" providerId="LiveId" clId="{EA4D25C6-B0B7-414E-9091-2B67AA895ADC}" dt="2023-08-06T19:49:39.992" v="2598" actId="478"/>
          <ac:picMkLst>
            <pc:docMk/>
            <pc:sldMk cId="4250941469" sldId="556"/>
            <ac:picMk id="9" creationId="{DED4A440-32B3-0141-8E82-FE5D358197AF}"/>
          </ac:picMkLst>
        </pc:picChg>
        <pc:picChg chg="add del mod ord">
          <ac:chgData name="Aaron Abromowitz" userId="95b40869d8f25a56" providerId="LiveId" clId="{EA4D25C6-B0B7-414E-9091-2B67AA895ADC}" dt="2023-08-11T17:55:02.982" v="4628" actId="478"/>
          <ac:picMkLst>
            <pc:docMk/>
            <pc:sldMk cId="4250941469" sldId="556"/>
            <ac:picMk id="10" creationId="{2582A26D-8768-8F87-637B-2B58500A7549}"/>
          </ac:picMkLst>
        </pc:picChg>
        <pc:picChg chg="add del mod ord">
          <ac:chgData name="Aaron Abromowitz" userId="95b40869d8f25a56" providerId="LiveId" clId="{EA4D25C6-B0B7-414E-9091-2B67AA895ADC}" dt="2023-08-11T17:36:20.447" v="4588" actId="478"/>
          <ac:picMkLst>
            <pc:docMk/>
            <pc:sldMk cId="4250941469" sldId="556"/>
            <ac:picMk id="12" creationId="{7EE5163A-3D0A-2591-EFC6-A47435260667}"/>
          </ac:picMkLst>
        </pc:picChg>
        <pc:picChg chg="add del mod ord">
          <ac:chgData name="Aaron Abromowitz" userId="95b40869d8f25a56" providerId="LiveId" clId="{EA4D25C6-B0B7-414E-9091-2B67AA895ADC}" dt="2023-08-06T20:30:02.576" v="2798"/>
          <ac:picMkLst>
            <pc:docMk/>
            <pc:sldMk cId="4250941469" sldId="556"/>
            <ac:picMk id="14" creationId="{DB1D0624-2D0C-89C1-A9BE-04035A3CA0B7}"/>
          </ac:picMkLst>
        </pc:picChg>
        <pc:picChg chg="add del mod ord">
          <ac:chgData name="Aaron Abromowitz" userId="95b40869d8f25a56" providerId="LiveId" clId="{EA4D25C6-B0B7-414E-9091-2B67AA895ADC}" dt="2023-08-06T20:30:02.026" v="2797"/>
          <ac:picMkLst>
            <pc:docMk/>
            <pc:sldMk cId="4250941469" sldId="556"/>
            <ac:picMk id="16" creationId="{C0AAF4FF-98AA-62DF-C2FB-D84ECFC721FA}"/>
          </ac:picMkLst>
        </pc:picChg>
      </pc:sldChg>
      <pc:sldChg chg="addSp delSp modSp add del mod modTransition modAnim">
        <pc:chgData name="Aaron Abromowitz" userId="95b40869d8f25a56" providerId="LiveId" clId="{EA4D25C6-B0B7-414E-9091-2B67AA895ADC}" dt="2023-08-11T17:36:29.319" v="4589" actId="2696"/>
        <pc:sldMkLst>
          <pc:docMk/>
          <pc:sldMk cId="2625585197" sldId="557"/>
        </pc:sldMkLst>
        <pc:spChg chg="mod">
          <ac:chgData name="Aaron Abromowitz" userId="95b40869d8f25a56" providerId="LiveId" clId="{EA4D25C6-B0B7-414E-9091-2B67AA895ADC}" dt="2023-08-06T19:02:10.723" v="2570" actId="20577"/>
          <ac:spMkLst>
            <pc:docMk/>
            <pc:sldMk cId="2625585197" sldId="557"/>
            <ac:spMk id="2" creationId="{C07F7E09-6A9E-9FCC-7867-895F21ABE716}"/>
          </ac:spMkLst>
        </pc:spChg>
        <pc:spChg chg="mod">
          <ac:chgData name="Aaron Abromowitz" userId="95b40869d8f25a56" providerId="LiveId" clId="{EA4D25C6-B0B7-414E-9091-2B67AA895ADC}" dt="2023-08-06T20:51:30.730" v="2981" actId="20577"/>
          <ac:spMkLst>
            <pc:docMk/>
            <pc:sldMk cId="2625585197" sldId="557"/>
            <ac:spMk id="3" creationId="{199158D4-7B61-0A48-E33F-792278D05724}"/>
          </ac:spMkLst>
        </pc:spChg>
        <pc:picChg chg="del mod">
          <ac:chgData name="Aaron Abromowitz" userId="95b40869d8f25a56" providerId="LiveId" clId="{EA4D25C6-B0B7-414E-9091-2B67AA895ADC}" dt="2023-08-06T20:30:45.667" v="2808" actId="478"/>
          <ac:picMkLst>
            <pc:docMk/>
            <pc:sldMk cId="2625585197" sldId="557"/>
            <ac:picMk id="6" creationId="{17D8CDEB-10F5-4799-214D-1CFE5F3FB94F}"/>
          </ac:picMkLst>
        </pc:picChg>
        <pc:picChg chg="add del mod ord">
          <ac:chgData name="Aaron Abromowitz" userId="95b40869d8f25a56" providerId="LiveId" clId="{EA4D25C6-B0B7-414E-9091-2B67AA895ADC}" dt="2023-08-06T21:22:43.144" v="3144" actId="478"/>
          <ac:picMkLst>
            <pc:docMk/>
            <pc:sldMk cId="2625585197" sldId="557"/>
            <ac:picMk id="7" creationId="{C74FFB45-CDFA-D2ED-97E7-DDADF03319E4}"/>
          </ac:picMkLst>
        </pc:picChg>
        <pc:picChg chg="add mod ord">
          <ac:chgData name="Aaron Abromowitz" userId="95b40869d8f25a56" providerId="LiveId" clId="{EA4D25C6-B0B7-414E-9091-2B67AA895ADC}" dt="2023-08-06T20:30:54.641" v="2811" actId="167"/>
          <ac:picMkLst>
            <pc:docMk/>
            <pc:sldMk cId="2625585197" sldId="557"/>
            <ac:picMk id="9" creationId="{B31B3007-9B90-FCD9-39CA-3171E87B2C49}"/>
          </ac:picMkLst>
        </pc:picChg>
        <pc:picChg chg="del mod">
          <ac:chgData name="Aaron Abromowitz" userId="95b40869d8f25a56" providerId="LiveId" clId="{EA4D25C6-B0B7-414E-9091-2B67AA895ADC}" dt="2023-08-06T20:30:56.041" v="2812" actId="478"/>
          <ac:picMkLst>
            <pc:docMk/>
            <pc:sldMk cId="2625585197" sldId="557"/>
            <ac:picMk id="10" creationId="{FF70244C-75D4-34F1-48CA-3914449DA1E4}"/>
          </ac:picMkLst>
        </pc:picChg>
        <pc:picChg chg="add mod ord">
          <ac:chgData name="Aaron Abromowitz" userId="95b40869d8f25a56" providerId="LiveId" clId="{EA4D25C6-B0B7-414E-9091-2B67AA895ADC}" dt="2023-08-06T21:22:41.060" v="3143" actId="167"/>
          <ac:picMkLst>
            <pc:docMk/>
            <pc:sldMk cId="2625585197" sldId="557"/>
            <ac:picMk id="12" creationId="{BAC58D29-CD20-3819-B7E5-92C35A77D751}"/>
          </ac:picMkLst>
        </pc:picChg>
      </pc:sldChg>
      <pc:sldChg chg="addSp delSp modSp add del mod modTransition">
        <pc:chgData name="Aaron Abromowitz" userId="95b40869d8f25a56" providerId="LiveId" clId="{EA4D25C6-B0B7-414E-9091-2B67AA895ADC}" dt="2023-08-11T15:50:04.436" v="4507" actId="47"/>
        <pc:sldMkLst>
          <pc:docMk/>
          <pc:sldMk cId="474693771" sldId="558"/>
        </pc:sldMkLst>
        <pc:spChg chg="mod">
          <ac:chgData name="Aaron Abromowitz" userId="95b40869d8f25a56" providerId="LiveId" clId="{EA4D25C6-B0B7-414E-9091-2B67AA895ADC}" dt="2023-08-08T06:30:56.278" v="4419" actId="20577"/>
          <ac:spMkLst>
            <pc:docMk/>
            <pc:sldMk cId="474693771" sldId="558"/>
            <ac:spMk id="2" creationId="{C07F7E09-6A9E-9FCC-7867-895F21ABE716}"/>
          </ac:spMkLst>
        </pc:spChg>
        <pc:spChg chg="mod">
          <ac:chgData name="Aaron Abromowitz" userId="95b40869d8f25a56" providerId="LiveId" clId="{EA4D25C6-B0B7-414E-9091-2B67AA895ADC}" dt="2023-08-08T06:31:01.180" v="4426" actId="20577"/>
          <ac:spMkLst>
            <pc:docMk/>
            <pc:sldMk cId="474693771" sldId="558"/>
            <ac:spMk id="3" creationId="{199158D4-7B61-0A48-E33F-792278D05724}"/>
          </ac:spMkLst>
        </pc:spChg>
        <pc:picChg chg="add mod ord">
          <ac:chgData name="Aaron Abromowitz" userId="95b40869d8f25a56" providerId="LiveId" clId="{EA4D25C6-B0B7-414E-9091-2B67AA895ADC}" dt="2023-08-06T21:14:24.792" v="3005" actId="167"/>
          <ac:picMkLst>
            <pc:docMk/>
            <pc:sldMk cId="474693771" sldId="558"/>
            <ac:picMk id="6" creationId="{80461685-BE9A-AD94-6A05-EAF5191CBF9E}"/>
          </ac:picMkLst>
        </pc:picChg>
        <pc:picChg chg="del mod">
          <ac:chgData name="Aaron Abromowitz" userId="95b40869d8f25a56" providerId="LiveId" clId="{EA4D25C6-B0B7-414E-9091-2B67AA895ADC}" dt="2023-08-06T21:14:27.162" v="3006" actId="478"/>
          <ac:picMkLst>
            <pc:docMk/>
            <pc:sldMk cId="474693771" sldId="558"/>
            <ac:picMk id="7" creationId="{98BB95F1-B4A8-08E5-941D-6210CCC1977E}"/>
          </ac:picMkLst>
        </pc:picChg>
        <pc:picChg chg="del mod">
          <ac:chgData name="Aaron Abromowitz" userId="95b40869d8f25a56" providerId="LiveId" clId="{EA4D25C6-B0B7-414E-9091-2B67AA895ADC}" dt="2023-08-06T21:14:42.723" v="3010" actId="478"/>
          <ac:picMkLst>
            <pc:docMk/>
            <pc:sldMk cId="474693771" sldId="558"/>
            <ac:picMk id="9" creationId="{3ABF87E5-B198-E33E-F0B0-42E2355DD214}"/>
          </ac:picMkLst>
        </pc:picChg>
        <pc:picChg chg="add mod ord">
          <ac:chgData name="Aaron Abromowitz" userId="95b40869d8f25a56" providerId="LiveId" clId="{EA4D25C6-B0B7-414E-9091-2B67AA895ADC}" dt="2023-08-06T21:14:40.950" v="3009" actId="167"/>
          <ac:picMkLst>
            <pc:docMk/>
            <pc:sldMk cId="474693771" sldId="558"/>
            <ac:picMk id="10" creationId="{F0D73DBD-606F-A353-1D72-E345F390C55C}"/>
          </ac:picMkLst>
        </pc:picChg>
      </pc:sldChg>
      <pc:sldChg chg="modSp add mod modTransition modAnim">
        <pc:chgData name="Aaron Abromowitz" userId="95b40869d8f25a56" providerId="LiveId" clId="{EA4D25C6-B0B7-414E-9091-2B67AA895ADC}" dt="2023-08-11T17:49:19.613" v="4621" actId="1076"/>
        <pc:sldMkLst>
          <pc:docMk/>
          <pc:sldMk cId="2281473538" sldId="559"/>
        </pc:sldMkLst>
        <pc:spChg chg="mod">
          <ac:chgData name="Aaron Abromowitz" userId="95b40869d8f25a56" providerId="LiveId" clId="{EA4D25C6-B0B7-414E-9091-2B67AA895ADC}" dt="2023-08-06T21:23:44.360" v="3199" actId="14100"/>
          <ac:spMkLst>
            <pc:docMk/>
            <pc:sldMk cId="2281473538" sldId="559"/>
            <ac:spMk id="2" creationId="{C07F7E09-6A9E-9FCC-7867-895F21ABE716}"/>
          </ac:spMkLst>
        </pc:spChg>
        <pc:spChg chg="mod">
          <ac:chgData name="Aaron Abromowitz" userId="95b40869d8f25a56" providerId="LiveId" clId="{EA4D25C6-B0B7-414E-9091-2B67AA895ADC}" dt="2023-08-11T17:49:09.851" v="4620" actId="20577"/>
          <ac:spMkLst>
            <pc:docMk/>
            <pc:sldMk cId="2281473538" sldId="559"/>
            <ac:spMk id="3" creationId="{199158D4-7B61-0A48-E33F-792278D05724}"/>
          </ac:spMkLst>
        </pc:spChg>
        <pc:graphicFrameChg chg="mod modGraphic">
          <ac:chgData name="Aaron Abromowitz" userId="95b40869d8f25a56" providerId="LiveId" clId="{EA4D25C6-B0B7-414E-9091-2B67AA895ADC}" dt="2023-08-11T17:49:19.613" v="4621" actId="1076"/>
          <ac:graphicFrameMkLst>
            <pc:docMk/>
            <pc:sldMk cId="2281473538" sldId="559"/>
            <ac:graphicFrameMk id="6" creationId="{60278698-35CD-AF85-BCB3-A733AA89C509}"/>
          </ac:graphicFrameMkLst>
        </pc:graphicFrameChg>
      </pc:sldChg>
      <pc:sldChg chg="modSp add mod modTransition modAnim">
        <pc:chgData name="Aaron Abromowitz" userId="95b40869d8f25a56" providerId="LiveId" clId="{EA4D25C6-B0B7-414E-9091-2B67AA895ADC}" dt="2023-08-09T05:29:48.807" v="4506" actId="20577"/>
        <pc:sldMkLst>
          <pc:docMk/>
          <pc:sldMk cId="2834601154" sldId="560"/>
        </pc:sldMkLst>
        <pc:spChg chg="mod">
          <ac:chgData name="Aaron Abromowitz" userId="95b40869d8f25a56" providerId="LiveId" clId="{EA4D25C6-B0B7-414E-9091-2B67AA895ADC}" dt="2023-08-06T22:56:33.057" v="3491" actId="20577"/>
          <ac:spMkLst>
            <pc:docMk/>
            <pc:sldMk cId="2834601154" sldId="560"/>
            <ac:spMk id="2" creationId="{C07F7E09-6A9E-9FCC-7867-895F21ABE716}"/>
          </ac:spMkLst>
        </pc:spChg>
        <pc:spChg chg="mod">
          <ac:chgData name="Aaron Abromowitz" userId="95b40869d8f25a56" providerId="LiveId" clId="{EA4D25C6-B0B7-414E-9091-2B67AA895ADC}" dt="2023-08-06T23:09:25.556" v="3866" actId="14100"/>
          <ac:spMkLst>
            <pc:docMk/>
            <pc:sldMk cId="2834601154" sldId="560"/>
            <ac:spMk id="3" creationId="{199158D4-7B61-0A48-E33F-792278D05724}"/>
          </ac:spMkLst>
        </pc:spChg>
        <pc:graphicFrameChg chg="mod modGraphic">
          <ac:chgData name="Aaron Abromowitz" userId="95b40869d8f25a56" providerId="LiveId" clId="{EA4D25C6-B0B7-414E-9091-2B67AA895ADC}" dt="2023-08-09T05:29:48.807" v="4506" actId="20577"/>
          <ac:graphicFrameMkLst>
            <pc:docMk/>
            <pc:sldMk cId="2834601154" sldId="560"/>
            <ac:graphicFrameMk id="4" creationId="{D610FC79-0346-D333-C2D5-D8D8AE70FE16}"/>
          </ac:graphicFrameMkLst>
        </pc:graphicFrameChg>
      </pc:sldChg>
      <pc:sldChg chg="addSp delSp modSp add mod modTransition">
        <pc:chgData name="Aaron Abromowitz" userId="95b40869d8f25a56" providerId="LiveId" clId="{EA4D25C6-B0B7-414E-9091-2B67AA895ADC}" dt="2023-08-06T23:37:20.199" v="4040"/>
        <pc:sldMkLst>
          <pc:docMk/>
          <pc:sldMk cId="1331799103" sldId="561"/>
        </pc:sldMkLst>
        <pc:spChg chg="mod">
          <ac:chgData name="Aaron Abromowitz" userId="95b40869d8f25a56" providerId="LiveId" clId="{EA4D25C6-B0B7-414E-9091-2B67AA895ADC}" dt="2023-08-06T23:06:46.136" v="3854" actId="120"/>
          <ac:spMkLst>
            <pc:docMk/>
            <pc:sldMk cId="1331799103" sldId="561"/>
            <ac:spMk id="2" creationId="{C07F7E09-6A9E-9FCC-7867-895F21ABE716}"/>
          </ac:spMkLst>
        </pc:spChg>
        <pc:spChg chg="del">
          <ac:chgData name="Aaron Abromowitz" userId="95b40869d8f25a56" providerId="LiveId" clId="{EA4D25C6-B0B7-414E-9091-2B67AA895ADC}" dt="2023-08-06T23:04:45.306" v="3837" actId="478"/>
          <ac:spMkLst>
            <pc:docMk/>
            <pc:sldMk cId="1331799103" sldId="561"/>
            <ac:spMk id="3" creationId="{199158D4-7B61-0A48-E33F-792278D05724}"/>
          </ac:spMkLst>
        </pc:spChg>
        <pc:spChg chg="add mod">
          <ac:chgData name="Aaron Abromowitz" userId="95b40869d8f25a56" providerId="LiveId" clId="{EA4D25C6-B0B7-414E-9091-2B67AA895ADC}" dt="2023-08-06T23:07:45.577" v="3862" actId="948"/>
          <ac:spMkLst>
            <pc:docMk/>
            <pc:sldMk cId="1331799103" sldId="561"/>
            <ac:spMk id="6" creationId="{16E6C95E-545F-E74C-F129-85F6F82060F1}"/>
          </ac:spMkLst>
        </pc:spChg>
        <pc:spChg chg="add del mod">
          <ac:chgData name="Aaron Abromowitz" userId="95b40869d8f25a56" providerId="LiveId" clId="{EA4D25C6-B0B7-414E-9091-2B67AA895ADC}" dt="2023-08-06T23:04:50.066" v="3839"/>
          <ac:spMkLst>
            <pc:docMk/>
            <pc:sldMk cId="1331799103" sldId="561"/>
            <ac:spMk id="7" creationId="{B0C81439-3417-2D92-CB5D-0E9E49EC460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aaron-abromowitz-a30a5320" TargetMode="External"/><Relationship Id="rId2" Type="http://schemas.openxmlformats.org/officeDocument/2006/relationships/hyperlink" Target="mailto:aabromowitz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abromowitz.github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0743" y="2204263"/>
            <a:ext cx="8740171" cy="1481328"/>
          </a:xfrm>
        </p:spPr>
        <p:txBody>
          <a:bodyPr/>
          <a:lstStyle/>
          <a:p>
            <a:r>
              <a:rPr lang="en-US" dirty="0"/>
              <a:t>DDS Analytics client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Aaron Abromowitz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income and job level&#10;&#10;Description automatically generated">
            <a:extLst>
              <a:ext uri="{FF2B5EF4-FFF2-40B4-BE49-F238E27FC236}">
                <a16:creationId xmlns:a16="http://schemas.microsoft.com/office/drawing/2014/main" id="{AE83FC1B-C9C9-D2CC-E3A0-5647CD0EE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5" y="2547559"/>
            <a:ext cx="5092683" cy="3895344"/>
          </a:xfrm>
          <a:prstGeom prst="rect">
            <a:avLst/>
          </a:prstGeom>
        </p:spPr>
      </p:pic>
      <p:pic>
        <p:nvPicPr>
          <p:cNvPr id="4" name="Picture 3" descr="A graph showing the amount of income&#10;&#10;Description automatically generated">
            <a:extLst>
              <a:ext uri="{FF2B5EF4-FFF2-40B4-BE49-F238E27FC236}">
                <a16:creationId xmlns:a16="http://schemas.microsoft.com/office/drawing/2014/main" id="{9D30715A-D4E7-EF51-6189-398355307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753" y="2547559"/>
            <a:ext cx="5092683" cy="38953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472" y="187452"/>
            <a:ext cx="11243388" cy="1069848"/>
          </a:xfrm>
        </p:spPr>
        <p:txBody>
          <a:bodyPr>
            <a:normAutofit fontScale="90000"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Variables related to monthly income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343608"/>
            <a:ext cx="10756890" cy="643812"/>
          </a:xfrm>
        </p:spPr>
        <p:txBody>
          <a:bodyPr/>
          <a:lstStyle/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Evidence of strong relationship between Monthly Income and Job Level</a:t>
            </a:r>
          </a:p>
          <a:p>
            <a:pPr marL="342900" indent="-342900">
              <a:lnSpc>
                <a:spcPct val="10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Linear relationship with Total Working Years</a:t>
            </a:r>
          </a:p>
          <a:p>
            <a:pPr marL="342900" indent="-342900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9414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448056"/>
            <a:ext cx="9977784" cy="727601"/>
          </a:xfrm>
        </p:spPr>
        <p:txBody>
          <a:bodyPr>
            <a:normAutofit fontScale="90000"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Testing monthly income Models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075" y="1240971"/>
            <a:ext cx="7150607" cy="5094515"/>
          </a:xfrm>
        </p:spPr>
        <p:txBody>
          <a:bodyPr/>
          <a:lstStyle/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Approach:</a:t>
            </a:r>
          </a:p>
          <a:p>
            <a:pPr marL="681228" lvl="1" indent="-342900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Similar approach as with Attrition Models</a:t>
            </a:r>
          </a:p>
          <a:p>
            <a:pPr marL="681228" lvl="1" indent="-342900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90% Data to Train, 10% to Test</a:t>
            </a:r>
          </a:p>
          <a:p>
            <a:pPr marL="681228" lvl="1" indent="-342900">
              <a:lnSpc>
                <a:spcPct val="10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Tested with 200 different combinations</a:t>
            </a:r>
          </a:p>
          <a:p>
            <a:pPr marL="681228" lvl="1" indent="-342900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“Passing” is getting RMSE (Root Mean Squared Error) below 3,000</a:t>
            </a:r>
          </a:p>
          <a:p>
            <a:pPr marL="342900" indent="-342900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Tests:</a:t>
            </a:r>
          </a:p>
          <a:p>
            <a:pPr marL="681228" lvl="1" indent="-342900">
              <a:lnSpc>
                <a:spcPct val="10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Test 1: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JobLevel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81228" lvl="1" indent="-342900">
              <a:lnSpc>
                <a:spcPct val="10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Test 2: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JobLevel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TotalWorkingYears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81228" lvl="1" indent="-342900">
              <a:lnSpc>
                <a:spcPct val="10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Test 3: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JobLevel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TotalWorkingYears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+ Attrition</a:t>
            </a:r>
          </a:p>
          <a:p>
            <a:pPr marL="681228" lvl="1" indent="-342900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 4: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JobLevel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TotalWorkingYears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AgeXTotalWorkingYears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81228" lvl="1" indent="-342900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 5: Several Variables</a:t>
            </a:r>
          </a:p>
          <a:p>
            <a:pPr marL="1138428" lvl="2" indent="-342900">
              <a:lnSpc>
                <a:spcPct val="10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55 Variables, potential for over-fit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81228" lvl="1" indent="-342900">
              <a:lnSpc>
                <a:spcPct val="10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Test 6: Several (but less) Variables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278698-35CD-AF85-BCB3-A733AA89C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017783"/>
              </p:ext>
            </p:extLst>
          </p:nvPr>
        </p:nvGraphicFramePr>
        <p:xfrm>
          <a:off x="7567126" y="1240971"/>
          <a:ext cx="4199024" cy="25958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49756">
                  <a:extLst>
                    <a:ext uri="{9D8B030D-6E8A-4147-A177-3AD203B41FA5}">
                      <a16:colId xmlns:a16="http://schemas.microsoft.com/office/drawing/2014/main" val="1962292145"/>
                    </a:ext>
                  </a:extLst>
                </a:gridCol>
                <a:gridCol w="1049756">
                  <a:extLst>
                    <a:ext uri="{9D8B030D-6E8A-4147-A177-3AD203B41FA5}">
                      <a16:colId xmlns:a16="http://schemas.microsoft.com/office/drawing/2014/main" val="2192477808"/>
                    </a:ext>
                  </a:extLst>
                </a:gridCol>
                <a:gridCol w="1049756">
                  <a:extLst>
                    <a:ext uri="{9D8B030D-6E8A-4147-A177-3AD203B41FA5}">
                      <a16:colId xmlns:a16="http://schemas.microsoft.com/office/drawing/2014/main" val="1631684169"/>
                    </a:ext>
                  </a:extLst>
                </a:gridCol>
                <a:gridCol w="1049756">
                  <a:extLst>
                    <a:ext uri="{9D8B030D-6E8A-4147-A177-3AD203B41FA5}">
                      <a16:colId xmlns:a16="http://schemas.microsoft.com/office/drawing/2014/main" val="1605804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73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37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941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63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2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528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Test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1041.8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867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4735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448056"/>
            <a:ext cx="8878824" cy="1069848"/>
          </a:xfrm>
        </p:spPr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Conclusion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1" y="1670756"/>
            <a:ext cx="10099081" cy="1622950"/>
          </a:xfrm>
        </p:spPr>
        <p:txBody>
          <a:bodyPr/>
          <a:lstStyle/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EDA Performed</a:t>
            </a: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Models generated to predict Attrition and Monthly Income</a:t>
            </a: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Models perform well compared to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metrics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610FC79-0346-D333-C2D5-D8D8AE70F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157768"/>
              </p:ext>
            </p:extLst>
          </p:nvPr>
        </p:nvGraphicFramePr>
        <p:xfrm>
          <a:off x="1146110" y="3564295"/>
          <a:ext cx="10489163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85912">
                  <a:extLst>
                    <a:ext uri="{9D8B030D-6E8A-4147-A177-3AD203B41FA5}">
                      <a16:colId xmlns:a16="http://schemas.microsoft.com/office/drawing/2014/main" val="908624197"/>
                    </a:ext>
                  </a:extLst>
                </a:gridCol>
                <a:gridCol w="923391">
                  <a:extLst>
                    <a:ext uri="{9D8B030D-6E8A-4147-A177-3AD203B41FA5}">
                      <a16:colId xmlns:a16="http://schemas.microsoft.com/office/drawing/2014/main" val="5016831"/>
                    </a:ext>
                  </a:extLst>
                </a:gridCol>
                <a:gridCol w="1304966">
                  <a:extLst>
                    <a:ext uri="{9D8B030D-6E8A-4147-A177-3AD203B41FA5}">
                      <a16:colId xmlns:a16="http://schemas.microsoft.com/office/drawing/2014/main" val="606321313"/>
                    </a:ext>
                  </a:extLst>
                </a:gridCol>
                <a:gridCol w="1789387">
                  <a:extLst>
                    <a:ext uri="{9D8B030D-6E8A-4147-A177-3AD203B41FA5}">
                      <a16:colId xmlns:a16="http://schemas.microsoft.com/office/drawing/2014/main" val="4281910441"/>
                    </a:ext>
                  </a:extLst>
                </a:gridCol>
                <a:gridCol w="2095856">
                  <a:extLst>
                    <a:ext uri="{9D8B030D-6E8A-4147-A177-3AD203B41FA5}">
                      <a16:colId xmlns:a16="http://schemas.microsoft.com/office/drawing/2014/main" val="1550572845"/>
                    </a:ext>
                  </a:extLst>
                </a:gridCol>
                <a:gridCol w="2489651">
                  <a:extLst>
                    <a:ext uri="{9D8B030D-6E8A-4147-A177-3AD203B41FA5}">
                      <a16:colId xmlns:a16="http://schemas.microsoft.com/office/drawing/2014/main" val="233816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Desired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Performed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25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594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Monthly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179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6011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448056"/>
            <a:ext cx="8878824" cy="1069848"/>
          </a:xfrm>
        </p:spPr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6C95E-545F-E74C-F129-85F6F8206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3" y="2212848"/>
            <a:ext cx="10388330" cy="328269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Aaron Abromowitz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aabromowitz@gmail.com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hlinkClick r:id="rId3"/>
              </a:rPr>
              <a:t>www.linkedin.com/in/aaron-abromowitz-a30a5320</a:t>
            </a:r>
            <a:endParaRPr lang="en-US" dirty="0">
              <a:latin typeface="Segoe UI Light" panose="020B0502040204020203" pitchFamily="34" charset="0"/>
              <a:ea typeface="Calibri"/>
              <a:cs typeface="Segoe UI Light" panose="020B05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https://aabromowitz.github.io/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79910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448056"/>
            <a:ext cx="8878824" cy="1069848"/>
          </a:xfrm>
        </p:spPr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1670756"/>
            <a:ext cx="6422136" cy="3824788"/>
          </a:xfrm>
        </p:spPr>
        <p:txBody>
          <a:bodyPr/>
          <a:lstStyle/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Exploratory Data Analysis (EDA)</a:t>
            </a: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Predicting Attrition</a:t>
            </a: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Predicting Monthly Income</a:t>
            </a: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448056"/>
            <a:ext cx="8878824" cy="1069848"/>
          </a:xfrm>
        </p:spPr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Looking at dataset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1" y="1670756"/>
            <a:ext cx="5545743" cy="4664730"/>
          </a:xfrm>
        </p:spPr>
        <p:txBody>
          <a:bodyPr/>
          <a:lstStyle/>
          <a:p>
            <a:pPr marL="342900" indent="-342900">
              <a:lnSpc>
                <a:spcPct val="10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Employee Dataset</a:t>
            </a:r>
          </a:p>
          <a:p>
            <a:pPr marL="681228" lvl="1" indent="-342900">
              <a:lnSpc>
                <a:spcPct val="10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36 Total Fields</a:t>
            </a:r>
          </a:p>
          <a:p>
            <a:pPr marL="681228" lvl="1" indent="-342900">
              <a:lnSpc>
                <a:spcPct val="10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870 Entries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 Missing values</a:t>
            </a: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Removed 5 variables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81228" lvl="1" indent="-342900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 Identification variables</a:t>
            </a:r>
          </a:p>
          <a:p>
            <a:pPr marL="681228" lvl="1" indent="-342900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 Variables with only </a:t>
            </a:r>
            <a:r>
              <a:rPr lang="en-US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 value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278698-35CD-AF85-BCB3-A733AA89C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657149"/>
              </p:ext>
            </p:extLst>
          </p:nvPr>
        </p:nvGraphicFramePr>
        <p:xfrm>
          <a:off x="7492481" y="3420246"/>
          <a:ext cx="3947098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73549">
                  <a:extLst>
                    <a:ext uri="{9D8B030D-6E8A-4147-A177-3AD203B41FA5}">
                      <a16:colId xmlns:a16="http://schemas.microsoft.com/office/drawing/2014/main" val="1962292145"/>
                    </a:ext>
                  </a:extLst>
                </a:gridCol>
                <a:gridCol w="1973549">
                  <a:extLst>
                    <a:ext uri="{9D8B030D-6E8A-4147-A177-3AD203B41FA5}">
                      <a16:colId xmlns:a16="http://schemas.microsoft.com/office/drawing/2014/main" val="1631684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(New)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73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941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63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2908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C9A2F8-8675-D650-1550-390773EEA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180213"/>
              </p:ext>
            </p:extLst>
          </p:nvPr>
        </p:nvGraphicFramePr>
        <p:xfrm>
          <a:off x="7492481" y="1670756"/>
          <a:ext cx="3947098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73549">
                  <a:extLst>
                    <a:ext uri="{9D8B030D-6E8A-4147-A177-3AD203B41FA5}">
                      <a16:colId xmlns:a16="http://schemas.microsoft.com/office/drawing/2014/main" val="1962292145"/>
                    </a:ext>
                  </a:extLst>
                </a:gridCol>
                <a:gridCol w="1973549">
                  <a:extLst>
                    <a:ext uri="{9D8B030D-6E8A-4147-A177-3AD203B41FA5}">
                      <a16:colId xmlns:a16="http://schemas.microsoft.com/office/drawing/2014/main" val="1631684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73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941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63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29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5828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472" y="187452"/>
            <a:ext cx="11243388" cy="1069848"/>
          </a:xfrm>
        </p:spPr>
        <p:txBody>
          <a:bodyPr>
            <a:normAutofit fontScale="90000"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Interesting Observations:</a:t>
            </a:r>
            <a:b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</a:br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Marital status vs Stock Option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343608"/>
            <a:ext cx="10756890" cy="643812"/>
          </a:xfrm>
        </p:spPr>
        <p:txBody>
          <a:bodyPr/>
          <a:lstStyle/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All Single People have Stock Option Level 0</a:t>
            </a: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Addressing could affect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Attrition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 descr="A graph of blue squares&#10;&#10;Description automatically generated">
            <a:extLst>
              <a:ext uri="{FF2B5EF4-FFF2-40B4-BE49-F238E27FC236}">
                <a16:creationId xmlns:a16="http://schemas.microsoft.com/office/drawing/2014/main" id="{2229FDB4-8C77-DF34-2153-BACFA08D7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4" y="2546156"/>
            <a:ext cx="5094516" cy="3896747"/>
          </a:xfrm>
          <a:prstGeom prst="rect">
            <a:avLst/>
          </a:prstGeom>
        </p:spPr>
      </p:pic>
      <p:pic>
        <p:nvPicPr>
          <p:cNvPr id="9" name="Picture 8" descr="A graph of a stock option&#10;&#10;Description automatically generated">
            <a:extLst>
              <a:ext uri="{FF2B5EF4-FFF2-40B4-BE49-F238E27FC236}">
                <a16:creationId xmlns:a16="http://schemas.microsoft.com/office/drawing/2014/main" id="{10149474-1F20-D6A7-219A-6DFBBC538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490" y="2556536"/>
            <a:ext cx="5080946" cy="38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1758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aph with blue squares&#10;&#10;Description automatically generated">
            <a:extLst>
              <a:ext uri="{FF2B5EF4-FFF2-40B4-BE49-F238E27FC236}">
                <a16:creationId xmlns:a16="http://schemas.microsoft.com/office/drawing/2014/main" id="{A873B3D6-E55E-E5DD-F4D8-F1A2EAC94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753" y="2547559"/>
            <a:ext cx="5092683" cy="3895344"/>
          </a:xfrm>
          <a:prstGeom prst="rect">
            <a:avLst/>
          </a:prstGeom>
        </p:spPr>
      </p:pic>
      <p:pic>
        <p:nvPicPr>
          <p:cNvPr id="6" name="Picture 5" descr="A graph with blue squares&#10;&#10;Description automatically generated">
            <a:extLst>
              <a:ext uri="{FF2B5EF4-FFF2-40B4-BE49-F238E27FC236}">
                <a16:creationId xmlns:a16="http://schemas.microsoft.com/office/drawing/2014/main" id="{441EE074-21D8-CF84-210F-AC9DD9910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84" y="2547559"/>
            <a:ext cx="5092683" cy="38953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472" y="187452"/>
            <a:ext cx="11243388" cy="1069848"/>
          </a:xfrm>
        </p:spPr>
        <p:txBody>
          <a:bodyPr>
            <a:normAutofit fontScale="90000"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Interesting Observations:</a:t>
            </a:r>
            <a:b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</a:br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Overtime vs attrition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343608"/>
            <a:ext cx="10756890" cy="643812"/>
          </a:xfrm>
        </p:spPr>
        <p:txBody>
          <a:bodyPr/>
          <a:lstStyle/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People who work overtime are far more likely to leave the company</a:t>
            </a:r>
          </a:p>
          <a:p>
            <a:pPr marL="342900" indent="-342900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61992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a job level&#10;&#10;Description automatically generated">
            <a:extLst>
              <a:ext uri="{FF2B5EF4-FFF2-40B4-BE49-F238E27FC236}">
                <a16:creationId xmlns:a16="http://schemas.microsoft.com/office/drawing/2014/main" id="{DED4A440-32B3-0141-8E82-FE5D35819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753" y="2547559"/>
            <a:ext cx="5092683" cy="3895344"/>
          </a:xfrm>
          <a:prstGeom prst="rect">
            <a:avLst/>
          </a:prstGeom>
        </p:spPr>
      </p:pic>
      <p:pic>
        <p:nvPicPr>
          <p:cNvPr id="7" name="Picture 6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12FFEA4B-0DC9-AA4A-5C52-6E1697532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84" y="2547559"/>
            <a:ext cx="5092683" cy="38953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472" y="187452"/>
            <a:ext cx="11243388" cy="1069848"/>
          </a:xfrm>
        </p:spPr>
        <p:txBody>
          <a:bodyPr>
            <a:normAutofit fontScale="90000"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Variables related to attrition:</a:t>
            </a:r>
            <a:b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</a:br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Categorical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343608"/>
            <a:ext cx="10756890" cy="643812"/>
          </a:xfrm>
        </p:spPr>
        <p:txBody>
          <a:bodyPr/>
          <a:lstStyle/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Evidence of strong relationship between Attrition and Job Involvement</a:t>
            </a: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Attrition seems related to Job Level of 1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2386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aph of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FF70244C-75D4-34F1-48CA-3914449DA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753" y="2547559"/>
            <a:ext cx="5092683" cy="3895344"/>
          </a:xfrm>
          <a:prstGeom prst="rect">
            <a:avLst/>
          </a:prstGeom>
        </p:spPr>
      </p:pic>
      <p:pic>
        <p:nvPicPr>
          <p:cNvPr id="6" name="Picture 5" descr="A graph of 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17D8CDEB-10F5-4799-214D-1CFE5F3FB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84" y="2547559"/>
            <a:ext cx="5092683" cy="38953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472" y="187452"/>
            <a:ext cx="11243388" cy="1069848"/>
          </a:xfrm>
        </p:spPr>
        <p:txBody>
          <a:bodyPr>
            <a:normAutofit fontScale="90000"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Variables related to attrition:</a:t>
            </a:r>
            <a:b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</a:br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Numeric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343608"/>
            <a:ext cx="10756890" cy="643812"/>
          </a:xfrm>
        </p:spPr>
        <p:txBody>
          <a:bodyPr/>
          <a:lstStyle/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More people with few Total Working Years leave</a:t>
            </a: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Fewer people with higher Monthly Incomes leave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626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with blue squares&#10;&#10;Description automatically generated">
            <a:extLst>
              <a:ext uri="{FF2B5EF4-FFF2-40B4-BE49-F238E27FC236}">
                <a16:creationId xmlns:a16="http://schemas.microsoft.com/office/drawing/2014/main" id="{ABA50373-2274-8182-2ED7-4F54A25CE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4" y="2547559"/>
            <a:ext cx="5092683" cy="3895344"/>
          </a:xfrm>
          <a:prstGeom prst="rect">
            <a:avLst/>
          </a:prstGeom>
        </p:spPr>
      </p:pic>
      <p:pic>
        <p:nvPicPr>
          <p:cNvPr id="10" name="Picture 9" descr="A graph with blue squares&#10;&#10;Description automatically generated">
            <a:extLst>
              <a:ext uri="{FF2B5EF4-FFF2-40B4-BE49-F238E27FC236}">
                <a16:creationId xmlns:a16="http://schemas.microsoft.com/office/drawing/2014/main" id="{9E144042-EB26-6AC8-DD1C-F27EBDF08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753" y="2547559"/>
            <a:ext cx="5092683" cy="38953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472" y="187452"/>
            <a:ext cx="11243388" cy="1069848"/>
          </a:xfrm>
        </p:spPr>
        <p:txBody>
          <a:bodyPr>
            <a:normAutofit fontScale="90000"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Variables related to attrition:</a:t>
            </a:r>
            <a:b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</a:br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derived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343608"/>
            <a:ext cx="10756890" cy="643812"/>
          </a:xfrm>
        </p:spPr>
        <p:txBody>
          <a:bodyPr/>
          <a:lstStyle/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additional variables by One Hot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ncoding and Variables Crosses</a:t>
            </a: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Many of these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variables are very predictive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54043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448056"/>
            <a:ext cx="8878824" cy="727601"/>
          </a:xfrm>
        </p:spPr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Testing attrition Models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075" y="1240971"/>
            <a:ext cx="7150607" cy="5094515"/>
          </a:xfrm>
        </p:spPr>
        <p:txBody>
          <a:bodyPr/>
          <a:lstStyle/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Approach:</a:t>
            </a:r>
          </a:p>
          <a:p>
            <a:pPr marL="681228" lvl="1" indent="-342900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90% Data to Train, 10% to Test</a:t>
            </a:r>
          </a:p>
          <a:p>
            <a:pPr marL="681228" lvl="1" indent="-342900">
              <a:lnSpc>
                <a:spcPct val="100000"/>
              </a:lnSpc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Tested with 200 different combinations</a:t>
            </a:r>
          </a:p>
          <a:p>
            <a:pPr marL="681228" lvl="1" indent="-342900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“Passing” is getting Sensitivity and Specificity above 60%</a:t>
            </a:r>
          </a:p>
          <a:p>
            <a:pPr marL="681228" lvl="1" indent="-342900">
              <a:lnSpc>
                <a:spcPct val="100000"/>
              </a:lnSpc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Metric was Sensitivity + Specificity</a:t>
            </a:r>
          </a:p>
          <a:p>
            <a:pPr marL="342900" indent="-342900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Tests:</a:t>
            </a:r>
          </a:p>
          <a:p>
            <a:pPr marL="681228" lvl="1" indent="-342900">
              <a:lnSpc>
                <a:spcPct val="100000"/>
              </a:lnSpc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Test 1: Naïve Bayes –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OverTime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JobInvolvement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TotalWorkingYears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81228" lvl="1" indent="-342900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 2: KNN -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OverTime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JobInvolvement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TotalWorkingYears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81228" lvl="1" indent="-342900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 3: Naïve Bayes – </a:t>
            </a:r>
            <a:r>
              <a:rPr lang="en-US" sz="18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 Derived </a:t>
            </a:r>
            <a:r>
              <a:rPr lang="en-US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Variables</a:t>
            </a:r>
          </a:p>
          <a:p>
            <a:pPr marL="681228" lvl="1" indent="-342900">
              <a:lnSpc>
                <a:spcPct val="100000"/>
              </a:lnSpc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Test 4: KNN – 3 Derived Variables</a:t>
            </a:r>
          </a:p>
          <a:p>
            <a:pPr marL="681228" lvl="1" indent="-342900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 5: Naïve Bayes –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Several Variables</a:t>
            </a:r>
          </a:p>
          <a:p>
            <a:pPr marL="1138428" lvl="2" indent="-342900">
              <a:lnSpc>
                <a:spcPct val="10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 Variables, potential for over-fit</a:t>
            </a:r>
          </a:p>
          <a:p>
            <a:pPr marL="681228" lvl="1" indent="-342900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 6: KNN – Several Variables</a:t>
            </a:r>
          </a:p>
          <a:p>
            <a:pPr marL="681228" lvl="1" indent="-342900">
              <a:lnSpc>
                <a:spcPct val="100000"/>
              </a:lnSpc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Test 7: Naïve Bayes – Several (but less) Variables</a:t>
            </a:r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278698-35CD-AF85-BCB3-A733AA89C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213782"/>
              </p:ext>
            </p:extLst>
          </p:nvPr>
        </p:nvGraphicFramePr>
        <p:xfrm>
          <a:off x="7735077" y="1240971"/>
          <a:ext cx="4170784" cy="29667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42696">
                  <a:extLst>
                    <a:ext uri="{9D8B030D-6E8A-4147-A177-3AD203B41FA5}">
                      <a16:colId xmlns:a16="http://schemas.microsoft.com/office/drawing/2014/main" val="1962292145"/>
                    </a:ext>
                  </a:extLst>
                </a:gridCol>
                <a:gridCol w="1042696">
                  <a:extLst>
                    <a:ext uri="{9D8B030D-6E8A-4147-A177-3AD203B41FA5}">
                      <a16:colId xmlns:a16="http://schemas.microsoft.com/office/drawing/2014/main" val="1631684169"/>
                    </a:ext>
                  </a:extLst>
                </a:gridCol>
                <a:gridCol w="1042696">
                  <a:extLst>
                    <a:ext uri="{9D8B030D-6E8A-4147-A177-3AD203B41FA5}">
                      <a16:colId xmlns:a16="http://schemas.microsoft.com/office/drawing/2014/main" val="44511693"/>
                    </a:ext>
                  </a:extLst>
                </a:gridCol>
                <a:gridCol w="1042696">
                  <a:extLst>
                    <a:ext uri="{9D8B030D-6E8A-4147-A177-3AD203B41FA5}">
                      <a16:colId xmlns:a16="http://schemas.microsoft.com/office/drawing/2014/main" val="1605804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73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941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63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2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67.5 %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671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09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Test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1.671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07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603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3105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1870</TotalTime>
  <Words>560</Words>
  <Application>Microsoft Office PowerPoint</Application>
  <PresentationFormat>Widescreen</PresentationFormat>
  <Paragraphs>176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Segoe UI Light</vt:lpstr>
      <vt:lpstr>Tw Cen MT</vt:lpstr>
      <vt:lpstr>Office Theme</vt:lpstr>
      <vt:lpstr>DDS Analytics client case study</vt:lpstr>
      <vt:lpstr>CONTENTS</vt:lpstr>
      <vt:lpstr>Looking at dataset</vt:lpstr>
      <vt:lpstr>Interesting Observations: Marital status vs Stock Option Level</vt:lpstr>
      <vt:lpstr>Interesting Observations: Overtime vs attrition</vt:lpstr>
      <vt:lpstr>Variables related to attrition: Categorical</vt:lpstr>
      <vt:lpstr>Variables related to attrition: Numeric</vt:lpstr>
      <vt:lpstr>Variables related to attrition: derived</vt:lpstr>
      <vt:lpstr>Testing attrition Models</vt:lpstr>
      <vt:lpstr>Variables related to monthly income</vt:lpstr>
      <vt:lpstr>Testing monthly income Models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CRYPTO: INVESTING &amp; TRADING</dc:title>
  <dc:creator>Aaron Abromowitz</dc:creator>
  <cp:lastModifiedBy>Aaron Abromowitz</cp:lastModifiedBy>
  <cp:revision>1</cp:revision>
  <dcterms:created xsi:type="dcterms:W3CDTF">2023-08-04T14:31:31Z</dcterms:created>
  <dcterms:modified xsi:type="dcterms:W3CDTF">2023-08-11T18:02:02Z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