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6D0F4-60DD-4197-B402-087A6EF58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FD370-8048-41A1-A29B-58BC9BAE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ACCB1-67B1-4C7A-A3B7-54D5222F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C11BA-5F09-4EB6-AA5C-9BF45B4B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1DD81-B83D-4507-9BB7-0C3FBFDD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7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3DEF-4A92-44D2-83AB-3BB609F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3812B-3ED8-4481-BE37-22C43C53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FC975-4090-46D4-A6E2-1E05B118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09A3E-45F7-4E10-A49B-41CD5E19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A364-B086-4005-BF56-7E8B9D6F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D29B2-97C2-4964-994B-CA453A31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F8301-D4E7-4DE6-9EC4-641DFAC3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E37C9-4F3E-45C7-B5EC-F18BF3C8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E8261-F954-4CFA-90A7-4B3F95E0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7BC12-2391-48A3-9AE3-389E23DB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DFD9D-C01A-4786-826C-5B98266C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DD430-C882-4470-B0F6-BE95FC85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532D4-445C-4C6D-BA1A-9802AD80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C775-6A2D-4A2D-8518-987F3557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6E1BD-DF86-4EB4-9E5D-8006535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4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79A6-69D7-4DC1-8D6C-5657DC1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D4F0C-8F8D-4DF1-B5BE-5E9D2B41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15333-7821-471C-86F5-222616BA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35AD-3E28-4FB9-8DF4-D48A1D22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0CEF6-5C8E-4AF4-BEFE-D884482A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6B299-3E21-4C08-8A03-EB82524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6201C-A686-4E01-8E40-A21AC7976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58D53-CC7A-4E40-8E89-84EBD56B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0D94D-13A4-4815-94F1-F490BE5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AB9D4-F60D-4FAE-9F7C-E0F80E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5D143-599F-4EA7-8A0C-40F155E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2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FCCE-18B3-4CD6-9F2D-5BD79E7C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875CE-721C-425E-B3E9-8E063A43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97DB0-1DD2-48FC-9188-62DB85AA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51367-EE04-47FA-A126-4C931A187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61179A-0EDE-4D26-94C4-F4CF46C5C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3CA97D-A3C0-4B0F-9B32-855B3121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22006-444E-46D9-90C7-E13B46C2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20964-85A0-43F3-BADA-9C055C9B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4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BA46-A951-43AA-9370-B347BAA1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D62928-3498-4933-A38E-682BE53F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3AD81-C16F-4FD3-8A26-EA2D55E8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EDC2E-A57A-48B6-9FAF-F43E87FF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DAF5B-3C62-4359-B69C-84BEDEA6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AA2F5-6F01-4B1C-9F60-D834CB37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E09F-C726-4A88-93FF-7FAD4D9B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7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B1814-681D-42FD-ADB8-0ABB08F0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9187F-0A11-4629-B968-EC63EC98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141CA-4D3E-4B71-9229-46177E5F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8C124-0BE1-4413-A462-BFB77638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D0A56-108C-4070-9D52-DF494DB4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D1635-FFC9-4647-84DA-82138F8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F36CC-A223-47FF-9E31-0F614F39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04171-6B9A-4186-B86C-68D4D3836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8C1E9-E3F7-4C95-A83E-2D84536C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BB5B8-9248-44C2-8596-ABBE0798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EA904-2D15-48E0-B79C-761FA04D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43B77-DD4D-4D63-A9C4-2C60F83F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8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CBC51-2729-4E2B-B27C-91545148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CA30E-D837-4461-A20E-A2506356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DD44F-369C-418F-BD8B-EBFE28ED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EF1C-4988-4D98-98A6-219A3592F9E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398A1-7C45-4E9C-B538-8CB69D808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12A86-2965-4B31-8EE9-9DE08F6F0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0D99-C3EF-41F6-B00D-C1DB76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1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4AA32-44E2-41C5-95D5-4734AF933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대상수상작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2732C-54A6-4957-8961-EAFAB615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7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대상수상작</dc:title>
  <dc:creator>213</dc:creator>
  <cp:lastModifiedBy>213</cp:lastModifiedBy>
  <cp:revision>1</cp:revision>
  <dcterms:created xsi:type="dcterms:W3CDTF">2023-03-14T01:27:44Z</dcterms:created>
  <dcterms:modified xsi:type="dcterms:W3CDTF">2023-03-14T01:28:00Z</dcterms:modified>
</cp:coreProperties>
</file>