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2bb75c09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2bb75c09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2bb75c0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2bb75c0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2bb75c09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2bb75c09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2bb75c0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2bb75c0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2bb75c09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2bb75c0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2bfef4a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2bfef4a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2bb75c09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2bb75c09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2bb75c09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2bb75c09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 Castillo, Connor Nelson, Owen DeCleene,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 Korepu, Dhruv Keyal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purpose of our project is </a:t>
            </a:r>
            <a:r>
              <a:rPr lang="en"/>
              <a:t>to investigate statistics, trends, and correlations between various running metrics based on a personal running dataset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dashboard includes five types of visualizations that explores four different use cases based on the perspectives of our defined users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main goals allow the users to: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Identify trends by selecting attributes to examine over time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Discover </a:t>
            </a:r>
            <a:r>
              <a:rPr lang="en" sz="1600"/>
              <a:t>correlations</a:t>
            </a:r>
            <a:r>
              <a:rPr lang="en" sz="1600"/>
              <a:t> between </a:t>
            </a:r>
            <a:r>
              <a:rPr lang="en" sz="1600"/>
              <a:t>quantitative</a:t>
            </a:r>
            <a:r>
              <a:rPr lang="en" sz="1600"/>
              <a:t> and categorical data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Background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Compiled by UMass Amherst undergrad student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Tabular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586 items spanning 868 days from Oct 15, 2019 to Feb 13, 2022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item contained 36 attributes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only considered 26 of these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Stored in *.csv file on GitHub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175" y="3053950"/>
            <a:ext cx="7311650" cy="20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Groups and Tasks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05600" y="1088525"/>
            <a:ext cx="8738400" cy="45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Amat</a:t>
            </a:r>
            <a:r>
              <a:rPr lang="en"/>
              <a:t>eu</a:t>
            </a:r>
            <a:r>
              <a:rPr lang="en"/>
              <a:t>r Runner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Description: Interest for this user stems from curiosity, especially when it comes to gaining insight into the benefits of running. Analyzing f</a:t>
            </a:r>
            <a:r>
              <a:rPr lang="en"/>
              <a:t>actors</a:t>
            </a:r>
            <a:r>
              <a:rPr lang="en"/>
              <a:t> such as running partner, weather, shoes, etc. and their </a:t>
            </a:r>
            <a:r>
              <a:rPr lang="en"/>
              <a:t>relationship</a:t>
            </a:r>
            <a:r>
              <a:rPr lang="en"/>
              <a:t> to performance is an aspect which will be useful for them.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Tasks: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Tracking progress over time to see a steady </a:t>
            </a:r>
            <a:r>
              <a:rPr lang="en"/>
              <a:t>improvement</a:t>
            </a:r>
            <a:r>
              <a:rPr lang="en"/>
              <a:t> in speed, performance and other metrics.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Correlations about attributes that affect the quality of </a:t>
            </a:r>
            <a:r>
              <a:rPr lang="en"/>
              <a:t>the</a:t>
            </a:r>
            <a:r>
              <a:rPr lang="en"/>
              <a:t>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Professional Runner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Description: Consistency and improvement plays a key role in the motivation behind this user applying this dashboard to their performance and daily routine.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Meeting key performance goals by tracking mileage, mental wellbeing, time of day, etc.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Comparing to another professional runner when it relates to terrain and pace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Groups and Tasks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Sports Scientist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Description: Wants to understand relationships in the data. Goal is to describe the mechanics of running and to </a:t>
            </a:r>
            <a:r>
              <a:rPr lang="en"/>
              <a:t>develop techniques and technology to improve an athletes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Tasks: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Discover correlations that things like VO2 max and heart rate might have with improvement metrics.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Identify relationships between running shoe and physical condition.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</a:t>
            </a:r>
            <a:r>
              <a:rPr lang="en"/>
              <a:t> Coach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Description: </a:t>
            </a:r>
            <a:r>
              <a:rPr lang="en"/>
              <a:t>A coach manages the progress of a group of runners. They are knowledgeable about how to improve a runner’s performance and track several key metrics to see progress.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Tasks: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Record trends of a runners improvement with attributes like pace and mileage.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Compare and contrast performance between different terrains and race vs practice.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Real-Life User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52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UMass Amherst undergrad mathematics student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Curious about data tracking &amp; exploration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Visualization literate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Serious amateur runner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Active member of Running Club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Participates in amateur running competitions (5k’s, half-marathons, marathons, etc.)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Values running as part of their physical &amp; mental wellbeing</a:t>
            </a:r>
            <a:endParaRPr sz="1500"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32720" r="11367" t="0"/>
          <a:stretch/>
        </p:blipFill>
        <p:spPr>
          <a:xfrm>
            <a:off x="5951050" y="839250"/>
            <a:ext cx="2811075" cy="3351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Evaluation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Thoroughly</a:t>
            </a:r>
            <a:r>
              <a:rPr lang="en"/>
              <a:t> enjoyed using the dashboard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Reinforced known correlations and discovered new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Heavily favored lower right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not modify Trend/Bar chart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learning curve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Asked to update data and use long-term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58175" y="2075750"/>
            <a:ext cx="3738225" cy="37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