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2d2216018a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2d2216018a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2d2216018a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2d2216018a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2d2216018a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2d2216018a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2d2216018a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2d2216018a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d2216018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2d2216018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d2216018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2d2216018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2d2216018a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2d2216018a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2d2216018a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2d2216018a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2d2216018a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2d2216018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2d689256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2d689256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2d2216018a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2d2216018a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2d2216018a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2d2216018a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Chatbot Workshop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5160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for San Diego Mesa College CS Club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Access the ChatGPT API</a:t>
            </a:r>
            <a:endParaRPr/>
          </a:p>
        </p:txBody>
      </p:sp>
      <p:sp>
        <p:nvSpPr>
          <p:cNvPr id="331" name="Google Shape;331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Tkinter</a:t>
            </a:r>
            <a:endParaRPr/>
          </a:p>
        </p:txBody>
      </p:sp>
      <p:sp>
        <p:nvSpPr>
          <p:cNvPr id="337" name="Google Shape;337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</a:t>
            </a:r>
            <a:r>
              <a:rPr lang="en"/>
              <a:t>oah so cool so magical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Tkinter?</a:t>
            </a:r>
            <a:endParaRPr/>
          </a:p>
        </p:txBody>
      </p:sp>
      <p:sp>
        <p:nvSpPr>
          <p:cNvPr id="343" name="Google Shape;343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Java Swing… but Python.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uilding time.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2143650" y="2979388"/>
            <a:ext cx="485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Aaron Cayanan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2143650" y="3257588"/>
            <a:ext cx="48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Prev AI Consultant @ Scale AI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MCCS Club Treasurer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3817350" y="1562813"/>
            <a:ext cx="1509300" cy="12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idx="4294967295" type="body"/>
          </p:nvPr>
        </p:nvSpPr>
        <p:spPr>
          <a:xfrm>
            <a:off x="982650" y="432750"/>
            <a:ext cx="7178700" cy="42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Introduction to ChatGPT API</a:t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Building a chatbot with Python</a:t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Improving Design with Figma</a:t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Final version using React and Flask</a:t>
            </a:r>
            <a:endParaRPr b="1"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ChatGPT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</a:t>
            </a:r>
            <a:r>
              <a:rPr lang="en"/>
              <a:t>oooooh ahhhhhhhh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Developed by OpenAI based on the Generative Pre-trained Transformer (GPT) architecture.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Type of neural network design optimized for understanding and generating human language.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Trained on massive amounts of text data from the internet.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Understand prompts and produce coherent, context-aware, and meaningful outputs.</a:t>
            </a:r>
            <a:endParaRPr/>
          </a:p>
        </p:txBody>
      </p:sp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ChatGPT?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ChatGPT Work?</a:t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Trains on huge datasets.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Learns patterns, language structures, and associations.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Chatbot?</a:t>
            </a:r>
            <a:endParaRPr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Chatbots (rule basd, ai powered)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Chatbots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Common Use Cases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API?</a:t>
            </a:r>
            <a:endParaRPr/>
          </a:p>
        </p:txBody>
      </p:sp>
      <p:sp>
        <p:nvSpPr>
          <p:cNvPr id="325" name="Google Shape;325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Simple Explanation (analogy)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Why APIs Are Important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