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2d6892567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2d6892567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d689256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d689256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2d2216018a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2d2216018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2d6892567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2d6892567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2d2216018a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2d2216018a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d2216018a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d2216018a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d2216018a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d2216018a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d2216018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d2216018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d2216018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2d2216018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d2216018a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d2216018a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2d2216018a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2d2216018a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d2216018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d2216018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d2216018a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d2216018a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d689256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d689256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d689256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d689256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2d2216018a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2d2216018a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Chatbot Workshop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5160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for San Diego Mesa College CS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Cases</a:t>
            </a:r>
            <a:endParaRPr/>
          </a:p>
        </p:txBody>
      </p:sp>
      <p:sp>
        <p:nvSpPr>
          <p:cNvPr id="337" name="Google Shape;33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Use Cases</a:t>
            </a:r>
            <a:endParaRPr/>
          </a:p>
        </p:txBody>
      </p:sp>
      <p:sp>
        <p:nvSpPr>
          <p:cNvPr id="343" name="Google Shape;343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Customer Support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E-commerce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Healthcare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Education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Entertainment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API?</a:t>
            </a:r>
            <a:endParaRPr/>
          </a:p>
        </p:txBody>
      </p:sp>
      <p:sp>
        <p:nvSpPr>
          <p:cNvPr id="349" name="Google Shape;349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Definition: Application Programming Interface is a set of rules that allows two applications to communicate with each other. Acts as a bridge between systems or software.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hink of it this way…</a:t>
            </a:r>
            <a:endParaRPr/>
          </a:p>
        </p:txBody>
      </p:sp>
      <p:sp>
        <p:nvSpPr>
          <p:cNvPr id="355" name="Google Shape;355;p25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6"/>
          <p:cNvSpPr txBox="1"/>
          <p:nvPr>
            <p:ph type="title"/>
          </p:nvPr>
        </p:nvSpPr>
        <p:spPr>
          <a:xfrm>
            <a:off x="1303800" y="24547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Access the ChatGPT API</a:t>
            </a:r>
            <a:endParaRPr/>
          </a:p>
        </p:txBody>
      </p:sp>
      <p:sp>
        <p:nvSpPr>
          <p:cNvPr id="361" name="Google Shape;361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Tkinter</a:t>
            </a:r>
            <a:endParaRPr/>
          </a:p>
        </p:txBody>
      </p:sp>
      <p:sp>
        <p:nvSpPr>
          <p:cNvPr id="367" name="Google Shape;367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</a:t>
            </a:r>
            <a:r>
              <a:rPr lang="en"/>
              <a:t>oah so cool so magical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Tkinter?</a:t>
            </a:r>
            <a:endParaRPr/>
          </a:p>
        </p:txBody>
      </p:sp>
      <p:sp>
        <p:nvSpPr>
          <p:cNvPr id="373" name="Google Shape;373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Python’s standard GUI (Graphical User Interface) library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provides tools to create desktop applications with windows, buttons, labels, and more.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uilding time.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2143650" y="2979388"/>
            <a:ext cx="485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Aaron Cayanan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2143650" y="3257588"/>
            <a:ext cx="485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Prev AI Consultant @ Scale AI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MCCS Club Treasurer</a:t>
            </a:r>
            <a:endParaRPr sz="9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3817350" y="1562813"/>
            <a:ext cx="1509300" cy="1296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6" name="Google Shape;2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137" y="1283650"/>
            <a:ext cx="1695724" cy="16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40150" y="1245200"/>
            <a:ext cx="3864274" cy="193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4537" y="873975"/>
            <a:ext cx="2658203" cy="2674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idx="4294967295" type="body"/>
          </p:nvPr>
        </p:nvSpPr>
        <p:spPr>
          <a:xfrm>
            <a:off x="982650" y="432750"/>
            <a:ext cx="7178700" cy="4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Introduction to ChatGPT API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Building a chatbot with Python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Improving Design with Figma</a:t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Final version using React and Flask</a:t>
            </a:r>
            <a:endParaRPr b="1"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ChatGPT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</a:t>
            </a:r>
            <a:r>
              <a:rPr lang="en"/>
              <a:t>oooooh ahhhhhhhh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Developed by OpenAI based on the Generative Pre-trained Transformer (GPT) architecture.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Type of neural network design optimized for understanding and generating human language.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Trained on massive amounts of text data from the internet.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Goal: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Understand prompts and produce coherent, context-aware, and meaningful outputs.</a:t>
            </a:r>
            <a:endParaRPr/>
          </a:p>
        </p:txBody>
      </p:sp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ChatGPT?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075" y="296575"/>
            <a:ext cx="20002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ChatGPT Work?</a:t>
            </a:r>
            <a:endParaRPr/>
          </a:p>
        </p:txBody>
      </p:sp>
      <p:sp>
        <p:nvSpPr>
          <p:cNvPr id="317" name="Google Shape;317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Trains on huge datasets.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Learns patterns, language structures, and associations.</a:t>
            </a:r>
            <a:endParaRPr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325" y="2673200"/>
            <a:ext cx="4391675" cy="24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ChatGPT Useful for Chatbots?</a:t>
            </a:r>
            <a:endParaRPr/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Natural Conversation Simulation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Context-Aware Responses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Scalable and Easily Deployable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Chatbot?</a:t>
            </a:r>
            <a:endParaRPr/>
          </a:p>
        </p:txBody>
      </p:sp>
      <p:sp>
        <p:nvSpPr>
          <p:cNvPr id="330" name="Google Shape;330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esigned to simulate conversations with humans.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Types of Chatbots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Rule-based Chatbots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AI-Powered Chatbots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User Input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Response Generation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Output</a:t>
            </a: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1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