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9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128D-444F-F74B-8F73-96E9E697BDF7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F0BA-0BEC-A142-B011-8BCEC4694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8664" y="882852"/>
            <a:ext cx="2092051" cy="3376831"/>
            <a:chOff x="198659" y="402342"/>
            <a:chExt cx="2092051" cy="3376831"/>
          </a:xfrm>
        </p:grpSpPr>
        <p:pic>
          <p:nvPicPr>
            <p:cNvPr id="5" name="Picture 4" descr="Screen Shot 2014-06-19 at 10.27.0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59" y="402342"/>
              <a:ext cx="1727200" cy="2730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88664" y="3132842"/>
              <a:ext cx="1902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activity</a:t>
              </a:r>
            </a:p>
            <a:p>
              <a:r>
                <a:rPr lang="en-US" dirty="0" err="1" smtClean="0"/>
                <a:t>activity_main.xml</a:t>
              </a:r>
              <a:endParaRPr lang="en-US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61145" y="402342"/>
            <a:ext cx="2171039" cy="3126342"/>
            <a:chOff x="1925859" y="2760284"/>
            <a:chExt cx="2171039" cy="3126342"/>
          </a:xfrm>
        </p:grpSpPr>
        <p:pic>
          <p:nvPicPr>
            <p:cNvPr id="11" name="Picture 10" descr="Screen Shot 2014-06-19 at 10.36.36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859" y="2760284"/>
              <a:ext cx="1778000" cy="24765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014264" y="5240295"/>
              <a:ext cx="2082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 activity</a:t>
              </a:r>
            </a:p>
            <a:p>
              <a:r>
                <a:rPr lang="en-US" i="1" dirty="0" err="1" smtClean="0"/>
                <a:t>activity_search.xml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25674" y="402342"/>
            <a:ext cx="2069810" cy="3064833"/>
            <a:chOff x="5787016" y="3906138"/>
            <a:chExt cx="1959936" cy="2800357"/>
          </a:xfrm>
        </p:grpSpPr>
        <p:pic>
          <p:nvPicPr>
            <p:cNvPr id="23" name="Picture 22" descr="Screen Shot 2014-06-19 at 10.37.27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016" y="3906138"/>
              <a:ext cx="1676400" cy="22098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787016" y="6115938"/>
              <a:ext cx="1959936" cy="590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Sign in activity</a:t>
              </a:r>
            </a:p>
            <a:p>
              <a:r>
                <a:rPr lang="en-US" i="1" dirty="0" err="1" smtClean="0"/>
                <a:t>activity_sign_in.xml</a:t>
              </a:r>
              <a:endParaRPr lang="en-US" dirty="0" smtClean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88664" y="4530527"/>
            <a:ext cx="7265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activity_main.xml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imageButton1 (see more) is to </a:t>
            </a:r>
            <a:r>
              <a:rPr lang="en-US" i="1" dirty="0" err="1" smtClean="0"/>
              <a:t>activity_sign_in.xml</a:t>
            </a:r>
            <a:endParaRPr lang="en-US" dirty="0" smtClean="0"/>
          </a:p>
          <a:p>
            <a:r>
              <a:rPr lang="en-US" i="1" dirty="0" smtClean="0"/>
              <a:t>imageButton2 (brown search button) is to </a:t>
            </a:r>
            <a:r>
              <a:rPr lang="en-US" i="1" dirty="0" err="1" smtClean="0"/>
              <a:t>activity_search.xml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imageButton3(green search button) is to </a:t>
            </a:r>
            <a:r>
              <a:rPr lang="en-US" i="1" dirty="0" err="1" smtClean="0"/>
              <a:t>capture</a:t>
            </a:r>
            <a:r>
              <a:rPr lang="en-US" i="1" dirty="0" err="1" smtClean="0"/>
              <a:t>.xml</a:t>
            </a:r>
            <a:r>
              <a:rPr lang="en-US" i="1" dirty="0" smtClean="0"/>
              <a:t> (For barcode </a:t>
            </a:r>
            <a:r>
              <a:rPr lang="en-US" i="1" dirty="0" err="1" smtClean="0"/>
              <a:t>scaning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imageButton4 (sign up for free) is to </a:t>
            </a:r>
            <a:r>
              <a:rPr lang="en-US" i="1" dirty="0" err="1" smtClean="0"/>
              <a:t>activity_sign_in.xml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2480715" y="1922042"/>
            <a:ext cx="969203" cy="3432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5701" y="402342"/>
            <a:ext cx="2171039" cy="3126342"/>
            <a:chOff x="1925859" y="2760284"/>
            <a:chExt cx="2171039" cy="3126342"/>
          </a:xfrm>
        </p:grpSpPr>
        <p:pic>
          <p:nvPicPr>
            <p:cNvPr id="5" name="Picture 4" descr="Screen Shot 2014-06-19 at 10.36.3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859" y="2760284"/>
              <a:ext cx="1778000" cy="2476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14264" y="5240295"/>
              <a:ext cx="2082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 activity</a:t>
              </a:r>
            </a:p>
            <a:p>
              <a:r>
                <a:rPr lang="en-US" i="1" dirty="0" err="1" smtClean="0"/>
                <a:t>activity_search.xml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65701" y="3913616"/>
            <a:ext cx="40232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In </a:t>
            </a:r>
            <a:r>
              <a:rPr lang="en-US" i="1" dirty="0" err="1" smtClean="0"/>
              <a:t>activity_search.xml</a:t>
            </a:r>
            <a:r>
              <a:rPr lang="en-US" i="1" dirty="0" smtClean="0"/>
              <a:t>:</a:t>
            </a:r>
          </a:p>
          <a:p>
            <a:r>
              <a:rPr lang="en-US" i="1" dirty="0" smtClean="0"/>
              <a:t>If the product exists, show the product.</a:t>
            </a:r>
          </a:p>
          <a:p>
            <a:r>
              <a:rPr lang="en-US" i="1" dirty="0" smtClean="0"/>
              <a:t>Otherwise show products in three ways:</a:t>
            </a:r>
            <a:endParaRPr lang="en-US" i="1" dirty="0" smtClean="0"/>
          </a:p>
          <a:p>
            <a:r>
              <a:rPr lang="en-US" i="1" dirty="0" smtClean="0"/>
              <a:t>“Categories”, “most followed”, “A to Z”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3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42214" y="402342"/>
            <a:ext cx="2069810" cy="3064833"/>
            <a:chOff x="5787016" y="3906138"/>
            <a:chExt cx="1959936" cy="2800357"/>
          </a:xfrm>
        </p:grpSpPr>
        <p:pic>
          <p:nvPicPr>
            <p:cNvPr id="5" name="Picture 4" descr="Screen Shot 2014-06-19 at 10.37.2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016" y="3906138"/>
              <a:ext cx="1676400" cy="22098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787016" y="6115938"/>
              <a:ext cx="1959936" cy="590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Sign in activity</a:t>
              </a:r>
            </a:p>
            <a:p>
              <a:r>
                <a:rPr lang="en-US" i="1" dirty="0" err="1" smtClean="0"/>
                <a:t>activity_sign_in.xml</a:t>
              </a:r>
              <a:endParaRPr lang="en-US" dirty="0" smtClean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54867" y="2618375"/>
            <a:ext cx="2780754" cy="3040448"/>
            <a:chOff x="6011537" y="232984"/>
            <a:chExt cx="2780754" cy="3040448"/>
          </a:xfrm>
        </p:grpSpPr>
        <p:pic>
          <p:nvPicPr>
            <p:cNvPr id="8" name="Picture 7" descr="Screen Shot 2014-06-19 at 10.36.5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1537" y="232984"/>
              <a:ext cx="1803400" cy="25273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011537" y="2627101"/>
              <a:ext cx="27807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Facebook activity</a:t>
              </a:r>
            </a:p>
            <a:p>
              <a:r>
                <a:rPr lang="en-US" i="1" dirty="0" err="1" smtClean="0"/>
                <a:t>activity_sign_facebook.xml</a:t>
              </a:r>
              <a:endParaRPr lang="en-US" i="1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71365" y="402342"/>
            <a:ext cx="2677511" cy="3121634"/>
            <a:chOff x="6969114" y="889725"/>
            <a:chExt cx="2677511" cy="3121634"/>
          </a:xfrm>
        </p:grpSpPr>
        <p:pic>
          <p:nvPicPr>
            <p:cNvPr id="11" name="Picture 10" descr="Screen Shot 2014-06-19 at 10.37.11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894" y="889725"/>
              <a:ext cx="1739900" cy="24765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69114" y="3365028"/>
              <a:ext cx="26775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Sign in Done activity</a:t>
              </a:r>
            </a:p>
            <a:p>
              <a:r>
                <a:rPr lang="en-US" i="1" dirty="0" err="1" smtClean="0"/>
                <a:t>activity_sign_in_done.xml</a:t>
              </a:r>
              <a:endParaRPr lang="en-US" i="1" dirty="0" smtClean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862298" y="1441531"/>
            <a:ext cx="2196513" cy="34283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808540">
            <a:off x="3102464" y="2694774"/>
            <a:ext cx="742843" cy="3681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045240">
            <a:off x="6104723" y="3669951"/>
            <a:ext cx="742843" cy="3681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6899" y="3904496"/>
            <a:ext cx="3278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In </a:t>
            </a:r>
            <a:r>
              <a:rPr lang="en-US" i="1" dirty="0" err="1" smtClean="0"/>
              <a:t>activity_sign_in.xml</a:t>
            </a:r>
            <a:r>
              <a:rPr lang="en-US" i="1" dirty="0" smtClean="0"/>
              <a:t>:</a:t>
            </a:r>
          </a:p>
          <a:p>
            <a:r>
              <a:rPr lang="en-US" i="1" dirty="0" smtClean="0"/>
              <a:t>If sign in success, go to </a:t>
            </a:r>
            <a:r>
              <a:rPr lang="en-US" i="1" dirty="0" err="1" smtClean="0"/>
              <a:t>activity_sign_in_done.xml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Otherwise, stay in </a:t>
            </a:r>
            <a:r>
              <a:rPr lang="en-US" i="1" dirty="0" err="1" smtClean="0"/>
              <a:t>activity_sign_in.xml</a:t>
            </a:r>
            <a:r>
              <a:rPr lang="en-US" i="1" dirty="0" smtClean="0"/>
              <a:t> and show an error message.</a:t>
            </a:r>
          </a:p>
          <a:p>
            <a:r>
              <a:rPr lang="en-US" i="1" dirty="0" err="1" smtClean="0"/>
              <a:t>Botton</a:t>
            </a:r>
            <a:r>
              <a:rPr lang="en-US" i="1" dirty="0" smtClean="0"/>
              <a:t> “Facebook” goes to </a:t>
            </a:r>
            <a:r>
              <a:rPr lang="en-US" i="1" dirty="0" err="1" smtClean="0"/>
              <a:t>activity_sign_facebook.xml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96995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8518" y="521590"/>
            <a:ext cx="2031325" cy="2844635"/>
            <a:chOff x="6969114" y="889725"/>
            <a:chExt cx="2031325" cy="2844635"/>
          </a:xfrm>
        </p:grpSpPr>
        <p:pic>
          <p:nvPicPr>
            <p:cNvPr id="5" name="Picture 4" descr="Screen Shot 2014-06-19 at 10.37.11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894" y="889725"/>
              <a:ext cx="1739900" cy="2476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69114" y="336502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Signin</a:t>
              </a:r>
              <a:r>
                <a:rPr lang="en-US" dirty="0" smtClean="0"/>
                <a:t> Done activity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95545" y="321520"/>
            <a:ext cx="1632401" cy="2304127"/>
            <a:chOff x="7289800" y="3427677"/>
            <a:chExt cx="1936545" cy="2862070"/>
          </a:xfrm>
        </p:grpSpPr>
        <p:pic>
          <p:nvPicPr>
            <p:cNvPr id="8" name="Picture 7" descr="Screen Shot 2014-06-19 at 10.35.12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800" y="3427677"/>
              <a:ext cx="1854200" cy="2514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373103" y="5920415"/>
              <a:ext cx="1853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Newsfeed activity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84550" y="1312633"/>
            <a:ext cx="1587500" cy="2557294"/>
            <a:chOff x="4424037" y="1117803"/>
            <a:chExt cx="1587500" cy="2557294"/>
          </a:xfrm>
        </p:grpSpPr>
        <p:pic>
          <p:nvPicPr>
            <p:cNvPr id="11" name="Picture 10" descr="Screen Shot 2014-06-19 at 10.38.13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037" y="1117803"/>
              <a:ext cx="1587500" cy="2260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43620" y="3305765"/>
              <a:ext cx="1346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activity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41662" y="4190295"/>
            <a:ext cx="1587500" cy="2462515"/>
            <a:chOff x="388664" y="3869927"/>
            <a:chExt cx="1625600" cy="2617232"/>
          </a:xfrm>
        </p:grpSpPr>
        <p:pic>
          <p:nvPicPr>
            <p:cNvPr id="14" name="Picture 13" descr="Screen Shot 2014-06-19 at 10.35.4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64" y="3869927"/>
              <a:ext cx="1625600" cy="22479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88664" y="6117827"/>
              <a:ext cx="155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People activity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37209" y="4443205"/>
            <a:ext cx="1514149" cy="2263862"/>
            <a:chOff x="2985549" y="0"/>
            <a:chExt cx="1752600" cy="2811767"/>
          </a:xfrm>
        </p:grpSpPr>
        <p:pic>
          <p:nvPicPr>
            <p:cNvPr id="17" name="Picture 16" descr="Screen Shot 2014-06-19 at 10.27.44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49" y="0"/>
              <a:ext cx="1752600" cy="2540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053072" y="2442435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Favorite activity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96875" y="4443205"/>
            <a:ext cx="1452968" cy="2209605"/>
            <a:chOff x="3998211" y="3549694"/>
            <a:chExt cx="1786369" cy="2845832"/>
          </a:xfrm>
        </p:grpSpPr>
        <p:pic>
          <p:nvPicPr>
            <p:cNvPr id="20" name="Picture 19" descr="Screen Shot 2014-06-19 at 10.36.22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211" y="3549694"/>
              <a:ext cx="1752600" cy="24765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016322" y="6026194"/>
              <a:ext cx="1768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Purchase activity</a:t>
              </a:r>
              <a:endParaRPr lang="en-US" dirty="0"/>
            </a:p>
          </p:txBody>
        </p:sp>
      </p:grpSp>
      <p:sp>
        <p:nvSpPr>
          <p:cNvPr id="22" name="Right Arrow 21"/>
          <p:cNvSpPr/>
          <p:nvPr/>
        </p:nvSpPr>
        <p:spPr>
          <a:xfrm>
            <a:off x="2622377" y="1312633"/>
            <a:ext cx="776050" cy="231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200550">
            <a:off x="2637465" y="1499355"/>
            <a:ext cx="776050" cy="231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928644">
            <a:off x="2515241" y="1720399"/>
            <a:ext cx="776050" cy="231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4811170">
            <a:off x="2341525" y="1872799"/>
            <a:ext cx="776050" cy="231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146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Zhou</dc:creator>
  <cp:lastModifiedBy>Jing Zhou</cp:lastModifiedBy>
  <cp:revision>8</cp:revision>
  <dcterms:created xsi:type="dcterms:W3CDTF">2014-06-20T05:26:45Z</dcterms:created>
  <dcterms:modified xsi:type="dcterms:W3CDTF">2014-06-20T06:27:13Z</dcterms:modified>
</cp:coreProperties>
</file>