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7102F-8913-49AC-9661-323DCF5785FB}" v="1" dt="2020-04-28T00:41:48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Accioly" userId="361f02617ebf7982" providerId="Windows Live" clId="Web-{B087102F-8913-49AC-9661-323DCF5785FB}"/>
    <pc:docChg chg="modSld">
      <pc:chgData name="Anthony Accioly" userId="361f02617ebf7982" providerId="Windows Live" clId="Web-{B087102F-8913-49AC-9661-323DCF5785FB}" dt="2020-04-28T00:41:48.778" v="0"/>
      <pc:docMkLst>
        <pc:docMk/>
      </pc:docMkLst>
      <pc:sldChg chg="modSp">
        <pc:chgData name="Anthony Accioly" userId="361f02617ebf7982" providerId="Windows Live" clId="Web-{B087102F-8913-49AC-9661-323DCF5785FB}" dt="2020-04-28T00:41:48.778" v="0"/>
        <pc:sldMkLst>
          <pc:docMk/>
          <pc:sldMk cId="0" sldId="261"/>
        </pc:sldMkLst>
        <pc:picChg chg="mod">
          <ac:chgData name="Anthony Accioly" userId="361f02617ebf7982" providerId="Windows Live" clId="Web-{B087102F-8913-49AC-9661-323DCF5785FB}" dt="2020-04-28T00:41:48.778" v="0"/>
          <ac:picMkLst>
            <pc:docMk/>
            <pc:sldMk cId="0" sldId="261"/>
            <ac:picMk id="26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3444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96452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23444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96452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3444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96452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123444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96452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23444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96452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123444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196452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23444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96452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123444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196452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123444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196452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123444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196452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123444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1964520" y="176904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123444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1964520" y="4059000"/>
            <a:ext cx="695160" cy="2090880"/>
          </a:xfrm>
          <a:prstGeom prst="rect">
            <a:avLst/>
          </a:prstGeom>
        </p:spPr>
        <p:txBody>
          <a:bodyPr lIns="0" tIns="0" rIns="0" bIns="0">
            <a:normAutofit fontScale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tIns="0" rIns="0" bIns="0">
            <a:normAutofit fontScale="51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tIns="0" rIns="0" bIns="0">
            <a:normAutofit fontScale="3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200" cy="2090520"/>
          </a:xfrm>
          <a:prstGeom prst="rect">
            <a:avLst/>
          </a:prstGeom>
        </p:spPr>
        <p:txBody>
          <a:bodyPr lIns="0" tIns="0" rIns="0" bIns="0">
            <a:normAutofit fontScale="3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59640" cy="2090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200" cy="2090520"/>
          </a:xfrm>
          <a:prstGeom prst="rect">
            <a:avLst/>
          </a:prstGeom>
        </p:spPr>
        <p:txBody>
          <a:bodyPr lIns="0" tIns="0" rIns="0" bIns="0">
            <a:normAutofit fontScale="3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tIns="0" rIns="0" bIns="0">
            <a:normAutofit fontScale="3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200" cy="2090520"/>
          </a:xfrm>
          <a:prstGeom prst="rect">
            <a:avLst/>
          </a:prstGeom>
        </p:spPr>
        <p:txBody>
          <a:bodyPr lIns="0" tIns="0" rIns="0" bIns="0">
            <a:normAutofit fontScale="3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tIns="0" rIns="0" bIns="0">
            <a:normAutofit fontScale="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59640" cy="4383720"/>
          </a:xfrm>
          <a:prstGeom prst="rect">
            <a:avLst/>
          </a:prstGeom>
        </p:spPr>
        <p:txBody>
          <a:bodyPr lIns="0" tIns="0" rIns="0" bIns="0">
            <a:normAutofit fontScale="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df-vm/asdf" TargetMode="External"/><Relationship Id="rId2" Type="http://schemas.openxmlformats.org/officeDocument/2006/relationships/hyperlink" Target="https://www.linkedin.com/in/akashmanohar" TargetMode="Externa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sdf-vm.com/" TargetMode="Externa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stackoverflow.com/users/664577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linkedin.com/in/aaccioly/" TargetMode="Externa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hyperlink" Target="https://a.accioly.7rtc.com/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058040" y="3148920"/>
            <a:ext cx="796356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6699"/>
                </a:solidFill>
                <a:latin typeface="Arial"/>
                <a:ea typeface="DejaVu Sans"/>
              </a:rPr>
              <a:t>Manage your dev tools </a:t>
            </a:r>
            <a:br/>
            <a:r>
              <a:rPr lang="en-US" sz="4400" b="0" strike="noStrike" spc="-1">
                <a:solidFill>
                  <a:srgbClr val="006699"/>
                </a:solidFill>
                <a:latin typeface="Arial"/>
                <a:ea typeface="DejaVu Sans"/>
              </a:rPr>
              <a:t>                              with asdf-vm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74320" y="7150320"/>
            <a:ext cx="4479840" cy="41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Anthony Accioly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-19080" y="4572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6699"/>
                </a:solidFill>
                <a:latin typeface="Arial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2167560"/>
            <a:ext cx="9070920" cy="29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asdf-vm?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Cheat sheet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Questions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47" name="Picture 246"/>
          <p:cNvPicPr/>
          <p:nvPr/>
        </p:nvPicPr>
        <p:blipFill>
          <a:blip r:embed="rId2"/>
          <a:stretch/>
        </p:blipFill>
        <p:spPr>
          <a:xfrm>
            <a:off x="9144000" y="0"/>
            <a:ext cx="960840" cy="96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What’s asdf-vm?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63680" y="1709280"/>
            <a:ext cx="4426200" cy="209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  <a:ea typeface="DejaVu Sans"/>
              </a:rPr>
              <a:t>In a Nutshell: xEnv (jEnv + pyenv + nvm + ...)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  <a:ea typeface="DejaVu Sans"/>
              </a:rPr>
              <a:t>Extendable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  <a:ea typeface="DejaVu Sans"/>
              </a:rPr>
              <a:t>Manage multiple runtime versions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  <a:ea typeface="DejaVu Sans"/>
              </a:rPr>
              <a:t>Runs on multiple OSs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  <a:ea typeface="DejaVu Sans"/>
              </a:rPr>
              <a:t>Single CLI for Multiple Languages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  <a:ea typeface="DejaVu Sans"/>
              </a:rPr>
              <a:t>Global and per project configuration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5034960" y="1645920"/>
            <a:ext cx="4426200" cy="209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Akash Manohar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  <a:ea typeface="DejaVu Sans"/>
              </a:rPr>
              <a:t>More than a hundred contributors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  <a:ea typeface="DejaVu Sans"/>
              </a:rPr>
              <a:t>7k+ stars on </a:t>
            </a:r>
            <a:r>
              <a:rPr lang="en-US" sz="26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GitHub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  <a:ea typeface="DejaVu Sans"/>
              </a:rPr>
              <a:t>MIT License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08320" y="116064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Buzzword time!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5080320" y="1088640"/>
            <a:ext cx="4388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Who’s driving it?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3" name="Picture 252"/>
          <p:cNvPicPr/>
          <p:nvPr/>
        </p:nvPicPr>
        <p:blipFill>
          <a:blip r:embed="rId4"/>
          <a:stretch/>
        </p:blipFill>
        <p:spPr>
          <a:xfrm>
            <a:off x="822960" y="3054240"/>
            <a:ext cx="4571280" cy="3437280"/>
          </a:xfrm>
          <a:prstGeom prst="rect">
            <a:avLst/>
          </a:prstGeom>
          <a:ln>
            <a:noFill/>
          </a:ln>
        </p:spPr>
      </p:pic>
      <p:pic>
        <p:nvPicPr>
          <p:cNvPr id="254" name="Picture 253"/>
          <p:cNvPicPr/>
          <p:nvPr/>
        </p:nvPicPr>
        <p:blipFill>
          <a:blip r:embed="rId5"/>
          <a:srcRect b="18947"/>
          <a:stretch/>
        </p:blipFill>
        <p:spPr>
          <a:xfrm>
            <a:off x="5034960" y="3575160"/>
            <a:ext cx="3570840" cy="351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Cheat sheet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256" name="Table 2"/>
          <p:cNvGraphicFramePr/>
          <p:nvPr/>
        </p:nvGraphicFramePr>
        <p:xfrm>
          <a:off x="446040" y="1769040"/>
          <a:ext cx="9188640" cy="3611280"/>
        </p:xfrm>
        <a:graphic>
          <a:graphicData uri="http://schemas.openxmlformats.org/drawingml/2006/table">
            <a:tbl>
              <a:tblPr/>
              <a:tblGrid>
                <a:gridCol w="41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Command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Effect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Courier New"/>
                        </a:rPr>
                        <a:t>asdf plugin add &lt;name&gt; [&lt;git-url&gt;]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Arial"/>
                        </a:rPr>
                        <a:t>Add a plugin from the plugin repo OR, add a Git repo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Courier New"/>
                        </a:rPr>
                        <a:t>asdf list all &lt;name&gt; [&lt;version&gt;]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List all versions of a package and optionally filter the returned versions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Courier New"/>
                        </a:rPr>
                        <a:t>asdf install [&lt;name&gt; &lt;version&gt;]	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Install a specific version of a package, or with no arguments,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Courier New"/>
                        </a:rPr>
                        <a:t>asdf install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Install all the package versions listed in the .tool-versions file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Courier New"/>
                        </a:rPr>
                        <a:t>asdf local &lt;name&gt; &lt;version&gt;	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Set the package local version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latin typeface="Courier New"/>
                        </a:rPr>
                        <a:t>asdf global &lt;name&gt; &lt;version&gt;	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Set the package global version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504000" y="5669280"/>
            <a:ext cx="9070920" cy="66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  <a:ea typeface="DejaVu Sans"/>
              </a:rPr>
              <a:t>Further Documentation at: 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https://asdf-vm.com/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Demo time!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59" name="Picture 258"/>
          <p:cNvPicPr/>
          <p:nvPr/>
        </p:nvPicPr>
        <p:blipFill>
          <a:blip r:embed="rId2"/>
          <a:stretch/>
        </p:blipFill>
        <p:spPr>
          <a:xfrm>
            <a:off x="360" y="959760"/>
            <a:ext cx="10078920" cy="566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Questions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4589280" y="1924920"/>
            <a:ext cx="51897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https://www.linkedin.com/in/aaccioly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https://stackoverflow.com/users/664577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https://a.accioly.7rtc.com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a.accioly at protonmail.com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62" name="Picture 261"/>
          <p:cNvPicPr/>
          <p:nvPr/>
        </p:nvPicPr>
        <p:blipFill>
          <a:blip r:embed="rId5"/>
          <a:stretch/>
        </p:blipFill>
        <p:spPr>
          <a:xfrm>
            <a:off x="4514040" y="3218760"/>
            <a:ext cx="456120" cy="456120"/>
          </a:xfrm>
          <a:prstGeom prst="rect">
            <a:avLst/>
          </a:prstGeom>
          <a:ln>
            <a:noFill/>
          </a:ln>
        </p:spPr>
      </p:pic>
      <p:pic>
        <p:nvPicPr>
          <p:cNvPr id="263" name="Picture 262"/>
          <p:cNvPicPr/>
          <p:nvPr/>
        </p:nvPicPr>
        <p:blipFill>
          <a:blip r:embed="rId6"/>
          <a:stretch/>
        </p:blipFill>
        <p:spPr>
          <a:xfrm>
            <a:off x="4513680" y="367560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64" name="Picture 263"/>
          <p:cNvPicPr/>
          <p:nvPr/>
        </p:nvPicPr>
        <p:blipFill>
          <a:blip r:embed="rId7"/>
          <a:stretch/>
        </p:blipFill>
        <p:spPr>
          <a:xfrm>
            <a:off x="4495320" y="4132800"/>
            <a:ext cx="474840" cy="474840"/>
          </a:xfrm>
          <a:prstGeom prst="rect">
            <a:avLst/>
          </a:prstGeom>
          <a:ln>
            <a:noFill/>
          </a:ln>
        </p:spPr>
      </p:pic>
      <p:pic>
        <p:nvPicPr>
          <p:cNvPr id="265" name="Picture 264"/>
          <p:cNvPicPr/>
          <p:nvPr/>
        </p:nvPicPr>
        <p:blipFill>
          <a:blip r:embed="rId8"/>
          <a:stretch/>
        </p:blipFill>
        <p:spPr>
          <a:xfrm>
            <a:off x="4513680" y="460836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66" name="Picture 265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182880" y="1645920"/>
            <a:ext cx="457200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/>
  <cp:revision>18</cp:revision>
  <dcterms:created xsi:type="dcterms:W3CDTF">2020-04-16T19:24:12Z</dcterms:created>
  <dcterms:modified xsi:type="dcterms:W3CDTF">2020-04-28T00:41:49Z</dcterms:modified>
  <dc:language>en-US</dc:language>
</cp:coreProperties>
</file>