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81"/>
  </p:normalViewPr>
  <p:slideViewPr>
    <p:cSldViewPr snapToGrid="0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2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37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4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7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C63EA6-8F1F-3940-A881-3CAB7CA3CBD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07312-8934-8349-B641-C281064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0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github.com/aaccioly-demos/old-man-yells-at-chatgpt" TargetMode="External"/><Relationship Id="rId3" Type="http://schemas.openxmlformats.org/officeDocument/2006/relationships/hyperlink" Target="https://mastodon.accioly.dev/@anthony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" Type="http://schemas.openxmlformats.org/officeDocument/2006/relationships/hyperlink" Target="https://www.linkedin.com/in/aaccioly" TargetMode="Externa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thony@accioly.dev?subject=Old%20Man%20Yells%20at%20ChatGPT%20Presentation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accioly.dev/" TargetMode="External"/><Relationship Id="rId15" Type="http://schemas.openxmlformats.org/officeDocument/2006/relationships/image" Target="../media/image11.png"/><Relationship Id="rId10" Type="http://schemas.openxmlformats.org/officeDocument/2006/relationships/hyperlink" Target="https://creativecommons.org/licenses/by-sa/4.0/?ref=chooser-v1" TargetMode="External"/><Relationship Id="rId4" Type="http://schemas.openxmlformats.org/officeDocument/2006/relationships/hyperlink" Target="https://stackoverflow.com/users/664577" TargetMode="External"/><Relationship Id="rId9" Type="http://schemas.openxmlformats.org/officeDocument/2006/relationships/image" Target="../media/image8.png"/><Relationship Id="rId14" Type="http://schemas.openxmlformats.org/officeDocument/2006/relationships/hyperlink" Target="http://creativecommons.org/licenses/by-sa/4.0/?ref=chooser-v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64B4-274B-3919-4EEF-2D7EDDEE9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Unleashing Creativity with </a:t>
            </a:r>
            <a:r>
              <a:rPr lang="en-US" dirty="0" err="1"/>
              <a:t>ChatGPT</a:t>
            </a:r>
            <a:r>
              <a:rPr lang="en-US" dirty="0"/>
              <a:t> for Slide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E275-EFC4-4AA5-0015-FB1DA8C0B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 from Clever Prompts to Automated PowerPoint Magic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021AF-BD39-1A8D-D96E-A67B428D4DAA}"/>
              </a:ext>
            </a:extLst>
          </p:cNvPr>
          <p:cNvSpPr txBox="1"/>
          <p:nvPr/>
        </p:nvSpPr>
        <p:spPr>
          <a:xfrm rot="20114710">
            <a:off x="4946735" y="2820204"/>
            <a:ext cx="641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halkduster" panose="03050602040202020205" pitchFamily="66" charset="77"/>
              </a:rPr>
              <a:t>Old Man Yells at </a:t>
            </a:r>
            <a:r>
              <a:rPr lang="en-US" sz="3200" dirty="0" err="1">
                <a:solidFill>
                  <a:srgbClr val="FF0000"/>
                </a:solidFill>
                <a:latin typeface="Chalkduster" panose="03050602040202020205" pitchFamily="66" charset="77"/>
              </a:rPr>
              <a:t>ChatGPT</a:t>
            </a:r>
            <a:endParaRPr lang="en-US" sz="3200" dirty="0">
              <a:solidFill>
                <a:srgbClr val="FF0000"/>
              </a:solidFill>
              <a:latin typeface="Chalkduste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9951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4C75-7152-B519-B787-32AB17E5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Questions? Contact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1741-61F2-7495-B205-16161130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23005" cy="4195481"/>
          </a:xfrm>
        </p:spPr>
        <p:txBody>
          <a:bodyPr/>
          <a:lstStyle/>
          <a:p>
            <a:r>
              <a:rPr lang="en-US" dirty="0"/>
              <a:t>Thank you for joining us on this creative adventure! Remember, with </a:t>
            </a:r>
            <a:r>
              <a:rPr lang="en-US" dirty="0" err="1"/>
              <a:t>ChatGPT</a:t>
            </a:r>
            <a:r>
              <a:rPr lang="en-US" dirty="0"/>
              <a:t> and a sprinkle of VBA, you can turn ideas into reality, one slide at a time.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36C1407C-EC93-EF06-C70A-1646CB3B0209}"/>
              </a:ext>
            </a:extLst>
          </p:cNvPr>
          <p:cNvSpPr/>
          <p:nvPr/>
        </p:nvSpPr>
        <p:spPr>
          <a:xfrm>
            <a:off x="7470078" y="1000084"/>
            <a:ext cx="51897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https://www.linkedin.com/in/aaccioly</a:t>
            </a:r>
            <a:endParaRPr lang="en-US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  <a:hlinkClick r:id="rId3"/>
              </a:rPr>
              <a:t>@anthony@</a:t>
            </a:r>
            <a:r>
              <a:rPr lang="en-US" spc="-1" dirty="0">
                <a:latin typeface="Arial"/>
                <a:hlinkClick r:id="rId3"/>
              </a:rPr>
              <a:t>Accioly.social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https://stackoverflow.com/users/664577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</a:t>
            </a:r>
            <a:r>
              <a:rPr lang="en-US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accioly.dev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0066CC"/>
                </a:solidFill>
                <a:latin typeface="Arial"/>
                <a:ea typeface="DejaVu Sans"/>
                <a:hlinkClick r:id="rId6"/>
              </a:rPr>
              <a:t>a</a:t>
            </a:r>
            <a:r>
              <a:rPr lang="en-US" b="0" strike="noStrike" spc="-1" dirty="0" err="1">
                <a:solidFill>
                  <a:srgbClr val="0066CC"/>
                </a:solidFill>
                <a:latin typeface="Arial"/>
                <a:ea typeface="DejaVu Sans"/>
                <a:hlinkClick r:id="rId6"/>
              </a:rPr>
              <a:t>nthony@accioly.dev</a:t>
            </a:r>
            <a:endParaRPr lang="en-US" b="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45A35-0AC3-C11E-9922-8D6B55E94669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385478" y="2082170"/>
            <a:ext cx="456119" cy="4572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A4ADF-AF22-4DF0-F5CE-B6CB6985B9DD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7366757" y="3374546"/>
            <a:ext cx="474840" cy="47484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ECBFA-C03C-7D76-728D-DB38CBE10A64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7385117" y="3850106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9" name="Graphic 8">
            <a:hlinkClick r:id="rId10"/>
            <a:extLst>
              <a:ext uri="{FF2B5EF4-FFF2-40B4-BE49-F238E27FC236}">
                <a16:creationId xmlns:a16="http://schemas.microsoft.com/office/drawing/2014/main" id="{D34C5BAA-F3F8-C8E5-BEC7-DF97510253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44022" y="4764794"/>
            <a:ext cx="1143000" cy="400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7CAF8-A1A4-361A-7F00-904019FC8803}"/>
              </a:ext>
            </a:extLst>
          </p:cNvPr>
          <p:cNvSpPr txBox="1"/>
          <p:nvPr/>
        </p:nvSpPr>
        <p:spPr>
          <a:xfrm>
            <a:off x="7376118" y="5224374"/>
            <a:ext cx="4536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3"/>
              </a:rPr>
              <a:t>Old Man Yells at ChatGPT </a:t>
            </a:r>
            <a:r>
              <a:rPr lang="en-US" sz="1600" dirty="0"/>
              <a:t>© 2023 by </a:t>
            </a:r>
            <a:r>
              <a:rPr lang="en-US" sz="1600" dirty="0">
                <a:hlinkClick r:id="rId5"/>
              </a:rPr>
              <a:t>Anthony Accioly </a:t>
            </a:r>
            <a:r>
              <a:rPr lang="en-US" sz="1600" dirty="0"/>
              <a:t>is licensed under </a:t>
            </a:r>
            <a:br>
              <a:rPr lang="en-US" sz="1600" dirty="0"/>
            </a:br>
            <a:r>
              <a:rPr lang="en-US" sz="1600" dirty="0">
                <a:hlinkClick r:id="rId14"/>
              </a:rPr>
              <a:t>CC BY-SA 4.0 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4AAE8-979F-6BAA-34BC-2865B55B5B9F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7385117" y="2963704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665F1F6-F4DC-34D9-A285-0B12061A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7" y="2578958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8FE7DB-0530-7D51-8D5C-BDB3A453A6CC}"/>
              </a:ext>
            </a:extLst>
          </p:cNvPr>
          <p:cNvSpPr txBox="1"/>
          <p:nvPr/>
        </p:nvSpPr>
        <p:spPr>
          <a:xfrm>
            <a:off x="1415843" y="6296872"/>
            <a:ext cx="2915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4"/>
                </a:solidFill>
                <a:hlinkClick r:id="rId13"/>
              </a:rPr>
              <a:t>https://github.com/aaccioly-demos/old-man-yells-at-</a:t>
            </a:r>
            <a:r>
              <a:rPr lang="en-US" sz="1000" b="1" dirty="0" err="1">
                <a:solidFill>
                  <a:schemeClr val="accent4"/>
                </a:solidFill>
                <a:hlinkClick r:id="rId13"/>
              </a:rPr>
              <a:t>chatgpt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3D12FB-E01B-427C-961E-0B423D7A48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73415" y="337454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5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DFE4-760F-76F5-1FA3-71DA7BE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Welcome, everyone!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9A9A-CAE0-55EF-ACEA-7C7F03EB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Today, we're going to explore the magic of using ChatGPT to create dynamic slide decks. Buckle up for a journey that's as entertaining as a roller coaster ride!</a:t>
            </a:r>
          </a:p>
        </p:txBody>
      </p:sp>
    </p:spTree>
    <p:extLst>
      <p:ext uri="{BB962C8B-B14F-4D97-AF65-F5344CB8AC3E}">
        <p14:creationId xmlns:p14="http://schemas.microsoft.com/office/powerpoint/2010/main" val="15869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268D-E2B0-300E-5443-845F8D7E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ChatGPT, Your Creative Partner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5EC5-6400-B12C-1013-98C18C40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language prowess, problem-solving skills, and digital magic, ChatGPT spins thoughts into gold.</a:t>
            </a:r>
          </a:p>
        </p:txBody>
      </p:sp>
    </p:spTree>
    <p:extLst>
      <p:ext uri="{BB962C8B-B14F-4D97-AF65-F5344CB8AC3E}">
        <p14:creationId xmlns:p14="http://schemas.microsoft.com/office/powerpoint/2010/main" val="17281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1F7B-631C-87A6-9E1D-9604002C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E5E8-A66E-123F-AD3F-2E15AFFC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Crafting a stunning slide deck is an art. Our journey involves: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Crafting the Perfect Prompt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Guiding </a:t>
            </a:r>
            <a:r>
              <a:rPr lang="en-US" dirty="0" err="1"/>
              <a:t>ChatGPT's</a:t>
            </a:r>
            <a:r>
              <a:rPr lang="en-US" dirty="0"/>
              <a:t> Responses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Automating PowerPoint with VBA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8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B8B7-4DE2-D5A3-D700-407C0F78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Crafting the Perfect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BA67-EE87-FB4F-860F-E06342E3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prompt is the roadmap for ChatGPT's creativity. Make it specific, clear, and sometimes sprinkle it with a touch of humor to keep things interesting!</a:t>
            </a:r>
          </a:p>
        </p:txBody>
      </p:sp>
    </p:spTree>
    <p:extLst>
      <p:ext uri="{BB962C8B-B14F-4D97-AF65-F5344CB8AC3E}">
        <p14:creationId xmlns:p14="http://schemas.microsoft.com/office/powerpoint/2010/main" val="221260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7C2C-253B-3AEF-E2F4-2BC5F7F6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Guiding ChatGPT's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4E6-122B-BB75-BC3B-12128B75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ChatGPT loves a clear briefing! Use specific instructions, suggest a style, and don't hesitate to add a playful twist. Just don't expect it to tell knock-knock jokes... yet!</a:t>
            </a:r>
          </a:p>
        </p:txBody>
      </p:sp>
    </p:spTree>
    <p:extLst>
      <p:ext uri="{BB962C8B-B14F-4D97-AF65-F5344CB8AC3E}">
        <p14:creationId xmlns:p14="http://schemas.microsoft.com/office/powerpoint/2010/main" val="334769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7323-90E5-394C-7D52-8D6C4AB6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Automating PowerPoint with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B9F2-53C5-20D3-95E0-0D37EE69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Enter VBA, your PowerPoint enchantment spell. With a sprinkle of code, VBA automates the tedious stuff. Think of it as your digital fairy godmother!</a:t>
            </a:r>
          </a:p>
        </p:txBody>
      </p:sp>
    </p:spTree>
    <p:extLst>
      <p:ext uri="{BB962C8B-B14F-4D97-AF65-F5344CB8AC3E}">
        <p14:creationId xmlns:p14="http://schemas.microsoft.com/office/powerpoint/2010/main" val="424214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B6A-EB6C-9847-7DFC-F1515A74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C55B-62FD-3EDC-FC69-5B6F19D2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see the magic in action: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Craft a prompt: 'Design a slide showcasing our team's accomplishments.'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dirty="0" err="1"/>
              <a:t>ChatGPT's</a:t>
            </a:r>
            <a:r>
              <a:rPr lang="en-US" dirty="0"/>
              <a:t> response: 'Create a title slide with key achievements and visuals.'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response to VBA: 'VBA code to add title and content slide.'</a:t>
            </a:r>
          </a:p>
        </p:txBody>
      </p:sp>
    </p:spTree>
    <p:extLst>
      <p:ext uri="{BB962C8B-B14F-4D97-AF65-F5344CB8AC3E}">
        <p14:creationId xmlns:p14="http://schemas.microsoft.com/office/powerpoint/2010/main" val="418999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C190-7A80-DDD3-430D-774F6D15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ChatGPT for Slide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CAE7-176D-31A1-ABAB-2E75BF4C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teaming up with </a:t>
            </a:r>
            <a:r>
              <a:rPr lang="en-US" dirty="0" err="1"/>
              <a:t>ChatGPT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Fast like a caffeinated cheetah, even under pressure!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Effortless creativity: </a:t>
            </a:r>
            <a:r>
              <a:rPr lang="en-US" dirty="0" err="1"/>
              <a:t>ChatGPT's</a:t>
            </a:r>
            <a:r>
              <a:rPr lang="en-US" dirty="0"/>
              <a:t> brainpower meets your imagination.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Collaboration without time zone or coffee break constraints.</a:t>
            </a:r>
          </a:p>
        </p:txBody>
      </p:sp>
    </p:spTree>
    <p:extLst>
      <p:ext uri="{BB962C8B-B14F-4D97-AF65-F5344CB8AC3E}">
        <p14:creationId xmlns:p14="http://schemas.microsoft.com/office/powerpoint/2010/main" val="337160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{244FD36D-90FE-124A-99AC-FA050D45D01E}tf10001062</Template>
  <TotalTime>76</TotalTime>
  <Words>404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Chalkduster</vt:lpstr>
      <vt:lpstr>Wingdings</vt:lpstr>
      <vt:lpstr>Wingdings 3</vt:lpstr>
      <vt:lpstr>Ion</vt:lpstr>
      <vt:lpstr>Unleashing Creativity with ChatGPT for Slide Creation</vt:lpstr>
      <vt:lpstr>Welcome, everyone!</vt:lpstr>
      <vt:lpstr>Meet ChatGPT, Your Creative Partner</vt:lpstr>
      <vt:lpstr>The Creative Process</vt:lpstr>
      <vt:lpstr>Crafting the Perfect Prompt</vt:lpstr>
      <vt:lpstr>Guiding ChatGPT's Responses</vt:lpstr>
      <vt:lpstr>Automating PowerPoint with VBA</vt:lpstr>
      <vt:lpstr>Putting it All Together</vt:lpstr>
      <vt:lpstr>Benefits of ChatGPT for Slide Creation</vt:lpstr>
      <vt:lpstr>Thank You! Questions? Contact 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Creativity with ChatGPT for Slide Creation</dc:title>
  <dc:creator>Anthony Accioly</dc:creator>
  <cp:lastModifiedBy>Anthony Accioly</cp:lastModifiedBy>
  <cp:revision>5</cp:revision>
  <dcterms:created xsi:type="dcterms:W3CDTF">2023-08-15T11:18:03Z</dcterms:created>
  <dcterms:modified xsi:type="dcterms:W3CDTF">2023-08-15T12:34:15Z</dcterms:modified>
</cp:coreProperties>
</file>