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756D-86A2-4CD1-9B75-C35F17849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Helping 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E1E29-D9FC-44AA-B8EC-0D38F00A7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Adam Cotter – IoT 2</a:t>
            </a:r>
            <a:r>
              <a:rPr lang="en-IE" baseline="30000" dirty="0"/>
              <a:t>nd</a:t>
            </a:r>
            <a:r>
              <a:rPr lang="en-IE" dirty="0"/>
              <a:t> Year</a:t>
            </a:r>
          </a:p>
          <a:p>
            <a:r>
              <a:rPr lang="en-IE" dirty="0"/>
              <a:t>GitHub repo - https://github.com/aaccttrr/IoTProjectSemester2</a:t>
            </a:r>
          </a:p>
        </p:txBody>
      </p:sp>
    </p:spTree>
    <p:extLst>
      <p:ext uri="{BB962C8B-B14F-4D97-AF65-F5344CB8AC3E}">
        <p14:creationId xmlns:p14="http://schemas.microsoft.com/office/powerpoint/2010/main" val="156840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6E5E-7967-45C1-833C-F8E04B2F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419" y="582638"/>
            <a:ext cx="5125161" cy="535335"/>
          </a:xfrm>
        </p:spPr>
        <p:txBody>
          <a:bodyPr>
            <a:normAutofit fontScale="90000"/>
          </a:bodyPr>
          <a:lstStyle/>
          <a:p>
            <a:r>
              <a:rPr lang="en-IE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D3DD0-FFF1-468A-B218-2AB416B8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709737"/>
            <a:ext cx="5724525" cy="3438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F0D7D-9794-45B1-9146-2A73EA1028D2}"/>
              </a:ext>
            </a:extLst>
          </p:cNvPr>
          <p:cNvSpPr txBox="1"/>
          <p:nvPr/>
        </p:nvSpPr>
        <p:spPr>
          <a:xfrm>
            <a:off x="2835668" y="5609689"/>
            <a:ext cx="649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The helping hat is a hat with a Raspberry Pi, intended to help parents and carers of disabled children. </a:t>
            </a:r>
          </a:p>
        </p:txBody>
      </p:sp>
    </p:spTree>
    <p:extLst>
      <p:ext uri="{BB962C8B-B14F-4D97-AF65-F5344CB8AC3E}">
        <p14:creationId xmlns:p14="http://schemas.microsoft.com/office/powerpoint/2010/main" val="30230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E16CCF-35A1-40D8-A24F-8F60643E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419" y="582638"/>
            <a:ext cx="5125161" cy="535335"/>
          </a:xfrm>
        </p:spPr>
        <p:txBody>
          <a:bodyPr>
            <a:normAutofit fontScale="90000"/>
          </a:bodyPr>
          <a:lstStyle/>
          <a:p>
            <a:r>
              <a:rPr lang="en-IE" dirty="0"/>
              <a:t>Hardware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5AA85-6045-4360-B406-485D58C8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57" y="1563598"/>
            <a:ext cx="3788610" cy="2527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7A1249-97BA-4165-899E-7B14C908D6AF}"/>
              </a:ext>
            </a:extLst>
          </p:cNvPr>
          <p:cNvSpPr txBox="1"/>
          <p:nvPr/>
        </p:nvSpPr>
        <p:spPr>
          <a:xfrm>
            <a:off x="1336244" y="4141078"/>
            <a:ext cx="155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Raspberry Pi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A82DF-E124-4C70-9B00-7A5622AE9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75" y="1565096"/>
            <a:ext cx="4234361" cy="2525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55BB81-C83F-4999-896A-0AE9D2D542CB}"/>
              </a:ext>
            </a:extLst>
          </p:cNvPr>
          <p:cNvSpPr txBox="1"/>
          <p:nvPr/>
        </p:nvSpPr>
        <p:spPr>
          <a:xfrm>
            <a:off x="5771974" y="4141078"/>
            <a:ext cx="121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Sense HAT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67503-B657-4131-AC43-2DFFBDDBC30F}"/>
              </a:ext>
            </a:extLst>
          </p:cNvPr>
          <p:cNvSpPr txBox="1"/>
          <p:nvPr/>
        </p:nvSpPr>
        <p:spPr>
          <a:xfrm>
            <a:off x="5194156" y="4646573"/>
            <a:ext cx="237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Temperature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Accelerometer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EA86EE-087F-44DB-904F-BA263202B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988" y="1562101"/>
            <a:ext cx="2901155" cy="25258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A2E99E-6E5F-4CBD-8340-670C3993E8D7}"/>
              </a:ext>
            </a:extLst>
          </p:cNvPr>
          <p:cNvSpPr txBox="1"/>
          <p:nvPr/>
        </p:nvSpPr>
        <p:spPr>
          <a:xfrm>
            <a:off x="9633032" y="4141078"/>
            <a:ext cx="178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Smartphone GPS</a:t>
            </a:r>
          </a:p>
        </p:txBody>
      </p:sp>
    </p:spTree>
    <p:extLst>
      <p:ext uri="{BB962C8B-B14F-4D97-AF65-F5344CB8AC3E}">
        <p14:creationId xmlns:p14="http://schemas.microsoft.com/office/powerpoint/2010/main" val="387518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188A93-5EA7-4CAF-8F66-AC34ADDD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419" y="223042"/>
            <a:ext cx="5125161" cy="535335"/>
          </a:xfrm>
        </p:spPr>
        <p:txBody>
          <a:bodyPr>
            <a:normAutofit fontScale="90000"/>
          </a:bodyPr>
          <a:lstStyle/>
          <a:p>
            <a:r>
              <a:rPr lang="en-IE" dirty="0"/>
              <a:t>software 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DD7AC1-22F1-45AE-8746-70E13276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419" y="905460"/>
            <a:ext cx="1778000" cy="177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4AF280-19A6-46C5-948D-D7ACC2D48D24}"/>
              </a:ext>
            </a:extLst>
          </p:cNvPr>
          <p:cNvSpPr txBox="1"/>
          <p:nvPr/>
        </p:nvSpPr>
        <p:spPr>
          <a:xfrm>
            <a:off x="1508370" y="2721044"/>
            <a:ext cx="227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Python for Sense HAT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F90308-3412-467A-934A-95925951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99" y="905460"/>
            <a:ext cx="1778000" cy="177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699445-52E5-449E-A902-39A1ED7165CC}"/>
              </a:ext>
            </a:extLst>
          </p:cNvPr>
          <p:cNvSpPr txBox="1"/>
          <p:nvPr/>
        </p:nvSpPr>
        <p:spPr>
          <a:xfrm>
            <a:off x="4971973" y="2721044"/>
            <a:ext cx="224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NodeJS for Blynk/GPS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05A85B-1B34-4D73-8FB3-C11C7EFF7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767" y="1025237"/>
            <a:ext cx="1778000" cy="16958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137B54-B8A8-4848-92F4-49524749950E}"/>
              </a:ext>
            </a:extLst>
          </p:cNvPr>
          <p:cNvSpPr txBox="1"/>
          <p:nvPr/>
        </p:nvSpPr>
        <p:spPr>
          <a:xfrm>
            <a:off x="8502269" y="2721044"/>
            <a:ext cx="232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Blynk to send GPS info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0CB700-01C7-4E56-8D3D-F4DF5DC9F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245" y="3767625"/>
            <a:ext cx="2638746" cy="1319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445B8B-357B-41EF-95CE-AECE1E35D19F}"/>
              </a:ext>
            </a:extLst>
          </p:cNvPr>
          <p:cNvSpPr txBox="1"/>
          <p:nvPr/>
        </p:nvSpPr>
        <p:spPr>
          <a:xfrm>
            <a:off x="3514592" y="5086998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Data sent to Wia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6C7709-46E8-4E89-ABFA-56C7E6580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717" y="3429000"/>
            <a:ext cx="1660863" cy="16608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8DBC096-6020-4790-848A-67C0AED2A6B8}"/>
              </a:ext>
            </a:extLst>
          </p:cNvPr>
          <p:cNvSpPr txBox="1"/>
          <p:nvPr/>
        </p:nvSpPr>
        <p:spPr>
          <a:xfrm>
            <a:off x="6285418" y="5086998"/>
            <a:ext cx="308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eSpeak used for text to speech</a:t>
            </a:r>
          </a:p>
        </p:txBody>
      </p:sp>
    </p:spTree>
    <p:extLst>
      <p:ext uri="{BB962C8B-B14F-4D97-AF65-F5344CB8AC3E}">
        <p14:creationId xmlns:p14="http://schemas.microsoft.com/office/powerpoint/2010/main" val="220278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E49FCD-D038-44D0-A9C0-D7520F73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469" y="592912"/>
            <a:ext cx="6453062" cy="876293"/>
          </a:xfrm>
        </p:spPr>
        <p:txBody>
          <a:bodyPr>
            <a:normAutofit/>
          </a:bodyPr>
          <a:lstStyle/>
          <a:p>
            <a:r>
              <a:rPr lang="en-IE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F6EFF-EC5B-4F53-BE1C-FB223833CD25}"/>
              </a:ext>
            </a:extLst>
          </p:cNvPr>
          <p:cNvSpPr txBox="1"/>
          <p:nvPr/>
        </p:nvSpPr>
        <p:spPr>
          <a:xfrm>
            <a:off x="436695" y="2550967"/>
            <a:ext cx="113186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E" sz="2400" dirty="0"/>
              <a:t>The python script checks the temperature sensor and acceleration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E" sz="2400" dirty="0"/>
              <a:t>Audio output depending on the temperature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E" sz="2400" dirty="0"/>
              <a:t>Temperature and acceleration data sent to and displayed on Wia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E" sz="2400" dirty="0"/>
              <a:t>NodeJS program connects to Blynk and Wia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E" sz="2400" dirty="0"/>
              <a:t>NodeJS sends GPS co-ordinates to Wia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E" sz="2400" dirty="0"/>
              <a:t>Location, temperature and acceleration are displayed on widgets on the Wia dashboard</a:t>
            </a:r>
          </a:p>
        </p:txBody>
      </p:sp>
    </p:spTree>
    <p:extLst>
      <p:ext uri="{BB962C8B-B14F-4D97-AF65-F5344CB8AC3E}">
        <p14:creationId xmlns:p14="http://schemas.microsoft.com/office/powerpoint/2010/main" val="362928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1DB9-6B1B-48C6-AA08-1F1D54B1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Problems encountered &amp; how they were solved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508F4-8C61-4BC8-996F-569CB20FCD08}"/>
              </a:ext>
            </a:extLst>
          </p:cNvPr>
          <p:cNvSpPr txBox="1"/>
          <p:nvPr/>
        </p:nvSpPr>
        <p:spPr>
          <a:xfrm>
            <a:off x="1463208" y="2550967"/>
            <a:ext cx="92656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E" sz="2400" dirty="0"/>
              <a:t>Python/NodeJS decision.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E" sz="2400" dirty="0"/>
              <a:t>Node was chosen at first, difficulty developing, switched to Python.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E" sz="2400" dirty="0"/>
              <a:t>Problems with Blynk in Python, decided to use both Python and Node.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E" sz="2400" dirty="0"/>
              <a:t>Python was used for the bulk of the sensors, Node for phone &amp; GPS.</a:t>
            </a:r>
          </a:p>
        </p:txBody>
      </p:sp>
    </p:spTree>
    <p:extLst>
      <p:ext uri="{BB962C8B-B14F-4D97-AF65-F5344CB8AC3E}">
        <p14:creationId xmlns:p14="http://schemas.microsoft.com/office/powerpoint/2010/main" val="415695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CBCB-6B52-4F47-8C5B-D7AD14EC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76335-B8A3-41AD-A98B-F5E1D5305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542" y="2221255"/>
            <a:ext cx="45148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25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85</TotalTime>
  <Words>191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Helping Hat</vt:lpstr>
      <vt:lpstr>Overview</vt:lpstr>
      <vt:lpstr>Hardware used</vt:lpstr>
      <vt:lpstr>software used</vt:lpstr>
      <vt:lpstr>How it works</vt:lpstr>
      <vt:lpstr>Problems encountered &amp; how they were solved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Helping Hat</dc:title>
  <dc:creator>Adam Cotter</dc:creator>
  <cp:lastModifiedBy>Adam Cotter</cp:lastModifiedBy>
  <cp:revision>9</cp:revision>
  <dcterms:created xsi:type="dcterms:W3CDTF">2019-05-03T00:07:55Z</dcterms:created>
  <dcterms:modified xsi:type="dcterms:W3CDTF">2019-05-03T01:33:37Z</dcterms:modified>
</cp:coreProperties>
</file>