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9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0" d="100"/>
          <a:sy n="140" d="100"/>
        </p:scale>
        <p:origin x="46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4228-D953-4E97-9DB7-0754254B86A6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8437-48C6-4AAC-96D1-96B78764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0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8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2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717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0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0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3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66164D9-CA9D-4107-8EAA-A88DC92087A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799F1EA-D124-4574-ADA2-A26EFAF80D5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A6DC-B238-4A4F-96EE-5164F6895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i="0" dirty="0">
                <a:latin typeface="Agency FB" panose="020B0503020202020204" pitchFamily="34" charset="0"/>
              </a:rPr>
              <a:t>Automated</a:t>
            </a:r>
            <a:br>
              <a:rPr lang="en-IE" i="0" dirty="0">
                <a:latin typeface="Agency FB" panose="020B0503020202020204" pitchFamily="34" charset="0"/>
              </a:rPr>
            </a:br>
            <a:r>
              <a:rPr lang="en-IE" i="0" dirty="0">
                <a:latin typeface="Agency FB" panose="020B0503020202020204" pitchFamily="34" charset="0"/>
              </a:rPr>
              <a:t>pet</a:t>
            </a:r>
            <a:br>
              <a:rPr lang="en-IE" i="0" dirty="0">
                <a:latin typeface="Agency FB" panose="020B0503020202020204" pitchFamily="34" charset="0"/>
              </a:rPr>
            </a:br>
            <a:r>
              <a:rPr lang="en-IE" i="0" dirty="0">
                <a:latin typeface="Agency FB" panose="020B0503020202020204" pitchFamily="34" charset="0"/>
              </a:rPr>
              <a:t>feeder</a:t>
            </a:r>
            <a:endParaRPr lang="en-GB" i="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25706-54A7-4915-B95E-35FE6046F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i="0" dirty="0">
                <a:latin typeface="Agency FB" panose="020B0503020202020204" pitchFamily="34" charset="0"/>
              </a:rPr>
              <a:t>- Adam Cotter</a:t>
            </a:r>
            <a:endParaRPr lang="en-GB" i="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0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4D59-B3C4-48FE-A37D-F8EA352A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0" dirty="0">
                <a:latin typeface="Agency FB" panose="020B0503020202020204" pitchFamily="34" charset="0"/>
              </a:rPr>
              <a:t>Project</a:t>
            </a:r>
            <a:br>
              <a:rPr lang="en-IE" i="0" dirty="0">
                <a:latin typeface="Agency FB" panose="020B0503020202020204" pitchFamily="34" charset="0"/>
              </a:rPr>
            </a:br>
            <a:r>
              <a:rPr lang="en-IE" i="0" dirty="0">
                <a:latin typeface="Agency FB" panose="020B0503020202020204" pitchFamily="34" charset="0"/>
              </a:rPr>
              <a:t>Objectives</a:t>
            </a:r>
            <a:endParaRPr lang="en-GB" i="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DE95-0BDB-4C62-9D99-B5D360AF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>
                <a:latin typeface="Agency FB" panose="020B0503020202020204" pitchFamily="34" charset="0"/>
              </a:rPr>
              <a:t>Automatically refilling pet feeder.</a:t>
            </a:r>
          </a:p>
          <a:p>
            <a:r>
              <a:rPr lang="en-IE" sz="2400" dirty="0">
                <a:latin typeface="Agency FB" panose="020B0503020202020204" pitchFamily="34" charset="0"/>
              </a:rPr>
              <a:t>Graph food eaten.</a:t>
            </a:r>
          </a:p>
          <a:p>
            <a:r>
              <a:rPr lang="en-IE" sz="2400" dirty="0">
                <a:latin typeface="Agency FB" panose="020B0503020202020204" pitchFamily="34" charset="0"/>
              </a:rPr>
              <a:t>Choose food amount.</a:t>
            </a:r>
            <a:endParaRPr lang="en-GB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2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FD8-2D58-4B12-93FC-BA38610B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i="0" dirty="0">
                <a:latin typeface="Agency FB" panose="020B0503020202020204" pitchFamily="34" charset="0"/>
              </a:rPr>
              <a:t>Design</a:t>
            </a:r>
            <a:endParaRPr lang="en-GB" i="0" dirty="0"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C655F-996A-483C-A5FC-A16F90A00482}"/>
              </a:ext>
            </a:extLst>
          </p:cNvPr>
          <p:cNvSpPr/>
          <p:nvPr/>
        </p:nvSpPr>
        <p:spPr>
          <a:xfrm>
            <a:off x="2886456" y="1392410"/>
            <a:ext cx="6419088" cy="3331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D1D49-82D2-486B-90D1-77CD5C4A9C55}"/>
              </a:ext>
            </a:extLst>
          </p:cNvPr>
          <p:cNvCxnSpPr>
            <a:cxnSpLocks/>
          </p:cNvCxnSpPr>
          <p:nvPr/>
        </p:nvCxnSpPr>
        <p:spPr>
          <a:xfrm>
            <a:off x="1609344" y="3058406"/>
            <a:ext cx="213969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13F5E1-DFF0-4B9F-B227-C97143367C02}"/>
              </a:ext>
            </a:extLst>
          </p:cNvPr>
          <p:cNvSpPr/>
          <p:nvPr/>
        </p:nvSpPr>
        <p:spPr>
          <a:xfrm>
            <a:off x="3737799" y="2695703"/>
            <a:ext cx="1115568" cy="72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logWeight</a:t>
            </a:r>
            <a:endParaRPr lang="en-GB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885F4-1140-4AB0-AA0E-6EF5283C439C}"/>
              </a:ext>
            </a:extLst>
          </p:cNvPr>
          <p:cNvCxnSpPr>
            <a:stCxn id="10" idx="3"/>
          </p:cNvCxnSpPr>
          <p:nvPr/>
        </p:nvCxnSpPr>
        <p:spPr>
          <a:xfrm>
            <a:off x="4853367" y="3058403"/>
            <a:ext cx="1706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B3C0E-394C-4184-9863-60FA9224CDCA}"/>
              </a:ext>
            </a:extLst>
          </p:cNvPr>
          <p:cNvSpPr/>
          <p:nvPr/>
        </p:nvSpPr>
        <p:spPr>
          <a:xfrm>
            <a:off x="6569202" y="2695704"/>
            <a:ext cx="1115568" cy="72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controlMotor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38B0A-BCD1-4D90-9A9E-6F6FDF5E5E48}"/>
              </a:ext>
            </a:extLst>
          </p:cNvPr>
          <p:cNvCxnSpPr>
            <a:stCxn id="14" idx="3"/>
          </p:cNvCxnSpPr>
          <p:nvPr/>
        </p:nvCxnSpPr>
        <p:spPr>
          <a:xfrm flipV="1">
            <a:off x="7684770" y="3058403"/>
            <a:ext cx="215417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0915EA-4BAC-456F-A1F5-890B855E3E1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422700" y="3293986"/>
            <a:ext cx="687599" cy="94183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067566-2EDD-4E6D-B0D7-3B40F0FE915E}"/>
              </a:ext>
            </a:extLst>
          </p:cNvPr>
          <p:cNvSpPr/>
          <p:nvPr/>
        </p:nvSpPr>
        <p:spPr>
          <a:xfrm>
            <a:off x="5248657" y="3746002"/>
            <a:ext cx="1115568" cy="725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graphHabits</a:t>
            </a:r>
            <a:endParaRPr lang="en-GB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5F0E7B-41D8-4A66-8854-0E8B18F7EBBB}"/>
              </a:ext>
            </a:extLst>
          </p:cNvPr>
          <p:cNvCxnSpPr>
            <a:stCxn id="22" idx="2"/>
          </p:cNvCxnSpPr>
          <p:nvPr/>
        </p:nvCxnSpPr>
        <p:spPr>
          <a:xfrm flipH="1">
            <a:off x="5803392" y="4471397"/>
            <a:ext cx="3049" cy="7955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8FEED9-6564-46F4-916B-3179214F45D2}"/>
              </a:ext>
            </a:extLst>
          </p:cNvPr>
          <p:cNvSpPr txBox="1"/>
          <p:nvPr/>
        </p:nvSpPr>
        <p:spPr>
          <a:xfrm>
            <a:off x="346783" y="28737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bowlWeight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D0385-C624-43D8-A4DA-CDDDF0C662E9}"/>
              </a:ext>
            </a:extLst>
          </p:cNvPr>
          <p:cNvSpPr txBox="1"/>
          <p:nvPr/>
        </p:nvSpPr>
        <p:spPr>
          <a:xfrm>
            <a:off x="9846262" y="2873737"/>
            <a:ext cx="66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Refill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D71FE2-031E-4158-A3F0-F8F4074EEB0C}"/>
              </a:ext>
            </a:extLst>
          </p:cNvPr>
          <p:cNvSpPr txBox="1"/>
          <p:nvPr/>
        </p:nvSpPr>
        <p:spPr>
          <a:xfrm>
            <a:off x="5237416" y="52809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foodEaten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59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320F-6491-4020-A327-CD12F506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41376"/>
            <a:ext cx="2535936" cy="745098"/>
          </a:xfrm>
        </p:spPr>
        <p:txBody>
          <a:bodyPr>
            <a:normAutofit fontScale="90000"/>
          </a:bodyPr>
          <a:lstStyle/>
          <a:p>
            <a:pPr algn="l"/>
            <a:r>
              <a:rPr lang="en-IE" i="0" dirty="0">
                <a:latin typeface="Agency FB" panose="020B0503020202020204" pitchFamily="34" charset="0"/>
              </a:rPr>
              <a:t>Technology</a:t>
            </a:r>
            <a:endParaRPr lang="en-GB" i="0" dirty="0"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A7B66-2206-4363-BB5D-957E2993D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5" y="1086474"/>
            <a:ext cx="1867109" cy="1184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DC84D-716A-4E8D-B576-27D2CD1EA00A}"/>
              </a:ext>
            </a:extLst>
          </p:cNvPr>
          <p:cNvSpPr txBox="1"/>
          <p:nvPr/>
        </p:nvSpPr>
        <p:spPr>
          <a:xfrm>
            <a:off x="2165894" y="136990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>
                <a:latin typeface="Agency FB" panose="020B0503020202020204" pitchFamily="34" charset="0"/>
              </a:rPr>
              <a:t>Arduino Uno</a:t>
            </a:r>
            <a:endParaRPr lang="en-GB" sz="2400" dirty="0"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D2A97-EA62-41B1-BE1B-6471DC4CF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3" y="2458191"/>
            <a:ext cx="1488738" cy="1116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BB2F0-2F15-4847-84AB-8BF33997794A}"/>
              </a:ext>
            </a:extLst>
          </p:cNvPr>
          <p:cNvSpPr txBox="1"/>
          <p:nvPr/>
        </p:nvSpPr>
        <p:spPr>
          <a:xfrm>
            <a:off x="2165894" y="283180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>
                <a:latin typeface="Agency FB" panose="020B0503020202020204" pitchFamily="34" charset="0"/>
              </a:rPr>
              <a:t>Servo Motor</a:t>
            </a:r>
            <a:endParaRPr lang="en-GB" sz="2400" dirty="0">
              <a:latin typeface="Agency FB" panose="020B05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515C1-EA79-4F0F-A325-AB79F406C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4354"/>
            <a:ext cx="2333757" cy="1446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18191-7B79-4876-9D60-62C6914C8D38}"/>
              </a:ext>
            </a:extLst>
          </p:cNvPr>
          <p:cNvSpPr txBox="1"/>
          <p:nvPr/>
        </p:nvSpPr>
        <p:spPr>
          <a:xfrm>
            <a:off x="2673821" y="4512841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>
                <a:latin typeface="Agency FB" panose="020B0503020202020204" pitchFamily="34" charset="0"/>
              </a:rPr>
              <a:t>Load Cell + HX711 Module</a:t>
            </a:r>
            <a:endParaRPr lang="en-GB" sz="2400" dirty="0">
              <a:latin typeface="Agency FB" panose="020B0503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E43CE09-4509-47CC-A274-55D3AFE5C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2077" y="1155455"/>
            <a:ext cx="1022444" cy="1046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CD939-84EC-46AF-9FCE-7E1FC3AAF38A}"/>
              </a:ext>
            </a:extLst>
          </p:cNvPr>
          <p:cNvSpPr txBox="1"/>
          <p:nvPr/>
        </p:nvSpPr>
        <p:spPr>
          <a:xfrm>
            <a:off x="6563347" y="1494894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>
                <a:latin typeface="Agency FB" panose="020B0503020202020204" pitchFamily="34" charset="0"/>
              </a:rPr>
              <a:t>Arduino Programming Language</a:t>
            </a:r>
            <a:endParaRPr lang="en-GB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4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726-75F8-48DD-A2D2-303DDD7A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i="0" dirty="0">
                <a:latin typeface="Agency FB" panose="020B0503020202020204" pitchFamily="34" charset="0"/>
              </a:rPr>
              <a:t>Problems</a:t>
            </a:r>
            <a:br>
              <a:rPr lang="en-IE" i="0" dirty="0">
                <a:latin typeface="Agency FB" panose="020B0503020202020204" pitchFamily="34" charset="0"/>
              </a:rPr>
            </a:br>
            <a:endParaRPr lang="en-GB" i="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162-A1B3-4D65-BC17-05DAA3A6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latin typeface="Agency FB" panose="020B0503020202020204" pitchFamily="34" charset="0"/>
              </a:rPr>
              <a:t>Inexperience with Arduino language</a:t>
            </a:r>
          </a:p>
          <a:p>
            <a:r>
              <a:rPr lang="en-IE" dirty="0">
                <a:latin typeface="Agency FB" panose="020B0503020202020204" pitchFamily="34" charset="0"/>
              </a:rPr>
              <a:t>Dispenser design</a:t>
            </a:r>
          </a:p>
          <a:p>
            <a:r>
              <a:rPr lang="en-IE" dirty="0">
                <a:latin typeface="Agency FB" panose="020B0503020202020204" pitchFamily="34" charset="0"/>
              </a:rPr>
              <a:t>Measuring weight</a:t>
            </a:r>
          </a:p>
          <a:p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3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20A1-7D55-425C-8DF8-010F3F0F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i="0" dirty="0">
                <a:latin typeface="Agency FB" panose="020B0503020202020204" pitchFamily="34" charset="0"/>
              </a:rPr>
              <a:t>Things Learned</a:t>
            </a:r>
            <a:endParaRPr lang="en-GB" i="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2B7-23BC-4B75-AC63-BD7978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latin typeface="Agency FB" panose="020B0503020202020204" pitchFamily="34" charset="0"/>
              </a:rPr>
              <a:t>More familiar with Arduino/Microcontrollers</a:t>
            </a:r>
          </a:p>
          <a:p>
            <a:r>
              <a:rPr lang="en-IE" dirty="0">
                <a:latin typeface="Agency FB" panose="020B0503020202020204" pitchFamily="34" charset="0"/>
              </a:rPr>
              <a:t>How to use Git </a:t>
            </a:r>
            <a:r>
              <a:rPr lang="en-IE">
                <a:latin typeface="Agency FB" panose="020B0503020202020204" pitchFamily="34" charset="0"/>
              </a:rPr>
              <a:t>and GitHub</a:t>
            </a:r>
          </a:p>
          <a:p>
            <a:endParaRPr lang="en-IE" dirty="0">
              <a:latin typeface="Agency FB" panose="020B0503020202020204" pitchFamily="34" charset="0"/>
            </a:endParaRPr>
          </a:p>
          <a:p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93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261</TotalTime>
  <Words>61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Century Schoolbook</vt:lpstr>
      <vt:lpstr>Corbel</vt:lpstr>
      <vt:lpstr>Headlines</vt:lpstr>
      <vt:lpstr>Automated pet feeder</vt:lpstr>
      <vt:lpstr>Project Objectives</vt:lpstr>
      <vt:lpstr>Design</vt:lpstr>
      <vt:lpstr>Technology</vt:lpstr>
      <vt:lpstr>Problems </vt:lpstr>
      <vt:lpstr>Things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pet feeder</dc:title>
  <dc:creator>Adam Cotter</dc:creator>
  <cp:lastModifiedBy>Adam Cotter</cp:lastModifiedBy>
  <cp:revision>14</cp:revision>
  <dcterms:created xsi:type="dcterms:W3CDTF">2018-04-12T18:53:42Z</dcterms:created>
  <dcterms:modified xsi:type="dcterms:W3CDTF">2018-04-12T23:15:19Z</dcterms:modified>
</cp:coreProperties>
</file>