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presentation.xml" ContentType="application/vnd.openxmlformats-officedocument.presentationml.presentation.main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181480" y="903960"/>
            <a:ext cx="6248160" cy="49849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5181480" y="903960"/>
            <a:ext cx="6248160" cy="498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181480" y="903960"/>
            <a:ext cx="6248160" cy="49849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5181480" y="903960"/>
            <a:ext cx="6248160" cy="498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181480" y="903960"/>
            <a:ext cx="6248160" cy="49849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5181480" y="903960"/>
            <a:ext cx="6248160" cy="498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181480" y="903960"/>
            <a:ext cx="6248160" cy="498492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5181480" y="903960"/>
            <a:ext cx="6248160" cy="498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8148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5654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3320" y="35229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8148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3320" y="569160"/>
            <a:ext cx="304884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81480" y="3522960"/>
            <a:ext cx="6248160" cy="26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a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1783880" y="1189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89000" y="1143360"/>
            <a:ext cx="7034040" cy="426852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</a:pPr>
            <a:r>
              <a:rPr b="0" i="1" lang="en-US" sz="77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89000" y="6314400"/>
            <a:ext cx="15962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f6f6f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4/13/18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000600" y="6314400"/>
            <a:ext cx="5122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1783880" y="141624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28AB6D-04F2-4A8E-9384-4AD19816BFB5}" type="slidenum">
              <a:rPr b="0" i="1" lang="en-US" sz="12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>
            <a:off x="773640" y="1257120"/>
            <a:ext cx="360" cy="5600880"/>
          </a:xfrm>
          <a:prstGeom prst="line">
            <a:avLst/>
          </a:prstGeom>
          <a:ln w="255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i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i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/>
          <a:p>
            <a:pPr algn="r">
              <a:lnSpc>
                <a:spcPct val="90000"/>
              </a:lnSpc>
            </a:pPr>
            <a:r>
              <a:rPr b="0" i="1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 Master text styles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143000" indent="-28296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600200" indent="-28296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57400" indent="-28296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762120" y="5929920"/>
            <a:ext cx="38145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762120" y="6314400"/>
            <a:ext cx="381456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1783880" y="560772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0B416E-C927-47E4-9B20-F368B6D1D3FA}" type="slidenum">
              <a:rPr b="0" i="1" lang="en-US" sz="12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758880" y="557280"/>
            <a:ext cx="3840120" cy="1918800"/>
          </a:xfrm>
          <a:prstGeom prst="rect">
            <a:avLst/>
          </a:prstGeom>
        </p:spPr>
        <p:txBody>
          <a:bodyPr/>
          <a:p>
            <a:pPr algn="r">
              <a:lnSpc>
                <a:spcPct val="93000"/>
              </a:lnSpc>
            </a:pPr>
            <a:r>
              <a:rPr b="0" i="1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257800" y="0"/>
            <a:ext cx="6171840" cy="685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i="1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i="1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i="1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icon to add picture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758880" y="2621520"/>
            <a:ext cx="3840120" cy="3236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i="1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i="1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i="1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 Master text styles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dt"/>
          </p:nvPr>
        </p:nvSpPr>
        <p:spPr>
          <a:xfrm>
            <a:off x="762120" y="5929920"/>
            <a:ext cx="38145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ftr"/>
          </p:nvPr>
        </p:nvSpPr>
        <p:spPr>
          <a:xfrm>
            <a:off x="762120" y="6314400"/>
            <a:ext cx="381456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sldNum"/>
          </p:nvPr>
        </p:nvSpPr>
        <p:spPr>
          <a:xfrm>
            <a:off x="11783880" y="560772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BBBC17-2359-445C-9153-E82E5130066A}" type="slidenum">
              <a:rPr b="0" i="1" lang="en-US" sz="12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/>
          <a:p>
            <a:pPr algn="r">
              <a:lnSpc>
                <a:spcPct val="90000"/>
              </a:lnSpc>
            </a:pPr>
            <a:r>
              <a:rPr b="0" i="1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</a:t>
            </a:r>
            <a:r>
              <a:rPr b="0" i="1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Master title </a:t>
            </a:r>
            <a:r>
              <a:rPr b="0" i="1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762120" y="5929920"/>
            <a:ext cx="38145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762120" y="6314400"/>
            <a:ext cx="381456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1783880" y="560772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0279F9-6CF8-44D2-B3D1-3A4834BDAC0B}" type="slidenum">
              <a:rPr b="0" i="1" lang="en-US" sz="12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i="1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accttrr/iotproject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089000" y="1143360"/>
            <a:ext cx="7034040" cy="426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</a:pPr>
            <a:r>
              <a:rPr b="0" lang="en-US" sz="77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Automated</a:t>
            </a:r>
            <a:r>
              <a:rPr b="0" lang="en-US" sz="77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
</a:t>
            </a:r>
            <a:r>
              <a:rPr b="0" lang="en-US" sz="77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pet</a:t>
            </a:r>
            <a:r>
              <a:rPr b="0" lang="en-US" sz="77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
</a:t>
            </a:r>
            <a:r>
              <a:rPr b="0" lang="en-US" sz="77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feeder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089000" y="5537880"/>
            <a:ext cx="7034040" cy="70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14000"/>
              </a:lnSpc>
            </a:pPr>
            <a:r>
              <a:rPr b="0" lang="en-US" sz="20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- Adam Cotter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Project</a:t>
            </a:r>
            <a:r>
              <a:rPr b="0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
</a:t>
            </a:r>
            <a:r>
              <a:rPr b="0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Automatically refilling pet feeder.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Graph food eaten.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Choose food amount.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8880" y="557280"/>
            <a:ext cx="3840120" cy="191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886480" y="1392480"/>
            <a:ext cx="6418800" cy="3331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1609200" y="3058560"/>
            <a:ext cx="213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3737880" y="2695680"/>
            <a:ext cx="1115280" cy="725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logWeight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853520" y="3058560"/>
            <a:ext cx="170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6569280" y="2695680"/>
            <a:ext cx="1115280" cy="725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controlMotor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 flipV="1">
            <a:off x="7684920" y="3057840"/>
            <a:ext cx="215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 flipH="1" rot="16200000">
            <a:off x="4421520" y="3294000"/>
            <a:ext cx="687240" cy="941400"/>
          </a:xfrm>
          <a:prstGeom prst="bentConnector2">
            <a:avLst/>
          </a:prstGeom>
          <a:noFill/>
          <a:ln w="9360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5248800" y="3746160"/>
            <a:ext cx="1115280" cy="725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graphHabits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 flipH="1">
            <a:off x="5802840" y="4471560"/>
            <a:ext cx="2520" cy="79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>
            <a:off x="259920" y="2873880"/>
            <a:ext cx="151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bowlWeight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9808920" y="2873880"/>
            <a:ext cx="73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Refill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5157720" y="5280840"/>
            <a:ext cx="134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foodEaten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79240" y="341280"/>
            <a:ext cx="2535480" cy="74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Technology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298800" y="1086480"/>
            <a:ext cx="1866600" cy="118440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1816920" y="1369800"/>
            <a:ext cx="205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Arduino Uno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6" descr=""/>
          <p:cNvPicPr/>
          <p:nvPr/>
        </p:nvPicPr>
        <p:blipFill>
          <a:blip r:embed="rId2"/>
          <a:stretch/>
        </p:blipFill>
        <p:spPr>
          <a:xfrm>
            <a:off x="351000" y="2458080"/>
            <a:ext cx="1488240" cy="11163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1844280" y="2831760"/>
            <a:ext cx="2028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Servo Motor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10" descr=""/>
          <p:cNvPicPr/>
          <p:nvPr/>
        </p:nvPicPr>
        <p:blipFill>
          <a:blip r:embed="rId3"/>
          <a:stretch/>
        </p:blipFill>
        <p:spPr>
          <a:xfrm>
            <a:off x="0" y="3974400"/>
            <a:ext cx="2333520" cy="144612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1810440" y="4512960"/>
            <a:ext cx="4254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Load Cell + HX711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Graphic 13" descr=""/>
          <p:cNvPicPr/>
          <p:nvPr/>
        </p:nvPicPr>
        <p:blipFill>
          <a:blip r:embed="rId4"/>
          <a:stretch/>
        </p:blipFill>
        <p:spPr>
          <a:xfrm>
            <a:off x="5202000" y="1155600"/>
            <a:ext cx="1022040" cy="1046520"/>
          </a:xfrm>
          <a:prstGeom prst="rect">
            <a:avLst/>
          </a:prstGeom>
          <a:ln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5653440" y="1494720"/>
            <a:ext cx="5114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Arduino Programming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Problems</a:t>
            </a:r>
            <a:r>
              <a:rPr b="0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Inexperience with Arduino language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Dispenser design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Measuring weight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2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Things 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More familiar with Arduino/Microcontrollers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How to use Git and GitHub for source control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3320" indent="-28296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Project and time management 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2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12000"/>
              </a:lnSpc>
            </a:pP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lang="en-US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5daec4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https://github.com/aaccttrr/iotproject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99" name="Picture 4" descr=""/>
          <p:cNvPicPr/>
          <p:nvPr/>
        </p:nvPicPr>
        <p:blipFill>
          <a:blip r:embed="rId2"/>
          <a:stretch/>
        </p:blipFill>
        <p:spPr>
          <a:xfrm>
            <a:off x="762120" y="1470240"/>
            <a:ext cx="4277520" cy="224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274</TotalTime>
  <Application>LibreOffice/5.1.6.2$Linux_x86 LibreOffice_project/10m0$Build-2</Application>
  <Words>71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2018-04-12T18:53:42Z</dcterms:created>
  <dc:creator>Adam Cotter</dc:creator>
  <dc:description/>
  <dc:language>en-US</dc:language>
  <cp:lastModifiedBy/>
  <dcterms:modified xsi:type="dcterms:W3CDTF">2018-04-13T12:59:23Z</dcterms:modified>
  <cp:revision>17</cp:revision>
  <dc:subject/>
  <dc:title>Automated pet feeder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