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-2562" y="-4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4961C-4AA4-4B18-8DC1-BE4B68EC8D0C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E72E-8844-4984-8285-18D190D755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69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1pPr>
    <a:lvl2pPr marL="22606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2pPr>
    <a:lvl3pPr marL="45275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3pPr>
    <a:lvl4pPr marL="67881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4pPr>
    <a:lvl5pPr marL="90551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6pPr>
    <a:lvl7pPr marL="135763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7pPr>
    <a:lvl8pPr marL="158432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8pPr>
    <a:lvl9pPr marL="181038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C04B-F14D-4D84-87FF-551C3A1A96F3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769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18" y="6431459"/>
            <a:ext cx="1410776" cy="1369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77" y="996062"/>
            <a:ext cx="2635059" cy="1369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4511" y="2818478"/>
            <a:ext cx="556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CENTER FOR INTER-DISCIPLINARY RESEARCH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2018-19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4511" y="7983541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GOKARAJU RANGARAJU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AND TECHNOLOGY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AUTONOMOUS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74511" y="4829033"/>
            <a:ext cx="53089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0877" y="5439537"/>
            <a:ext cx="318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</a:t>
            </a:r>
            <a:r>
              <a:rPr lang="en-SG" dirty="0" smtClean="0"/>
              <a:t>   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MACHARLA SRIKANTH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A36BFC4C-23E3-4A07-A71A-900AE16D41C6}"/>
              </a:ext>
            </a:extLst>
          </p:cNvPr>
          <p:cNvCxnSpPr/>
          <p:nvPr/>
        </p:nvCxnSpPr>
        <p:spPr>
          <a:xfrm>
            <a:off x="1528549" y="6059606"/>
            <a:ext cx="352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0CA4E8-E63A-45F1-A194-3E761860217B}"/>
              </a:ext>
            </a:extLst>
          </p:cNvPr>
          <p:cNvSpPr txBox="1"/>
          <p:nvPr/>
        </p:nvSpPr>
        <p:spPr>
          <a:xfrm>
            <a:off x="1433529" y="4355834"/>
            <a:ext cx="4250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 smtClean="0"/>
              <a:t>SPEECH TO TEXT WRITER</a:t>
            </a:r>
            <a:endParaRPr lang="en-SG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63"/>
            <a:ext cx="6858000" cy="990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6991" y="1260662"/>
            <a:ext cx="506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Advanced Academic Center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357" y="1815686"/>
            <a:ext cx="6457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IN" sz="26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( A Center For Inter-Discilinary Research )</a:t>
            </a:r>
            <a:endParaRPr lang="en-US" sz="2600" b="1" dirty="0"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6991" y="2562610"/>
            <a:ext cx="88057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certify that the project titled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 ------------------------------------’’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819" y="2703857"/>
            <a:ext cx="602419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Gabriola" panose="04040605051002020D02" pitchFamily="82" charset="0"/>
            </a:endParaRPr>
          </a:p>
          <a:p>
            <a:pPr algn="ctr"/>
            <a:r>
              <a:rPr lang="en-US" sz="2400" dirty="0">
                <a:latin typeface="Gabriola" panose="04040605051002020D02" pitchFamily="82" charset="0"/>
              </a:rPr>
              <a:t/>
            </a:r>
            <a:br>
              <a:rPr lang="en-US" sz="2400" dirty="0">
                <a:latin typeface="Gabriola" panose="04040605051002020D02" pitchFamily="82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bonafide work carried out by the following students in partial fulfilment of the requirements for Advanced Academic Center intern, submitted to the chair, A</a:t>
            </a:r>
            <a:r>
              <a:rPr lang="en-SG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the academic year _______________________</a:t>
            </a:r>
          </a:p>
          <a:p>
            <a:pPr algn="ctr"/>
            <a:endParaRPr lang="en-US" sz="2400" dirty="0">
              <a:latin typeface="Gabriola" panose="04040605051002020D02" pitchFamily="82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73658"/>
              </p:ext>
            </p:extLst>
          </p:nvPr>
        </p:nvGraphicFramePr>
        <p:xfrm>
          <a:off x="574268" y="5718328"/>
          <a:ext cx="5848077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3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93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951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ROLL</a:t>
                      </a:r>
                      <a:r>
                        <a:rPr lang="en-IN" sz="1600" baseline="0" dirty="0"/>
                        <a:t> NO.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BRANCH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r>
                        <a:rPr lang="en-US" dirty="0" smtClean="0"/>
                        <a:t>B .Charith Chandra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18241A05U3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r>
                        <a:rPr lang="en-US" smtClean="0"/>
                        <a:t>T. Jayadeep</a:t>
                      </a:r>
                      <a:r>
                        <a:rPr lang="en-US" dirty="0" smtClean="0"/>
                        <a:t> Reddy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18241A05Z4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03296" y="8526446"/>
            <a:ext cx="1189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Dr ./Ms./Mr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788" y="901769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Project Supervisor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6811" y="8759280"/>
            <a:ext cx="2025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Dr.B.R.K.Reddy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Coordinator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4722" y="8771476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Dr.Ramamurthy  Suri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Dean,AAC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1544" y="7641912"/>
            <a:ext cx="6939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not submitted or published earlier for any study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41842" y="9017697"/>
            <a:ext cx="149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64" y="823715"/>
            <a:ext cx="1887080" cy="1046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2506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933" y="3119824"/>
            <a:ext cx="61919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express our deep sense of gratitude to our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, Gokaraju Rangaraju Institute of Engineering and Technology for the valuable guidance and for permitting us to carry out this project.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immense pleasure, we record our deep sense of gratitude to our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 </a:t>
            </a:r>
            <a:r>
              <a:rPr lang="en-GB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rincipal, for permitting us to carry out this project.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Associate Dean ,Advance Academic Centre  for providing us appropriate e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cosystem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the project to complete.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GB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upervisor who spared valuable time 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novel ideas to guide us. I am indebted to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above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whom I would not have c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oncluded the project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215</Words>
  <Application>Microsoft Office PowerPoint</Application>
  <PresentationFormat>A4 Paper (210x297 mm)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Jeetesh Chamana</dc:creator>
  <cp:lastModifiedBy>MAMMU</cp:lastModifiedBy>
  <cp:revision>24</cp:revision>
  <dcterms:created xsi:type="dcterms:W3CDTF">2019-07-03T08:42:00Z</dcterms:created>
  <dcterms:modified xsi:type="dcterms:W3CDTF">2019-07-18T14:57:41Z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