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9" r:id="rId6"/>
    <p:sldId id="261" r:id="rId7"/>
    <p:sldId id="262" r:id="rId8"/>
    <p:sldId id="263" r:id="rId9"/>
    <p:sldId id="266" r:id="rId10"/>
    <p:sldId id="268" r:id="rId11"/>
    <p:sldId id="269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1D5B-1572-4CF9-B0D8-BACAB4D78E68}" type="datetimeFigureOut">
              <a:rPr lang="en-US" smtClean="0"/>
              <a:pPr/>
              <a:t>8/1/2019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241A-C884-4C00-8556-3AEB85FC24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1D5B-1572-4CF9-B0D8-BACAB4D78E68}" type="datetimeFigureOut">
              <a:rPr lang="en-US" smtClean="0"/>
              <a:pPr/>
              <a:t>8/1/2019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241A-C884-4C00-8556-3AEB85FC24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1D5B-1572-4CF9-B0D8-BACAB4D78E68}" type="datetimeFigureOut">
              <a:rPr lang="en-US" smtClean="0"/>
              <a:pPr/>
              <a:t>8/1/2019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241A-C884-4C00-8556-3AEB85FC24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1D5B-1572-4CF9-B0D8-BACAB4D78E68}" type="datetimeFigureOut">
              <a:rPr lang="en-US" smtClean="0"/>
              <a:pPr/>
              <a:t>8/1/2019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241A-C884-4C00-8556-3AEB85FC24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1D5B-1572-4CF9-B0D8-BACAB4D78E68}" type="datetimeFigureOut">
              <a:rPr lang="en-US" smtClean="0"/>
              <a:pPr/>
              <a:t>8/1/2019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241A-C884-4C00-8556-3AEB85FC24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1D5B-1572-4CF9-B0D8-BACAB4D78E68}" type="datetimeFigureOut">
              <a:rPr lang="en-US" smtClean="0"/>
              <a:pPr/>
              <a:t>8/1/2019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241A-C884-4C00-8556-3AEB85FC24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1D5B-1572-4CF9-B0D8-BACAB4D78E68}" type="datetimeFigureOut">
              <a:rPr lang="en-US" smtClean="0"/>
              <a:pPr/>
              <a:t>8/1/2019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241A-C884-4C00-8556-3AEB85FC24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1D5B-1572-4CF9-B0D8-BACAB4D78E68}" type="datetimeFigureOut">
              <a:rPr lang="en-US" smtClean="0"/>
              <a:pPr/>
              <a:t>8/1/2019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241A-C884-4C00-8556-3AEB85FC24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1D5B-1572-4CF9-B0D8-BACAB4D78E68}" type="datetimeFigureOut">
              <a:rPr lang="en-US" smtClean="0"/>
              <a:pPr/>
              <a:t>8/1/2019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241A-C884-4C00-8556-3AEB85FC24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1D5B-1572-4CF9-B0D8-BACAB4D78E68}" type="datetimeFigureOut">
              <a:rPr lang="en-US" smtClean="0"/>
              <a:pPr/>
              <a:t>8/1/2019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241A-C884-4C00-8556-3AEB85FC24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1D5B-1572-4CF9-B0D8-BACAB4D78E68}" type="datetimeFigureOut">
              <a:rPr lang="en-US" smtClean="0"/>
              <a:pPr/>
              <a:t>8/1/2019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241A-C884-4C00-8556-3AEB85FC24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71D5B-1572-4CF9-B0D8-BACAB4D78E68}" type="datetimeFigureOut">
              <a:rPr lang="en-US" smtClean="0"/>
              <a:pPr/>
              <a:t>8/1/2019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3241A-C884-4C00-8556-3AEB85FC24A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Image classification using python</a:t>
            </a:r>
            <a:endParaRPr lang="en-IN" sz="6000" dirty="0">
              <a:solidFill>
                <a:schemeClr val="tx1">
                  <a:lumMod val="95000"/>
                  <a:lumOff val="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1357298"/>
            <a:ext cx="70723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Computerized photography (e.g., Photoshop)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• Space image processing (e.g., Hubble space telescope images, interplanetary probe images)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• Medical/Biological image processing (e.g., interpretation of X-ray images, blood/cellular microscope images)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• Automatic character recognition (zip code, license plate recognition)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• Google lens.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• Remote sensing: aerial and satellite image interpretations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3174" y="285728"/>
            <a:ext cx="3774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dic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642918"/>
            <a:ext cx="3494513" cy="2709049"/>
          </a:xfrm>
          <a:prstGeom prst="rect">
            <a:avLst/>
          </a:prstGeom>
        </p:spPr>
      </p:pic>
      <p:pic>
        <p:nvPicPr>
          <p:cNvPr id="3" name="Picture 2" descr="google_lens_dog_1.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9190" y="714356"/>
            <a:ext cx="3643338" cy="2500309"/>
          </a:xfrm>
          <a:prstGeom prst="rect">
            <a:avLst/>
          </a:prstGeom>
        </p:spPr>
      </p:pic>
      <p:pic>
        <p:nvPicPr>
          <p:cNvPr id="4" name="Picture 3" descr="spac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84" y="3857628"/>
            <a:ext cx="4830941" cy="267652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IMG-20190724-WA001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214283" y="4000504"/>
            <a:ext cx="8929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NEURAL NETWORK IS A SERIES OF ALGORITHMS THAT ENDEAVORS TO</a:t>
            </a:r>
          </a:p>
          <a:p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RECOGNIZE UNDERLYING RELATIONSHIPS IN A  SET OF DATA THROUGH  A </a:t>
            </a:r>
          </a:p>
          <a:p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PROCESS THAT MIMICS THE WAY THE HUMAN BRAIN OPERATES.</a:t>
            </a:r>
            <a:endParaRPr lang="en-IN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PICTURE OF ARTIFICIAL NEURAL NETWO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8501090" cy="491470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643042" y="357166"/>
            <a:ext cx="6192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ARTIFICAL NEURAL NETWORK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IMG-20190724-WA00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2">
              <a:alphaModFix amt="56000"/>
            </a:blip>
            <a:srcRect/>
            <a:stretch>
              <a:fillRect/>
            </a:stretch>
          </a:blipFill>
        </p:spPr>
        <p:txBody>
          <a:bodyPr/>
          <a:lstStyle/>
          <a:p>
            <a:pPr algn="ctr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CONVOLUTION  NEURAL  NETWORK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IMG-20190724-WA001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4357694"/>
            <a:ext cx="7515225" cy="2133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8596" y="714356"/>
            <a:ext cx="829586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In deep learning, a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neural network (CNN, or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ConvNet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) is a </a:t>
            </a:r>
          </a:p>
          <a:p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class of deep neural networks, most commonly applied to analyzing visual </a:t>
            </a:r>
          </a:p>
          <a:p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imagery.</a:t>
            </a:r>
          </a:p>
          <a:p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Layers in CNN: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Convolution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Pooling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Flattening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Fully-connected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LAYER</a:t>
            </a:r>
            <a:endParaRPr lang="en-IN" dirty="0"/>
          </a:p>
        </p:txBody>
      </p:sp>
      <p:pic>
        <p:nvPicPr>
          <p:cNvPr id="4" name="Picture 9" descr="https://miro.medium.com/max/413/1*4yv0yIH0nVhSOv3AkLUIi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358214" cy="2357454"/>
          </a:xfrm>
          <a:prstGeom prst="rect">
            <a:avLst/>
          </a:prstGeom>
          <a:noFill/>
        </p:spPr>
      </p:pic>
      <p:pic>
        <p:nvPicPr>
          <p:cNvPr id="5" name="Picture 2" descr="https://miro.medium.com/max/268/1*MrGSULUtkXc0Ou07QouV8A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00166" y="4357694"/>
            <a:ext cx="5643602" cy="250030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 LAYER</a:t>
            </a:r>
            <a:endParaRPr lang="en-IN" dirty="0"/>
          </a:p>
        </p:txBody>
      </p:sp>
      <p:pic>
        <p:nvPicPr>
          <p:cNvPr id="4" name="Content Placeholder 3" descr="Screenshot_2019_0724_20534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28736"/>
            <a:ext cx="8929718" cy="5214974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FLATTENING LAYER</a:t>
            </a:r>
            <a:endParaRPr lang="en-IN" dirty="0"/>
          </a:p>
        </p:txBody>
      </p:sp>
      <p:pic>
        <p:nvPicPr>
          <p:cNvPr id="4" name="Content Placeholder 3" descr="Screenshot_2019_0724_20540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5643578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190724-WA00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2265"/>
            <a:ext cx="9144000" cy="55185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7290" y="285728"/>
            <a:ext cx="7430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COMPLETE   CNN   ARCHITECTURE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157</Words>
  <Application>Microsoft Office PowerPoint</Application>
  <PresentationFormat>On-screen Show (4:3)</PresentationFormat>
  <Paragraphs>31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Image classification using python</vt:lpstr>
      <vt:lpstr>Slide 2</vt:lpstr>
      <vt:lpstr>Slide 3</vt:lpstr>
      <vt:lpstr>Slide 4</vt:lpstr>
      <vt:lpstr>Slide 5</vt:lpstr>
      <vt:lpstr>CONVOLUTION LAYER</vt:lpstr>
      <vt:lpstr>POOLING LAYER</vt:lpstr>
      <vt:lpstr>FLATTENING LAYER</vt:lpstr>
      <vt:lpstr>Slide 9</vt:lpstr>
      <vt:lpstr>Slide 10</vt:lpstr>
      <vt:lpstr>Slide 11</vt:lpstr>
      <vt:lpstr>Slide 12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sweety</dc:creator>
  <cp:lastModifiedBy>sweety</cp:lastModifiedBy>
  <cp:revision>20</cp:revision>
  <dcterms:created xsi:type="dcterms:W3CDTF">2019-07-24T14:13:03Z</dcterms:created>
  <dcterms:modified xsi:type="dcterms:W3CDTF">2019-08-01T15:18:29Z</dcterms:modified>
</cp:coreProperties>
</file>