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60" r:id="rId2"/>
    <p:sldId id="257" r:id="rId3"/>
    <p:sldId id="258" r:id="rId4"/>
    <p:sldId id="262" r:id="rId5"/>
    <p:sldId id="263" r:id="rId6"/>
    <p:sldId id="264" r:id="rId7"/>
    <p:sldId id="266" r:id="rId8"/>
    <p:sldId id="268" r:id="rId9"/>
    <p:sldId id="267" r:id="rId10"/>
    <p:sldId id="265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9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3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5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4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4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96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5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2055D3-2D2B-4390-8EE0-D395003B1B15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42FAF2-D99B-4A12-8206-4315DD79CEC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AA6D-6ED9-484B-BE60-9CC16D16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000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4000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4000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4000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IN" sz="4000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4000" b="1" dirty="0">
                <a:solidFill>
                  <a:srgbClr val="2F559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Foss Fest September 2025 – National Hackathon  </a:t>
            </a:r>
            <a:br>
              <a:rPr lang="en-IN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F648F-39AA-4BEA-B482-2F83E83201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16660"/>
            <a:ext cx="10515600" cy="3493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240" indent="0">
              <a:lnSpc>
                <a:spcPct val="107000"/>
              </a:lnSpc>
              <a:spcAft>
                <a:spcPts val="240"/>
              </a:spcAft>
              <a:buNone/>
            </a:pPr>
            <a:endParaRPr lang="en-IN" sz="32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01240" indent="0">
              <a:lnSpc>
                <a:spcPct val="107000"/>
              </a:lnSpc>
              <a:spcAft>
                <a:spcPts val="240"/>
              </a:spcAft>
              <a:buNone/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Problem Statement Title: </a:t>
            </a: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</a:p>
          <a:p>
            <a:pPr marL="1887855" indent="0">
              <a:lnSpc>
                <a:spcPct val="107000"/>
              </a:lnSpc>
              <a:spcAft>
                <a:spcPts val="2300"/>
              </a:spcAft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</a:t>
            </a:r>
            <a:r>
              <a:rPr lang="en-I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External App Launcher widget</a:t>
            </a:r>
          </a:p>
          <a:p>
            <a:pPr marL="1887855" indent="0">
              <a:lnSpc>
                <a:spcPct val="107000"/>
              </a:lnSpc>
              <a:spcAft>
                <a:spcPts val="2300"/>
              </a:spcAft>
              <a:buNone/>
            </a:pPr>
            <a:endParaRPr lang="en-IN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350" indent="-6350">
              <a:lnSpc>
                <a:spcPct val="107000"/>
              </a:lnSpc>
              <a:spcAft>
                <a:spcPts val="6495"/>
              </a:spcAft>
              <a:tabLst>
                <a:tab pos="2426970" algn="ctr"/>
                <a:tab pos="4626610" algn="ctr"/>
              </a:tabLst>
            </a:pPr>
            <a:r>
              <a:rPr lang="en-IN" sz="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	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Name:</a:t>
            </a: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Quantum Stack</a:t>
            </a:r>
            <a:r>
              <a:rPr lang="en-IN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lang="en-IN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D8210-8F63-4CB4-998A-338D9660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533" y="3540177"/>
            <a:ext cx="3582467" cy="28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1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D45C69-0BC7-4DF6-B3B9-855782DA0E93}"/>
              </a:ext>
            </a:extLst>
          </p:cNvPr>
          <p:cNvSpPr txBox="1"/>
          <p:nvPr/>
        </p:nvSpPr>
        <p:spPr>
          <a:xfrm>
            <a:off x="879677" y="902825"/>
            <a:ext cx="6643868" cy="441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3445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Advantages </a:t>
            </a: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Centralized app management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Secure sandbox integration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Customizable &amp; user-friendly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Track app usage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Future-ready (OAuth, DB support)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60AB0-68DF-42DF-8D7E-D8AAD2DB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1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10D40-837E-4C85-BC85-F1CDD156B02C}"/>
              </a:ext>
            </a:extLst>
          </p:cNvPr>
          <p:cNvSpPr txBox="1"/>
          <p:nvPr/>
        </p:nvSpPr>
        <p:spPr>
          <a:xfrm>
            <a:off x="708950" y="682260"/>
            <a:ext cx="6094070" cy="5368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4900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Challenges &amp; Solutions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425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Embedding sites securely → sandboxed iframes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3705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Missing icons → placeholder icons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3955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OAuth integration → popup &amp; encrypted tokens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Offline access → </a:t>
            </a: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caching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AC890-1F57-467E-9EFD-1CC4ECA3F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4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431D81-D360-4197-92C0-E4281648F8EF}"/>
              </a:ext>
            </a:extLst>
          </p:cNvPr>
          <p:cNvSpPr txBox="1"/>
          <p:nvPr/>
        </p:nvSpPr>
        <p:spPr>
          <a:xfrm>
            <a:off x="798653" y="879677"/>
            <a:ext cx="8342453" cy="447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3445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Conclusion</a:t>
            </a: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81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Personalized &amp; secure dashboard for </a:t>
            </a: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Nextcloud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Reduces context switching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Protects sensitive data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Supports modular enhancements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Creates modern digital workspace hub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5B55E-0317-4BCD-A25F-050839F17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A74A67-C42E-4AEE-88FF-8337732F477B}"/>
              </a:ext>
            </a:extLst>
          </p:cNvPr>
          <p:cNvSpPr txBox="1"/>
          <p:nvPr/>
        </p:nvSpPr>
        <p:spPr>
          <a:xfrm>
            <a:off x="1044616" y="727009"/>
            <a:ext cx="6094070" cy="3917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3445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Future Improvements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OAuth for private apps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Drag-and-drop arrangement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Category filters &amp; search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Database integration (PostgreSQL/MySQL)  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 update notifications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1637C-CFB6-4C36-9084-F97150D7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2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D0248-C6E7-4DD0-9663-6A8A1E78E198}"/>
              </a:ext>
            </a:extLst>
          </p:cNvPr>
          <p:cNvSpPr txBox="1"/>
          <p:nvPr/>
        </p:nvSpPr>
        <p:spPr>
          <a:xfrm>
            <a:off x="1067765" y="944433"/>
            <a:ext cx="6094070" cy="4321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3445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Reference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Nextcloud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Developer Documentation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Vue.js Official Guide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iframe Security Docs  </a:t>
            </a:r>
          </a:p>
          <a:p>
            <a:pPr marL="34290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OAuth 2.0 Documentation  </a:t>
            </a:r>
          </a:p>
          <a:p>
            <a:pPr lvl="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</a:pP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06A86-9C88-4236-A6CC-B431A3BEE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B89001-080F-46AF-865D-FB48942C11A2}"/>
              </a:ext>
            </a:extLst>
          </p:cNvPr>
          <p:cNvSpPr txBox="1"/>
          <p:nvPr/>
        </p:nvSpPr>
        <p:spPr>
          <a:xfrm>
            <a:off x="810228" y="702619"/>
            <a:ext cx="7041152" cy="447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" indent="-6350">
              <a:lnSpc>
                <a:spcPct val="107000"/>
              </a:lnSpc>
              <a:spcAft>
                <a:spcPts val="4170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Problem Statement </a:t>
            </a:r>
            <a:r>
              <a:rPr lang="en-IN" sz="4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4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138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Teams use multiple SaaS tools (Google Meet, Zoom, GitHub, etc.)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38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Switching between platforms disrupts workflow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38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centralized workspace for external apps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8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dashboards, lack of dynamic </a:t>
            </a: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iFrames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24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Security &amp; usability concerns</a:t>
            </a:r>
            <a:r>
              <a:rPr lang="en-IN" sz="2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9C73-E3AF-40AB-8F15-7D1CCE68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7F1A9-2351-42CF-A54E-9B13606E0E80}"/>
              </a:ext>
            </a:extLst>
          </p:cNvPr>
          <p:cNvSpPr txBox="1"/>
          <p:nvPr/>
        </p:nvSpPr>
        <p:spPr>
          <a:xfrm>
            <a:off x="1019935" y="937058"/>
            <a:ext cx="7458635" cy="327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>
              <a:lnSpc>
                <a:spcPct val="107000"/>
              </a:lnSpc>
              <a:spcAft>
                <a:spcPts val="2750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Introduction</a:t>
            </a:r>
            <a:r>
              <a:rPr lang="en-IN" sz="4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38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Vue.js-based </a:t>
            </a: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Nextcloud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widget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38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Add, edit, remove apps with icons &amp; categories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38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Launch in iframe or new tab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38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 usage counts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1DDF0-FC97-4E4F-BC91-01336DE4F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78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38C5C-FB4A-4CE4-B8B1-45106B4095DD}"/>
              </a:ext>
            </a:extLst>
          </p:cNvPr>
          <p:cNvSpPr txBox="1"/>
          <p:nvPr/>
        </p:nvSpPr>
        <p:spPr>
          <a:xfrm>
            <a:off x="1090913" y="861195"/>
            <a:ext cx="8006787" cy="446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3445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Solution Approach – Frontend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Vue.js 3 (</a:t>
            </a: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Nextcloud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framework)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AddAppForm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for app details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AppItem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for display &amp; usage stats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685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PreviewOverlay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with sandboxed iframe  </a:t>
            </a:r>
          </a:p>
          <a:p>
            <a:pPr marL="342900" lvl="0" indent="-342900" fontAlgn="base">
              <a:lnSpc>
                <a:spcPct val="107000"/>
              </a:lnSpc>
              <a:spcAft>
                <a:spcPts val="138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OAuthPopup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private apps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90CD7-53D7-4F91-BF13-3A9D7369F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6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BC82C-A80C-4547-9B14-177461B34CA5}"/>
              </a:ext>
            </a:extLst>
          </p:cNvPr>
          <p:cNvSpPr txBox="1"/>
          <p:nvPr/>
        </p:nvSpPr>
        <p:spPr>
          <a:xfrm>
            <a:off x="952019" y="811581"/>
            <a:ext cx="7266006" cy="6217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3445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Solution Approach – Backend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3615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Node.js + Express API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361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/apps → manage apps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3645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/auth → login &amp; register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sz="2400" u="none" strike="noStrike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/apps/:id/usage → track usage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Optional OAuth API  </a:t>
            </a:r>
          </a:p>
          <a:p>
            <a:pPr marL="34290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 storage in JSON files / DB  </a:t>
            </a:r>
          </a:p>
          <a:p>
            <a:pPr lvl="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</a:pPr>
            <a:endParaRPr lang="en-IN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02F36-48E4-4E24-98EE-B222BD1F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7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18840C3-FE29-45E4-9BF0-A369EAC9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73" y="-541869"/>
            <a:ext cx="6590265" cy="211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3174" tIns="45720" rIns="91440" bIns="43801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System Architecture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49">
            <a:extLst>
              <a:ext uri="{FF2B5EF4-FFF2-40B4-BE49-F238E27FC236}">
                <a16:creationId xmlns:a16="http://schemas.microsoft.com/office/drawing/2014/main" id="{E3EFFBCD-C774-499B-A37D-C27B61C90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83" y="994568"/>
            <a:ext cx="4579938" cy="533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63C050D-5FAE-4C4E-9E9B-65DF2BA7F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254" y="56154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1D5D3-10AB-4B96-BAFA-6611DED87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5B4B7-184D-4FA1-BA7F-7BEE2CD9996C}"/>
              </a:ext>
            </a:extLst>
          </p:cNvPr>
          <p:cNvSpPr txBox="1"/>
          <p:nvPr/>
        </p:nvSpPr>
        <p:spPr>
          <a:xfrm>
            <a:off x="787078" y="1539433"/>
            <a:ext cx="7326775" cy="441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3445"/>
              </a:spcAft>
            </a:pPr>
            <a:r>
              <a:rPr lang="en-IN" sz="4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 Interface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Dashboard with app icons &amp; categories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Buttons: Open, Preview, Edit, Delete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Add apps via form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Suggestions panel  </a:t>
            </a:r>
          </a:p>
          <a:p>
            <a:pPr marL="342900" lvl="0" indent="-342900" fontAlgn="base">
              <a:lnSpc>
                <a:spcPct val="109000"/>
              </a:lnSpc>
              <a:spcAft>
                <a:spcPts val="2300"/>
              </a:spcAft>
              <a:buClr>
                <a:srgbClr val="000000"/>
              </a:buClr>
              <a:buSzPts val="3300"/>
              <a:buFont typeface="Arial" panose="020B0604020202020204" pitchFamily="34" charset="0"/>
              <a:buChar char="•"/>
            </a:pPr>
            <a:r>
              <a:rPr lang="en-IN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Resizable iframe previews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4FE78-B146-4F49-B34F-DCA34E37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0"/>
            <a:ext cx="1801906" cy="1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74C94B-A340-4CEC-9A45-ECD0301A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0" y="825291"/>
            <a:ext cx="12107119" cy="5578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FA77E0-9E6D-4A1B-B234-B41BB48E8487}"/>
              </a:ext>
            </a:extLst>
          </p:cNvPr>
          <p:cNvSpPr txBox="1"/>
          <p:nvPr/>
        </p:nvSpPr>
        <p:spPr>
          <a:xfrm>
            <a:off x="682906" y="0"/>
            <a:ext cx="8449520" cy="825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5035A6-359B-4ECC-8E2E-BE45E64E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1"/>
            <a:ext cx="180190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7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3770E-2C49-4E02-9798-AD315389B451}"/>
              </a:ext>
            </a:extLst>
          </p:cNvPr>
          <p:cNvSpPr txBox="1"/>
          <p:nvPr/>
        </p:nvSpPr>
        <p:spPr>
          <a:xfrm>
            <a:off x="196770" y="191511"/>
            <a:ext cx="69100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App Launcher</a:t>
            </a:r>
            <a:endParaRPr lang="en-IN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0EC52-6FAD-4CC7-9A61-ACECBADC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6446"/>
            <a:ext cx="12192000" cy="5335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E5C97-DAC1-482A-B609-D8542C11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094" y="1"/>
            <a:ext cx="1801906" cy="10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693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60</TotalTime>
  <Words>311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     Foss Fest September 2025 – National Hackathon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 Fest September 2025 – National   Hackathon</dc:title>
  <dc:creator>hp</dc:creator>
  <cp:lastModifiedBy>hp</cp:lastModifiedBy>
  <cp:revision>10</cp:revision>
  <dcterms:created xsi:type="dcterms:W3CDTF">2025-09-13T15:21:14Z</dcterms:created>
  <dcterms:modified xsi:type="dcterms:W3CDTF">2025-09-13T16:21:38Z</dcterms:modified>
</cp:coreProperties>
</file>