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8.svg"/><Relationship Id="rId5" Type="http://schemas.openxmlformats.org/officeDocument/2006/relationships/image" Target="../media/image2.png"/><Relationship Id="rId4" Type="http://schemas.openxmlformats.org/officeDocument/2006/relationships/image" Target="../media/image2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8.svg"/><Relationship Id="rId5" Type="http://schemas.openxmlformats.org/officeDocument/2006/relationships/image" Target="../media/image2.png"/><Relationship Id="rId4" Type="http://schemas.openxmlformats.org/officeDocument/2006/relationships/image" Target="../media/image2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2B0AA0-9F08-4FD4-9107-0B9B8E25263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A9864-1928-43E2-9AA1-509C09ED8A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dataset contains:</a:t>
          </a:r>
        </a:p>
      </dgm:t>
    </dgm:pt>
    <dgm:pt modelId="{7A69E3F5-1703-4ACB-B571-9AF0A7F1C27E}" type="parTrans" cxnId="{EBA8EADB-FA3C-4D05-B099-0EEA26FA38B5}">
      <dgm:prSet/>
      <dgm:spPr/>
      <dgm:t>
        <a:bodyPr/>
        <a:lstStyle/>
        <a:p>
          <a:endParaRPr lang="en-US"/>
        </a:p>
      </dgm:t>
    </dgm:pt>
    <dgm:pt modelId="{EAC9CDDA-5BB7-4987-9A08-0F25D8C631AC}" type="sibTrans" cxnId="{EBA8EADB-FA3C-4D05-B099-0EEA26FA38B5}">
      <dgm:prSet/>
      <dgm:spPr/>
      <dgm:t>
        <a:bodyPr/>
        <a:lstStyle/>
        <a:p>
          <a:endParaRPr lang="en-US"/>
        </a:p>
      </dgm:t>
    </dgm:pt>
    <dgm:pt modelId="{1A35B5E5-A84F-4B41-8CBC-2A80C5D4D8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- 150 samples</a:t>
          </a:r>
        </a:p>
      </dgm:t>
    </dgm:pt>
    <dgm:pt modelId="{FBFA073B-91AD-49F5-8413-F639BCC3FACF}" type="parTrans" cxnId="{FE43C5ED-2D7F-43C2-88FE-9B1B88981B7F}">
      <dgm:prSet/>
      <dgm:spPr/>
      <dgm:t>
        <a:bodyPr/>
        <a:lstStyle/>
        <a:p>
          <a:endParaRPr lang="en-US"/>
        </a:p>
      </dgm:t>
    </dgm:pt>
    <dgm:pt modelId="{4497DE8B-887E-47B6-B021-2BA4C97EF48F}" type="sibTrans" cxnId="{FE43C5ED-2D7F-43C2-88FE-9B1B88981B7F}">
      <dgm:prSet/>
      <dgm:spPr/>
      <dgm:t>
        <a:bodyPr/>
        <a:lstStyle/>
        <a:p>
          <a:endParaRPr lang="en-US"/>
        </a:p>
      </dgm:t>
    </dgm:pt>
    <dgm:pt modelId="{3F5412CB-E0BE-476D-A9AC-5BDA7FE26A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- 4 numerical features</a:t>
          </a:r>
        </a:p>
      </dgm:t>
    </dgm:pt>
    <dgm:pt modelId="{D55AF13F-A630-4E50-B518-6915F8D70FA4}" type="parTrans" cxnId="{1A5FBB2A-2C5B-48A9-A06A-54F25A8BEC67}">
      <dgm:prSet/>
      <dgm:spPr/>
      <dgm:t>
        <a:bodyPr/>
        <a:lstStyle/>
        <a:p>
          <a:endParaRPr lang="en-US"/>
        </a:p>
      </dgm:t>
    </dgm:pt>
    <dgm:pt modelId="{1B883E20-F1C6-4F37-8186-A290C9D797AC}" type="sibTrans" cxnId="{1A5FBB2A-2C5B-48A9-A06A-54F25A8BEC67}">
      <dgm:prSet/>
      <dgm:spPr/>
      <dgm:t>
        <a:bodyPr/>
        <a:lstStyle/>
        <a:p>
          <a:endParaRPr lang="en-US"/>
        </a:p>
      </dgm:t>
    </dgm:pt>
    <dgm:pt modelId="{ACCE3D19-40EA-4A30-BF1A-EAF3D28BA6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- 3 classes (Setosa, Versicolor, Virginica)</a:t>
          </a:r>
        </a:p>
      </dgm:t>
    </dgm:pt>
    <dgm:pt modelId="{0D7F6B96-F013-4FCA-AA84-ECEC9A76D8B6}" type="parTrans" cxnId="{F8B7F75C-D05C-4192-B64B-383515127014}">
      <dgm:prSet/>
      <dgm:spPr/>
      <dgm:t>
        <a:bodyPr/>
        <a:lstStyle/>
        <a:p>
          <a:endParaRPr lang="en-US"/>
        </a:p>
      </dgm:t>
    </dgm:pt>
    <dgm:pt modelId="{F94A9EC0-6FCC-44C3-B822-2D8C7355A9D0}" type="sibTrans" cxnId="{F8B7F75C-D05C-4192-B64B-383515127014}">
      <dgm:prSet/>
      <dgm:spPr/>
      <dgm:t>
        <a:bodyPr/>
        <a:lstStyle/>
        <a:p>
          <a:endParaRPr lang="en-US"/>
        </a:p>
      </dgm:t>
    </dgm:pt>
    <dgm:pt modelId="{800D6F3F-E04C-4280-92FC-FD1DF210FB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Commonly used for classification problems.</a:t>
          </a:r>
        </a:p>
      </dgm:t>
    </dgm:pt>
    <dgm:pt modelId="{F8F1ECC2-6727-429F-AC43-E8B61ABFE2E9}" type="parTrans" cxnId="{A14B6A06-D6FD-4144-92BF-862E78F99E0A}">
      <dgm:prSet/>
      <dgm:spPr/>
      <dgm:t>
        <a:bodyPr/>
        <a:lstStyle/>
        <a:p>
          <a:endParaRPr lang="en-US"/>
        </a:p>
      </dgm:t>
    </dgm:pt>
    <dgm:pt modelId="{B3EB9D28-DE7A-4C94-838E-A2CDD015BAFB}" type="sibTrans" cxnId="{A14B6A06-D6FD-4144-92BF-862E78F99E0A}">
      <dgm:prSet/>
      <dgm:spPr/>
      <dgm:t>
        <a:bodyPr/>
        <a:lstStyle/>
        <a:p>
          <a:endParaRPr lang="en-US"/>
        </a:p>
      </dgm:t>
    </dgm:pt>
    <dgm:pt modelId="{40423812-1C6C-4272-99B6-04E6BD3BB9D5}" type="pres">
      <dgm:prSet presAssocID="{FF2B0AA0-9F08-4FD4-9107-0B9B8E25263B}" presName="root" presStyleCnt="0">
        <dgm:presLayoutVars>
          <dgm:dir/>
          <dgm:resizeHandles val="exact"/>
        </dgm:presLayoutVars>
      </dgm:prSet>
      <dgm:spPr/>
    </dgm:pt>
    <dgm:pt modelId="{17E3A631-0E8C-4F6D-A668-2B2EF3ECF2B6}" type="pres">
      <dgm:prSet presAssocID="{58FA9864-1928-43E2-9AA1-509C09ED8A21}" presName="compNode" presStyleCnt="0"/>
      <dgm:spPr/>
    </dgm:pt>
    <dgm:pt modelId="{18B99076-62E5-44A0-88AC-9CD936B7E69A}" type="pres">
      <dgm:prSet presAssocID="{58FA9864-1928-43E2-9AA1-509C09ED8A2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43514CC-54D0-43DD-8F80-18E71335D4DC}" type="pres">
      <dgm:prSet presAssocID="{58FA9864-1928-43E2-9AA1-509C09ED8A21}" presName="spaceRect" presStyleCnt="0"/>
      <dgm:spPr/>
    </dgm:pt>
    <dgm:pt modelId="{684898A5-9497-41E9-BD42-B258CF9A10EB}" type="pres">
      <dgm:prSet presAssocID="{58FA9864-1928-43E2-9AA1-509C09ED8A21}" presName="textRect" presStyleLbl="revTx" presStyleIdx="0" presStyleCnt="5">
        <dgm:presLayoutVars>
          <dgm:chMax val="1"/>
          <dgm:chPref val="1"/>
        </dgm:presLayoutVars>
      </dgm:prSet>
      <dgm:spPr/>
    </dgm:pt>
    <dgm:pt modelId="{4764ED53-2316-4DBF-93EA-220D1822A4BF}" type="pres">
      <dgm:prSet presAssocID="{EAC9CDDA-5BB7-4987-9A08-0F25D8C631AC}" presName="sibTrans" presStyleCnt="0"/>
      <dgm:spPr/>
    </dgm:pt>
    <dgm:pt modelId="{C37FB1A0-8FA9-4EE9-9AF2-5CF20CCBD878}" type="pres">
      <dgm:prSet presAssocID="{1A35B5E5-A84F-4B41-8CBC-2A80C5D4D8F1}" presName="compNode" presStyleCnt="0"/>
      <dgm:spPr/>
    </dgm:pt>
    <dgm:pt modelId="{9D0FFCD6-417C-4389-B3C9-F204FB9DB817}" type="pres">
      <dgm:prSet presAssocID="{1A35B5E5-A84F-4B41-8CBC-2A80C5D4D8F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65432870-08FD-4271-8A00-0CAEDC7665EF}" type="pres">
      <dgm:prSet presAssocID="{1A35B5E5-A84F-4B41-8CBC-2A80C5D4D8F1}" presName="spaceRect" presStyleCnt="0"/>
      <dgm:spPr/>
    </dgm:pt>
    <dgm:pt modelId="{2A5036BB-2953-4AFE-AF34-9392AA0E1B2A}" type="pres">
      <dgm:prSet presAssocID="{1A35B5E5-A84F-4B41-8CBC-2A80C5D4D8F1}" presName="textRect" presStyleLbl="revTx" presStyleIdx="1" presStyleCnt="5">
        <dgm:presLayoutVars>
          <dgm:chMax val="1"/>
          <dgm:chPref val="1"/>
        </dgm:presLayoutVars>
      </dgm:prSet>
      <dgm:spPr/>
    </dgm:pt>
    <dgm:pt modelId="{3C76D93A-77B6-4D25-AD3D-A847F063580D}" type="pres">
      <dgm:prSet presAssocID="{4497DE8B-887E-47B6-B021-2BA4C97EF48F}" presName="sibTrans" presStyleCnt="0"/>
      <dgm:spPr/>
    </dgm:pt>
    <dgm:pt modelId="{979A1F19-E38D-466E-A237-5FCB9AC1586B}" type="pres">
      <dgm:prSet presAssocID="{3F5412CB-E0BE-476D-A9AC-5BDA7FE26ACF}" presName="compNode" presStyleCnt="0"/>
      <dgm:spPr/>
    </dgm:pt>
    <dgm:pt modelId="{560F5F75-BDD0-4070-A9CC-98BEE9BEB89F}" type="pres">
      <dgm:prSet presAssocID="{3F5412CB-E0BE-476D-A9AC-5BDA7FE26A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3BC26636-6BBB-4B47-962D-1D9477ACBB3E}" type="pres">
      <dgm:prSet presAssocID="{3F5412CB-E0BE-476D-A9AC-5BDA7FE26ACF}" presName="spaceRect" presStyleCnt="0"/>
      <dgm:spPr/>
    </dgm:pt>
    <dgm:pt modelId="{7E12CA44-EC25-4907-8C09-EE22BEFC2824}" type="pres">
      <dgm:prSet presAssocID="{3F5412CB-E0BE-476D-A9AC-5BDA7FE26ACF}" presName="textRect" presStyleLbl="revTx" presStyleIdx="2" presStyleCnt="5">
        <dgm:presLayoutVars>
          <dgm:chMax val="1"/>
          <dgm:chPref val="1"/>
        </dgm:presLayoutVars>
      </dgm:prSet>
      <dgm:spPr/>
    </dgm:pt>
    <dgm:pt modelId="{FD8442C2-AFFB-4613-AB32-BE4A2A697880}" type="pres">
      <dgm:prSet presAssocID="{1B883E20-F1C6-4F37-8186-A290C9D797AC}" presName="sibTrans" presStyleCnt="0"/>
      <dgm:spPr/>
    </dgm:pt>
    <dgm:pt modelId="{0F5A2D3B-8476-42C6-BF34-209F05B75251}" type="pres">
      <dgm:prSet presAssocID="{ACCE3D19-40EA-4A30-BF1A-EAF3D28BA6CB}" presName="compNode" presStyleCnt="0"/>
      <dgm:spPr/>
    </dgm:pt>
    <dgm:pt modelId="{C424BD4A-9B3C-48FA-80CA-FE9336130889}" type="pres">
      <dgm:prSet presAssocID="{ACCE3D19-40EA-4A30-BF1A-EAF3D28BA6C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4A126FDC-CAED-49B2-A5EA-9F534E5B8DA5}" type="pres">
      <dgm:prSet presAssocID="{ACCE3D19-40EA-4A30-BF1A-EAF3D28BA6CB}" presName="spaceRect" presStyleCnt="0"/>
      <dgm:spPr/>
    </dgm:pt>
    <dgm:pt modelId="{3D67AC13-782E-4AF9-8DE1-7C3B54340A02}" type="pres">
      <dgm:prSet presAssocID="{ACCE3D19-40EA-4A30-BF1A-EAF3D28BA6CB}" presName="textRect" presStyleLbl="revTx" presStyleIdx="3" presStyleCnt="5">
        <dgm:presLayoutVars>
          <dgm:chMax val="1"/>
          <dgm:chPref val="1"/>
        </dgm:presLayoutVars>
      </dgm:prSet>
      <dgm:spPr/>
    </dgm:pt>
    <dgm:pt modelId="{58924F73-6769-4706-9025-3A01D0B5C93B}" type="pres">
      <dgm:prSet presAssocID="{F94A9EC0-6FCC-44C3-B822-2D8C7355A9D0}" presName="sibTrans" presStyleCnt="0"/>
      <dgm:spPr/>
    </dgm:pt>
    <dgm:pt modelId="{C92F13AB-A789-432C-B60D-DEB04C41AB60}" type="pres">
      <dgm:prSet presAssocID="{800D6F3F-E04C-4280-92FC-FD1DF210FB38}" presName="compNode" presStyleCnt="0"/>
      <dgm:spPr/>
    </dgm:pt>
    <dgm:pt modelId="{26D1C6F9-D317-4926-8A7F-11CD9D8A5866}" type="pres">
      <dgm:prSet presAssocID="{800D6F3F-E04C-4280-92FC-FD1DF210FB3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C7C2EF0-B678-4831-BAA9-65643937F0ED}" type="pres">
      <dgm:prSet presAssocID="{800D6F3F-E04C-4280-92FC-FD1DF210FB38}" presName="spaceRect" presStyleCnt="0"/>
      <dgm:spPr/>
    </dgm:pt>
    <dgm:pt modelId="{5BE173D6-B807-42DF-8723-7B8F266F3796}" type="pres">
      <dgm:prSet presAssocID="{800D6F3F-E04C-4280-92FC-FD1DF210FB3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14B6A06-D6FD-4144-92BF-862E78F99E0A}" srcId="{FF2B0AA0-9F08-4FD4-9107-0B9B8E25263B}" destId="{800D6F3F-E04C-4280-92FC-FD1DF210FB38}" srcOrd="4" destOrd="0" parTransId="{F8F1ECC2-6727-429F-AC43-E8B61ABFE2E9}" sibTransId="{B3EB9D28-DE7A-4C94-838E-A2CDD015BAFB}"/>
    <dgm:cxn modelId="{87BC8A0F-6480-4501-BCF8-E6687C148F52}" type="presOf" srcId="{ACCE3D19-40EA-4A30-BF1A-EAF3D28BA6CB}" destId="{3D67AC13-782E-4AF9-8DE1-7C3B54340A02}" srcOrd="0" destOrd="0" presId="urn:microsoft.com/office/officeart/2018/2/layout/IconLabelList"/>
    <dgm:cxn modelId="{E373F91C-4C84-4DA8-A011-9EACEB80685D}" type="presOf" srcId="{3F5412CB-E0BE-476D-A9AC-5BDA7FE26ACF}" destId="{7E12CA44-EC25-4907-8C09-EE22BEFC2824}" srcOrd="0" destOrd="0" presId="urn:microsoft.com/office/officeart/2018/2/layout/IconLabelList"/>
    <dgm:cxn modelId="{1A5FBB2A-2C5B-48A9-A06A-54F25A8BEC67}" srcId="{FF2B0AA0-9F08-4FD4-9107-0B9B8E25263B}" destId="{3F5412CB-E0BE-476D-A9AC-5BDA7FE26ACF}" srcOrd="2" destOrd="0" parTransId="{D55AF13F-A630-4E50-B518-6915F8D70FA4}" sibTransId="{1B883E20-F1C6-4F37-8186-A290C9D797AC}"/>
    <dgm:cxn modelId="{F8B7F75C-D05C-4192-B64B-383515127014}" srcId="{FF2B0AA0-9F08-4FD4-9107-0B9B8E25263B}" destId="{ACCE3D19-40EA-4A30-BF1A-EAF3D28BA6CB}" srcOrd="3" destOrd="0" parTransId="{0D7F6B96-F013-4FCA-AA84-ECEC9A76D8B6}" sibTransId="{F94A9EC0-6FCC-44C3-B822-2D8C7355A9D0}"/>
    <dgm:cxn modelId="{92D6EE4F-C3BF-4F96-A4D6-E988EBC8D8C3}" type="presOf" srcId="{58FA9864-1928-43E2-9AA1-509C09ED8A21}" destId="{684898A5-9497-41E9-BD42-B258CF9A10EB}" srcOrd="0" destOrd="0" presId="urn:microsoft.com/office/officeart/2018/2/layout/IconLabelList"/>
    <dgm:cxn modelId="{DA7EE582-CF63-44C8-9950-B848BEE8DDC0}" type="presOf" srcId="{FF2B0AA0-9F08-4FD4-9107-0B9B8E25263B}" destId="{40423812-1C6C-4272-99B6-04E6BD3BB9D5}" srcOrd="0" destOrd="0" presId="urn:microsoft.com/office/officeart/2018/2/layout/IconLabelList"/>
    <dgm:cxn modelId="{1BB13D89-DBCF-41C5-B68F-0E78B4A3727A}" type="presOf" srcId="{800D6F3F-E04C-4280-92FC-FD1DF210FB38}" destId="{5BE173D6-B807-42DF-8723-7B8F266F3796}" srcOrd="0" destOrd="0" presId="urn:microsoft.com/office/officeart/2018/2/layout/IconLabelList"/>
    <dgm:cxn modelId="{73EC09CB-386E-40CF-896B-D5D675241CFF}" type="presOf" srcId="{1A35B5E5-A84F-4B41-8CBC-2A80C5D4D8F1}" destId="{2A5036BB-2953-4AFE-AF34-9392AA0E1B2A}" srcOrd="0" destOrd="0" presId="urn:microsoft.com/office/officeart/2018/2/layout/IconLabelList"/>
    <dgm:cxn modelId="{EBA8EADB-FA3C-4D05-B099-0EEA26FA38B5}" srcId="{FF2B0AA0-9F08-4FD4-9107-0B9B8E25263B}" destId="{58FA9864-1928-43E2-9AA1-509C09ED8A21}" srcOrd="0" destOrd="0" parTransId="{7A69E3F5-1703-4ACB-B571-9AF0A7F1C27E}" sibTransId="{EAC9CDDA-5BB7-4987-9A08-0F25D8C631AC}"/>
    <dgm:cxn modelId="{FE43C5ED-2D7F-43C2-88FE-9B1B88981B7F}" srcId="{FF2B0AA0-9F08-4FD4-9107-0B9B8E25263B}" destId="{1A35B5E5-A84F-4B41-8CBC-2A80C5D4D8F1}" srcOrd="1" destOrd="0" parTransId="{FBFA073B-91AD-49F5-8413-F639BCC3FACF}" sibTransId="{4497DE8B-887E-47B6-B021-2BA4C97EF48F}"/>
    <dgm:cxn modelId="{C20CA0E9-576B-4DE8-9DCA-25A80AF161DD}" type="presParOf" srcId="{40423812-1C6C-4272-99B6-04E6BD3BB9D5}" destId="{17E3A631-0E8C-4F6D-A668-2B2EF3ECF2B6}" srcOrd="0" destOrd="0" presId="urn:microsoft.com/office/officeart/2018/2/layout/IconLabelList"/>
    <dgm:cxn modelId="{2EFFA95A-FC49-41D0-847D-A203F55A6D25}" type="presParOf" srcId="{17E3A631-0E8C-4F6D-A668-2B2EF3ECF2B6}" destId="{18B99076-62E5-44A0-88AC-9CD936B7E69A}" srcOrd="0" destOrd="0" presId="urn:microsoft.com/office/officeart/2018/2/layout/IconLabelList"/>
    <dgm:cxn modelId="{7ED25AA3-DDA7-4837-BCC4-EC5807AF18EB}" type="presParOf" srcId="{17E3A631-0E8C-4F6D-A668-2B2EF3ECF2B6}" destId="{743514CC-54D0-43DD-8F80-18E71335D4DC}" srcOrd="1" destOrd="0" presId="urn:microsoft.com/office/officeart/2018/2/layout/IconLabelList"/>
    <dgm:cxn modelId="{E028E92F-F140-4BDC-9824-4ABD5D5F9BCF}" type="presParOf" srcId="{17E3A631-0E8C-4F6D-A668-2B2EF3ECF2B6}" destId="{684898A5-9497-41E9-BD42-B258CF9A10EB}" srcOrd="2" destOrd="0" presId="urn:microsoft.com/office/officeart/2018/2/layout/IconLabelList"/>
    <dgm:cxn modelId="{8B008529-EBF0-406A-B1F2-09ECC3AD87E7}" type="presParOf" srcId="{40423812-1C6C-4272-99B6-04E6BD3BB9D5}" destId="{4764ED53-2316-4DBF-93EA-220D1822A4BF}" srcOrd="1" destOrd="0" presId="urn:microsoft.com/office/officeart/2018/2/layout/IconLabelList"/>
    <dgm:cxn modelId="{C8589B54-534D-4C9F-87DB-936A3091445F}" type="presParOf" srcId="{40423812-1C6C-4272-99B6-04E6BD3BB9D5}" destId="{C37FB1A0-8FA9-4EE9-9AF2-5CF20CCBD878}" srcOrd="2" destOrd="0" presId="urn:microsoft.com/office/officeart/2018/2/layout/IconLabelList"/>
    <dgm:cxn modelId="{173CD090-4288-4DE7-8C27-2529C90246D9}" type="presParOf" srcId="{C37FB1A0-8FA9-4EE9-9AF2-5CF20CCBD878}" destId="{9D0FFCD6-417C-4389-B3C9-F204FB9DB817}" srcOrd="0" destOrd="0" presId="urn:microsoft.com/office/officeart/2018/2/layout/IconLabelList"/>
    <dgm:cxn modelId="{B87D7F2D-B04C-41E4-B96F-E575655C2A0C}" type="presParOf" srcId="{C37FB1A0-8FA9-4EE9-9AF2-5CF20CCBD878}" destId="{65432870-08FD-4271-8A00-0CAEDC7665EF}" srcOrd="1" destOrd="0" presId="urn:microsoft.com/office/officeart/2018/2/layout/IconLabelList"/>
    <dgm:cxn modelId="{59DB5DE4-FBAC-4D40-87F3-217951B526C0}" type="presParOf" srcId="{C37FB1A0-8FA9-4EE9-9AF2-5CF20CCBD878}" destId="{2A5036BB-2953-4AFE-AF34-9392AA0E1B2A}" srcOrd="2" destOrd="0" presId="urn:microsoft.com/office/officeart/2018/2/layout/IconLabelList"/>
    <dgm:cxn modelId="{8064CC66-3B5D-4C62-B59F-7BCD1669E20C}" type="presParOf" srcId="{40423812-1C6C-4272-99B6-04E6BD3BB9D5}" destId="{3C76D93A-77B6-4D25-AD3D-A847F063580D}" srcOrd="3" destOrd="0" presId="urn:microsoft.com/office/officeart/2018/2/layout/IconLabelList"/>
    <dgm:cxn modelId="{2B6C9660-45EF-458F-B417-AD2D73794F63}" type="presParOf" srcId="{40423812-1C6C-4272-99B6-04E6BD3BB9D5}" destId="{979A1F19-E38D-466E-A237-5FCB9AC1586B}" srcOrd="4" destOrd="0" presId="urn:microsoft.com/office/officeart/2018/2/layout/IconLabelList"/>
    <dgm:cxn modelId="{0F1A135C-AE8F-4A40-BC21-474DCACF194E}" type="presParOf" srcId="{979A1F19-E38D-466E-A237-5FCB9AC1586B}" destId="{560F5F75-BDD0-4070-A9CC-98BEE9BEB89F}" srcOrd="0" destOrd="0" presId="urn:microsoft.com/office/officeart/2018/2/layout/IconLabelList"/>
    <dgm:cxn modelId="{F408A3F7-29CE-4FE6-A045-24B7A3131892}" type="presParOf" srcId="{979A1F19-E38D-466E-A237-5FCB9AC1586B}" destId="{3BC26636-6BBB-4B47-962D-1D9477ACBB3E}" srcOrd="1" destOrd="0" presId="urn:microsoft.com/office/officeart/2018/2/layout/IconLabelList"/>
    <dgm:cxn modelId="{DD27F4E8-6472-43A0-95BE-38541A8DC5E7}" type="presParOf" srcId="{979A1F19-E38D-466E-A237-5FCB9AC1586B}" destId="{7E12CA44-EC25-4907-8C09-EE22BEFC2824}" srcOrd="2" destOrd="0" presId="urn:microsoft.com/office/officeart/2018/2/layout/IconLabelList"/>
    <dgm:cxn modelId="{C831FBB7-C16A-47A7-A5FD-579DFD1DDCDF}" type="presParOf" srcId="{40423812-1C6C-4272-99B6-04E6BD3BB9D5}" destId="{FD8442C2-AFFB-4613-AB32-BE4A2A697880}" srcOrd="5" destOrd="0" presId="urn:microsoft.com/office/officeart/2018/2/layout/IconLabelList"/>
    <dgm:cxn modelId="{C23AE035-A8D1-4A50-88DB-F4C374C871F4}" type="presParOf" srcId="{40423812-1C6C-4272-99B6-04E6BD3BB9D5}" destId="{0F5A2D3B-8476-42C6-BF34-209F05B75251}" srcOrd="6" destOrd="0" presId="urn:microsoft.com/office/officeart/2018/2/layout/IconLabelList"/>
    <dgm:cxn modelId="{74163CAE-863C-4E1D-8CC8-82980BD44F15}" type="presParOf" srcId="{0F5A2D3B-8476-42C6-BF34-209F05B75251}" destId="{C424BD4A-9B3C-48FA-80CA-FE9336130889}" srcOrd="0" destOrd="0" presId="urn:microsoft.com/office/officeart/2018/2/layout/IconLabelList"/>
    <dgm:cxn modelId="{DF5BF917-06A9-4EC5-BCFD-E54064C58724}" type="presParOf" srcId="{0F5A2D3B-8476-42C6-BF34-209F05B75251}" destId="{4A126FDC-CAED-49B2-A5EA-9F534E5B8DA5}" srcOrd="1" destOrd="0" presId="urn:microsoft.com/office/officeart/2018/2/layout/IconLabelList"/>
    <dgm:cxn modelId="{AF4A3953-7276-4A06-A80C-0A4227C877B1}" type="presParOf" srcId="{0F5A2D3B-8476-42C6-BF34-209F05B75251}" destId="{3D67AC13-782E-4AF9-8DE1-7C3B54340A02}" srcOrd="2" destOrd="0" presId="urn:microsoft.com/office/officeart/2018/2/layout/IconLabelList"/>
    <dgm:cxn modelId="{7FABEB46-38D7-4FE3-88A6-3256EC52AA63}" type="presParOf" srcId="{40423812-1C6C-4272-99B6-04E6BD3BB9D5}" destId="{58924F73-6769-4706-9025-3A01D0B5C93B}" srcOrd="7" destOrd="0" presId="urn:microsoft.com/office/officeart/2018/2/layout/IconLabelList"/>
    <dgm:cxn modelId="{FB83A410-1780-4436-A32A-060538C855FE}" type="presParOf" srcId="{40423812-1C6C-4272-99B6-04E6BD3BB9D5}" destId="{C92F13AB-A789-432C-B60D-DEB04C41AB60}" srcOrd="8" destOrd="0" presId="urn:microsoft.com/office/officeart/2018/2/layout/IconLabelList"/>
    <dgm:cxn modelId="{42A84199-5B6B-4864-8946-DEC4DF99B026}" type="presParOf" srcId="{C92F13AB-A789-432C-B60D-DEB04C41AB60}" destId="{26D1C6F9-D317-4926-8A7F-11CD9D8A5866}" srcOrd="0" destOrd="0" presId="urn:microsoft.com/office/officeart/2018/2/layout/IconLabelList"/>
    <dgm:cxn modelId="{6654F6EF-4C0E-4587-B0A1-090C1F5297C8}" type="presParOf" srcId="{C92F13AB-A789-432C-B60D-DEB04C41AB60}" destId="{FC7C2EF0-B678-4831-BAA9-65643937F0ED}" srcOrd="1" destOrd="0" presId="urn:microsoft.com/office/officeart/2018/2/layout/IconLabelList"/>
    <dgm:cxn modelId="{C46625D9-FE21-41DB-B1C6-AE201C0C89F6}" type="presParOf" srcId="{C92F13AB-A789-432C-B60D-DEB04C41AB60}" destId="{5BE173D6-B807-42DF-8723-7B8F266F37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E548C7-5B50-4907-A166-4D66BC9D9D8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F4590AE-6DE1-4A2A-8601-99CD48F8511B}">
      <dgm:prSet/>
      <dgm:spPr/>
      <dgm:t>
        <a:bodyPr/>
        <a:lstStyle/>
        <a:p>
          <a:r>
            <a:rPr lang="en-US"/>
            <a:t>We use Seaborn to visualize relationships between features.</a:t>
          </a:r>
        </a:p>
      </dgm:t>
    </dgm:pt>
    <dgm:pt modelId="{06D11385-40DC-40FF-814F-9FFBA07DE448}" type="parTrans" cxnId="{A8AF85D3-B4CD-46E4-8B39-04362846042F}">
      <dgm:prSet/>
      <dgm:spPr/>
      <dgm:t>
        <a:bodyPr/>
        <a:lstStyle/>
        <a:p>
          <a:endParaRPr lang="en-US"/>
        </a:p>
      </dgm:t>
    </dgm:pt>
    <dgm:pt modelId="{FA4969BA-BE2E-4E55-8683-39997D04416A}" type="sibTrans" cxnId="{A8AF85D3-B4CD-46E4-8B39-04362846042F}">
      <dgm:prSet/>
      <dgm:spPr/>
      <dgm:t>
        <a:bodyPr/>
        <a:lstStyle/>
        <a:p>
          <a:endParaRPr lang="en-US"/>
        </a:p>
      </dgm:t>
    </dgm:pt>
    <dgm:pt modelId="{D77D2AA2-0D9A-4FB5-8AEE-3B2E89580211}">
      <dgm:prSet/>
      <dgm:spPr/>
      <dgm:t>
        <a:bodyPr/>
        <a:lstStyle/>
        <a:p>
          <a:r>
            <a:rPr lang="en-US"/>
            <a:t>- Pair plots help in understanding how different features separate the classes.</a:t>
          </a:r>
        </a:p>
      </dgm:t>
    </dgm:pt>
    <dgm:pt modelId="{CD278CCB-D567-45C1-9766-5ED01F1BA74A}" type="parTrans" cxnId="{A1AC54E4-C580-4C96-A433-389724CCFBF5}">
      <dgm:prSet/>
      <dgm:spPr/>
      <dgm:t>
        <a:bodyPr/>
        <a:lstStyle/>
        <a:p>
          <a:endParaRPr lang="en-US"/>
        </a:p>
      </dgm:t>
    </dgm:pt>
    <dgm:pt modelId="{83C9375D-3E42-4823-93D0-D4812BBEC30D}" type="sibTrans" cxnId="{A1AC54E4-C580-4C96-A433-389724CCFBF5}">
      <dgm:prSet/>
      <dgm:spPr/>
      <dgm:t>
        <a:bodyPr/>
        <a:lstStyle/>
        <a:p>
          <a:endParaRPr lang="en-US"/>
        </a:p>
      </dgm:t>
    </dgm:pt>
    <dgm:pt modelId="{F2AD7729-6186-494C-8872-9A136F3328D6}" type="pres">
      <dgm:prSet presAssocID="{20E548C7-5B50-4907-A166-4D66BC9D9D8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47D598-958A-4EF3-851F-BAA756E325F1}" type="pres">
      <dgm:prSet presAssocID="{EF4590AE-6DE1-4A2A-8601-99CD48F8511B}" presName="hierRoot1" presStyleCnt="0"/>
      <dgm:spPr/>
    </dgm:pt>
    <dgm:pt modelId="{D3B81349-0220-43EE-8662-350B3E87784A}" type="pres">
      <dgm:prSet presAssocID="{EF4590AE-6DE1-4A2A-8601-99CD48F8511B}" presName="composite" presStyleCnt="0"/>
      <dgm:spPr/>
    </dgm:pt>
    <dgm:pt modelId="{FB80F833-41CC-420A-9B69-89F7FF2D7F59}" type="pres">
      <dgm:prSet presAssocID="{EF4590AE-6DE1-4A2A-8601-99CD48F8511B}" presName="background" presStyleLbl="node0" presStyleIdx="0" presStyleCnt="2"/>
      <dgm:spPr/>
    </dgm:pt>
    <dgm:pt modelId="{1CF7E50C-1C9C-480A-A988-E87C15B456DC}" type="pres">
      <dgm:prSet presAssocID="{EF4590AE-6DE1-4A2A-8601-99CD48F8511B}" presName="text" presStyleLbl="fgAcc0" presStyleIdx="0" presStyleCnt="2">
        <dgm:presLayoutVars>
          <dgm:chPref val="3"/>
        </dgm:presLayoutVars>
      </dgm:prSet>
      <dgm:spPr/>
    </dgm:pt>
    <dgm:pt modelId="{DFD0AD14-EC28-4732-B3B8-8D44F85097B0}" type="pres">
      <dgm:prSet presAssocID="{EF4590AE-6DE1-4A2A-8601-99CD48F8511B}" presName="hierChild2" presStyleCnt="0"/>
      <dgm:spPr/>
    </dgm:pt>
    <dgm:pt modelId="{4DF05F31-515E-4E9E-BC40-3291673DBD37}" type="pres">
      <dgm:prSet presAssocID="{D77D2AA2-0D9A-4FB5-8AEE-3B2E89580211}" presName="hierRoot1" presStyleCnt="0"/>
      <dgm:spPr/>
    </dgm:pt>
    <dgm:pt modelId="{62EC5BE7-0C90-4B37-8F62-AC46B213B73A}" type="pres">
      <dgm:prSet presAssocID="{D77D2AA2-0D9A-4FB5-8AEE-3B2E89580211}" presName="composite" presStyleCnt="0"/>
      <dgm:spPr/>
    </dgm:pt>
    <dgm:pt modelId="{F75FA248-F283-4F62-A465-6061CD31C42A}" type="pres">
      <dgm:prSet presAssocID="{D77D2AA2-0D9A-4FB5-8AEE-3B2E89580211}" presName="background" presStyleLbl="node0" presStyleIdx="1" presStyleCnt="2"/>
      <dgm:spPr/>
    </dgm:pt>
    <dgm:pt modelId="{CBB6BE40-C02D-4F07-B96C-640993362E55}" type="pres">
      <dgm:prSet presAssocID="{D77D2AA2-0D9A-4FB5-8AEE-3B2E89580211}" presName="text" presStyleLbl="fgAcc0" presStyleIdx="1" presStyleCnt="2">
        <dgm:presLayoutVars>
          <dgm:chPref val="3"/>
        </dgm:presLayoutVars>
      </dgm:prSet>
      <dgm:spPr/>
    </dgm:pt>
    <dgm:pt modelId="{F2B61566-5E0A-4456-B27B-D65771AFD7FA}" type="pres">
      <dgm:prSet presAssocID="{D77D2AA2-0D9A-4FB5-8AEE-3B2E89580211}" presName="hierChild2" presStyleCnt="0"/>
      <dgm:spPr/>
    </dgm:pt>
  </dgm:ptLst>
  <dgm:cxnLst>
    <dgm:cxn modelId="{4576BA19-6509-4370-8FE6-E0F83688EEEA}" type="presOf" srcId="{D77D2AA2-0D9A-4FB5-8AEE-3B2E89580211}" destId="{CBB6BE40-C02D-4F07-B96C-640993362E55}" srcOrd="0" destOrd="0" presId="urn:microsoft.com/office/officeart/2005/8/layout/hierarchy1"/>
    <dgm:cxn modelId="{14302EA2-3BD6-4669-85CE-DCA9D94471C8}" type="presOf" srcId="{EF4590AE-6DE1-4A2A-8601-99CD48F8511B}" destId="{1CF7E50C-1C9C-480A-A988-E87C15B456DC}" srcOrd="0" destOrd="0" presId="urn:microsoft.com/office/officeart/2005/8/layout/hierarchy1"/>
    <dgm:cxn modelId="{A8AF85D3-B4CD-46E4-8B39-04362846042F}" srcId="{20E548C7-5B50-4907-A166-4D66BC9D9D8C}" destId="{EF4590AE-6DE1-4A2A-8601-99CD48F8511B}" srcOrd="0" destOrd="0" parTransId="{06D11385-40DC-40FF-814F-9FFBA07DE448}" sibTransId="{FA4969BA-BE2E-4E55-8683-39997D04416A}"/>
    <dgm:cxn modelId="{A1AC54E4-C580-4C96-A433-389724CCFBF5}" srcId="{20E548C7-5B50-4907-A166-4D66BC9D9D8C}" destId="{D77D2AA2-0D9A-4FB5-8AEE-3B2E89580211}" srcOrd="1" destOrd="0" parTransId="{CD278CCB-D567-45C1-9766-5ED01F1BA74A}" sibTransId="{83C9375D-3E42-4823-93D0-D4812BBEC30D}"/>
    <dgm:cxn modelId="{42744AEE-1B9E-44DA-B303-11369A69D097}" type="presOf" srcId="{20E548C7-5B50-4907-A166-4D66BC9D9D8C}" destId="{F2AD7729-6186-494C-8872-9A136F3328D6}" srcOrd="0" destOrd="0" presId="urn:microsoft.com/office/officeart/2005/8/layout/hierarchy1"/>
    <dgm:cxn modelId="{A9A1A3FC-2039-4D5F-80BF-EFA95E39E939}" type="presParOf" srcId="{F2AD7729-6186-494C-8872-9A136F3328D6}" destId="{BC47D598-958A-4EF3-851F-BAA756E325F1}" srcOrd="0" destOrd="0" presId="urn:microsoft.com/office/officeart/2005/8/layout/hierarchy1"/>
    <dgm:cxn modelId="{82CE23BB-CAF3-450F-8697-4F5468D8B745}" type="presParOf" srcId="{BC47D598-958A-4EF3-851F-BAA756E325F1}" destId="{D3B81349-0220-43EE-8662-350B3E87784A}" srcOrd="0" destOrd="0" presId="urn:microsoft.com/office/officeart/2005/8/layout/hierarchy1"/>
    <dgm:cxn modelId="{AEC1F4AD-7AFE-40E7-BBE8-D791B02D9DF7}" type="presParOf" srcId="{D3B81349-0220-43EE-8662-350B3E87784A}" destId="{FB80F833-41CC-420A-9B69-89F7FF2D7F59}" srcOrd="0" destOrd="0" presId="urn:microsoft.com/office/officeart/2005/8/layout/hierarchy1"/>
    <dgm:cxn modelId="{8F63AA4E-CC3F-4D25-B11E-8976BB3DD7EE}" type="presParOf" srcId="{D3B81349-0220-43EE-8662-350B3E87784A}" destId="{1CF7E50C-1C9C-480A-A988-E87C15B456DC}" srcOrd="1" destOrd="0" presId="urn:microsoft.com/office/officeart/2005/8/layout/hierarchy1"/>
    <dgm:cxn modelId="{A878A092-4FF0-4497-B5EF-8188DE6B81E0}" type="presParOf" srcId="{BC47D598-958A-4EF3-851F-BAA756E325F1}" destId="{DFD0AD14-EC28-4732-B3B8-8D44F85097B0}" srcOrd="1" destOrd="0" presId="urn:microsoft.com/office/officeart/2005/8/layout/hierarchy1"/>
    <dgm:cxn modelId="{C4F22890-E0CD-4DFF-8245-63DDB71789E2}" type="presParOf" srcId="{F2AD7729-6186-494C-8872-9A136F3328D6}" destId="{4DF05F31-515E-4E9E-BC40-3291673DBD37}" srcOrd="1" destOrd="0" presId="urn:microsoft.com/office/officeart/2005/8/layout/hierarchy1"/>
    <dgm:cxn modelId="{3B5BDD85-7C47-4FF1-BE34-335028F18465}" type="presParOf" srcId="{4DF05F31-515E-4E9E-BC40-3291673DBD37}" destId="{62EC5BE7-0C90-4B37-8F62-AC46B213B73A}" srcOrd="0" destOrd="0" presId="urn:microsoft.com/office/officeart/2005/8/layout/hierarchy1"/>
    <dgm:cxn modelId="{3A9A8036-08FC-4EB1-B5B6-D737C4C38B5C}" type="presParOf" srcId="{62EC5BE7-0C90-4B37-8F62-AC46B213B73A}" destId="{F75FA248-F283-4F62-A465-6061CD31C42A}" srcOrd="0" destOrd="0" presId="urn:microsoft.com/office/officeart/2005/8/layout/hierarchy1"/>
    <dgm:cxn modelId="{21A8D95D-3C1A-4430-9348-48926BB61606}" type="presParOf" srcId="{62EC5BE7-0C90-4B37-8F62-AC46B213B73A}" destId="{CBB6BE40-C02D-4F07-B96C-640993362E55}" srcOrd="1" destOrd="0" presId="urn:microsoft.com/office/officeart/2005/8/layout/hierarchy1"/>
    <dgm:cxn modelId="{B187DCB6-36F9-4015-84CB-B6E735F460FD}" type="presParOf" srcId="{4DF05F31-515E-4E9E-BC40-3291673DBD37}" destId="{F2B61566-5E0A-4456-B27B-D65771AFD7F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81302B-CB6A-4034-B03C-C7B48151A70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52EDB9-1A3E-4DB2-B60B-F8935501BE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After training, we evaluate the model using:</a:t>
          </a:r>
        </a:p>
      </dgm:t>
    </dgm:pt>
    <dgm:pt modelId="{332DE018-F3CC-496D-A7FD-5D4F620B5237}" type="parTrans" cxnId="{07C6059A-2CB3-4BA0-A70B-7B7D03022063}">
      <dgm:prSet/>
      <dgm:spPr/>
      <dgm:t>
        <a:bodyPr/>
        <a:lstStyle/>
        <a:p>
          <a:endParaRPr lang="en-US"/>
        </a:p>
      </dgm:t>
    </dgm:pt>
    <dgm:pt modelId="{888945FB-51A9-4C34-8E74-3A3D45AE2783}" type="sibTrans" cxnId="{07C6059A-2CB3-4BA0-A70B-7B7D03022063}">
      <dgm:prSet/>
      <dgm:spPr/>
      <dgm:t>
        <a:bodyPr/>
        <a:lstStyle/>
        <a:p>
          <a:endParaRPr lang="en-US"/>
        </a:p>
      </dgm:t>
    </dgm:pt>
    <dgm:pt modelId="{6DCB6B91-7E02-4C93-BB85-48791735FF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Accuracy Score</a:t>
          </a:r>
        </a:p>
      </dgm:t>
    </dgm:pt>
    <dgm:pt modelId="{883B4791-50FF-4572-AC82-9A19B93F6DBA}" type="parTrans" cxnId="{FED0433C-E0CC-4E09-AE13-E0CC202E4113}">
      <dgm:prSet/>
      <dgm:spPr/>
      <dgm:t>
        <a:bodyPr/>
        <a:lstStyle/>
        <a:p>
          <a:endParaRPr lang="en-US"/>
        </a:p>
      </dgm:t>
    </dgm:pt>
    <dgm:pt modelId="{D86F262B-1E30-45F1-B125-C40BF8971442}" type="sibTrans" cxnId="{FED0433C-E0CC-4E09-AE13-E0CC202E4113}">
      <dgm:prSet/>
      <dgm:spPr/>
      <dgm:t>
        <a:bodyPr/>
        <a:lstStyle/>
        <a:p>
          <a:endParaRPr lang="en-US"/>
        </a:p>
      </dgm:t>
    </dgm:pt>
    <dgm:pt modelId="{686A5CFA-683E-4B9A-9EC7-6F3E0C42A9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Confusion Matrix</a:t>
          </a:r>
        </a:p>
      </dgm:t>
    </dgm:pt>
    <dgm:pt modelId="{0AD3D939-70C9-43AB-9326-58741823A425}" type="parTrans" cxnId="{8FFE63ED-2596-4AF6-9098-0CF467B0A0C2}">
      <dgm:prSet/>
      <dgm:spPr/>
      <dgm:t>
        <a:bodyPr/>
        <a:lstStyle/>
        <a:p>
          <a:endParaRPr lang="en-US"/>
        </a:p>
      </dgm:t>
    </dgm:pt>
    <dgm:pt modelId="{AAD4F320-4152-4B2E-8045-231845076E0D}" type="sibTrans" cxnId="{8FFE63ED-2596-4AF6-9098-0CF467B0A0C2}">
      <dgm:prSet/>
      <dgm:spPr/>
      <dgm:t>
        <a:bodyPr/>
        <a:lstStyle/>
        <a:p>
          <a:endParaRPr lang="en-US"/>
        </a:p>
      </dgm:t>
    </dgm:pt>
    <dgm:pt modelId="{48F91054-A19C-4A2C-86C1-B632C3AFB7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Classification Report</a:t>
          </a:r>
        </a:p>
      </dgm:t>
    </dgm:pt>
    <dgm:pt modelId="{8D17CDEF-5CC1-4FB1-BD03-28D1AE1DBE0F}" type="parTrans" cxnId="{BEC09D6B-771A-49AF-BF47-5BE8BBF56E88}">
      <dgm:prSet/>
      <dgm:spPr/>
      <dgm:t>
        <a:bodyPr/>
        <a:lstStyle/>
        <a:p>
          <a:endParaRPr lang="en-US"/>
        </a:p>
      </dgm:t>
    </dgm:pt>
    <dgm:pt modelId="{365FB595-40E1-41CC-AEAD-C6A3BDFD3F6C}" type="sibTrans" cxnId="{BEC09D6B-771A-49AF-BF47-5BE8BBF56E88}">
      <dgm:prSet/>
      <dgm:spPr/>
      <dgm:t>
        <a:bodyPr/>
        <a:lstStyle/>
        <a:p>
          <a:endParaRPr lang="en-US"/>
        </a:p>
      </dgm:t>
    </dgm:pt>
    <dgm:pt modelId="{12EA2243-C793-4BC5-BFA0-F48A3655D7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These metrics help us understand model performance.</a:t>
          </a:r>
        </a:p>
      </dgm:t>
    </dgm:pt>
    <dgm:pt modelId="{0056BA16-C52C-465B-8F50-1E69F46F5C88}" type="parTrans" cxnId="{E77BE700-969B-484E-8CC2-1B14D594348F}">
      <dgm:prSet/>
      <dgm:spPr/>
      <dgm:t>
        <a:bodyPr/>
        <a:lstStyle/>
        <a:p>
          <a:endParaRPr lang="en-US"/>
        </a:p>
      </dgm:t>
    </dgm:pt>
    <dgm:pt modelId="{7072FC4A-5FC8-42D4-B372-8DC381D1EBFE}" type="sibTrans" cxnId="{E77BE700-969B-484E-8CC2-1B14D594348F}">
      <dgm:prSet/>
      <dgm:spPr/>
      <dgm:t>
        <a:bodyPr/>
        <a:lstStyle/>
        <a:p>
          <a:endParaRPr lang="en-US"/>
        </a:p>
      </dgm:t>
    </dgm:pt>
    <dgm:pt modelId="{B924F4B1-44C0-4DEA-9A63-5662FA6087D1}" type="pres">
      <dgm:prSet presAssocID="{BC81302B-CB6A-4034-B03C-C7B48151A700}" presName="root" presStyleCnt="0">
        <dgm:presLayoutVars>
          <dgm:dir/>
          <dgm:resizeHandles val="exact"/>
        </dgm:presLayoutVars>
      </dgm:prSet>
      <dgm:spPr/>
    </dgm:pt>
    <dgm:pt modelId="{926D6ADA-EA5F-49C1-BDFD-C972860DC4F5}" type="pres">
      <dgm:prSet presAssocID="{1A52EDB9-1A3E-4DB2-B60B-F8935501BE69}" presName="compNode" presStyleCnt="0"/>
      <dgm:spPr/>
    </dgm:pt>
    <dgm:pt modelId="{F7974279-382C-46CB-8CB6-2122F5F27345}" type="pres">
      <dgm:prSet presAssocID="{1A52EDB9-1A3E-4DB2-B60B-F8935501BE6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1B332FF0-E572-4923-80CF-51828D366C18}" type="pres">
      <dgm:prSet presAssocID="{1A52EDB9-1A3E-4DB2-B60B-F8935501BE69}" presName="spaceRect" presStyleCnt="0"/>
      <dgm:spPr/>
    </dgm:pt>
    <dgm:pt modelId="{8DED14F2-0F3B-4D32-B1B8-D6DB10E07E53}" type="pres">
      <dgm:prSet presAssocID="{1A52EDB9-1A3E-4DB2-B60B-F8935501BE69}" presName="textRect" presStyleLbl="revTx" presStyleIdx="0" presStyleCnt="5">
        <dgm:presLayoutVars>
          <dgm:chMax val="1"/>
          <dgm:chPref val="1"/>
        </dgm:presLayoutVars>
      </dgm:prSet>
      <dgm:spPr/>
    </dgm:pt>
    <dgm:pt modelId="{599138CC-313A-4176-B23F-3820ADAA6C3F}" type="pres">
      <dgm:prSet presAssocID="{888945FB-51A9-4C34-8E74-3A3D45AE2783}" presName="sibTrans" presStyleCnt="0"/>
      <dgm:spPr/>
    </dgm:pt>
    <dgm:pt modelId="{69869949-8F54-4F04-A88F-BED031C5CA3C}" type="pres">
      <dgm:prSet presAssocID="{6DCB6B91-7E02-4C93-BB85-48791735FF11}" presName="compNode" presStyleCnt="0"/>
      <dgm:spPr/>
    </dgm:pt>
    <dgm:pt modelId="{6E25B81A-2407-4EB8-AFD3-8C1EB0F7E44C}" type="pres">
      <dgm:prSet presAssocID="{6DCB6B91-7E02-4C93-BB85-48791735FF1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D945D2A-A61E-4736-B11F-ACCF4EF7C015}" type="pres">
      <dgm:prSet presAssocID="{6DCB6B91-7E02-4C93-BB85-48791735FF11}" presName="spaceRect" presStyleCnt="0"/>
      <dgm:spPr/>
    </dgm:pt>
    <dgm:pt modelId="{DAEA8359-CEEB-4D4E-B9DD-C9CFF7D69D92}" type="pres">
      <dgm:prSet presAssocID="{6DCB6B91-7E02-4C93-BB85-48791735FF11}" presName="textRect" presStyleLbl="revTx" presStyleIdx="1" presStyleCnt="5">
        <dgm:presLayoutVars>
          <dgm:chMax val="1"/>
          <dgm:chPref val="1"/>
        </dgm:presLayoutVars>
      </dgm:prSet>
      <dgm:spPr/>
    </dgm:pt>
    <dgm:pt modelId="{EE94B87C-A38B-490F-B2A9-0CBD4427B2AD}" type="pres">
      <dgm:prSet presAssocID="{D86F262B-1E30-45F1-B125-C40BF8971442}" presName="sibTrans" presStyleCnt="0"/>
      <dgm:spPr/>
    </dgm:pt>
    <dgm:pt modelId="{C370052F-A257-4013-9223-FC98E6DF9F2A}" type="pres">
      <dgm:prSet presAssocID="{686A5CFA-683E-4B9A-9EC7-6F3E0C42A97C}" presName="compNode" presStyleCnt="0"/>
      <dgm:spPr/>
    </dgm:pt>
    <dgm:pt modelId="{F7188DB4-3860-4DEB-B879-44DCA8D6B0C3}" type="pres">
      <dgm:prSet presAssocID="{686A5CFA-683E-4B9A-9EC7-6F3E0C42A9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74C2FC1C-B78B-40D1-AF38-C0B5F677510A}" type="pres">
      <dgm:prSet presAssocID="{686A5CFA-683E-4B9A-9EC7-6F3E0C42A97C}" presName="spaceRect" presStyleCnt="0"/>
      <dgm:spPr/>
    </dgm:pt>
    <dgm:pt modelId="{5DA530EC-B354-4EF4-B94B-FAEF1A2CB53D}" type="pres">
      <dgm:prSet presAssocID="{686A5CFA-683E-4B9A-9EC7-6F3E0C42A97C}" presName="textRect" presStyleLbl="revTx" presStyleIdx="2" presStyleCnt="5">
        <dgm:presLayoutVars>
          <dgm:chMax val="1"/>
          <dgm:chPref val="1"/>
        </dgm:presLayoutVars>
      </dgm:prSet>
      <dgm:spPr/>
    </dgm:pt>
    <dgm:pt modelId="{AA3F9F99-C453-4110-B869-61B250BAFC83}" type="pres">
      <dgm:prSet presAssocID="{AAD4F320-4152-4B2E-8045-231845076E0D}" presName="sibTrans" presStyleCnt="0"/>
      <dgm:spPr/>
    </dgm:pt>
    <dgm:pt modelId="{8F0620D3-174C-4D17-A2C0-12C3204BEE1F}" type="pres">
      <dgm:prSet presAssocID="{48F91054-A19C-4A2C-86C1-B632C3AFB7E4}" presName="compNode" presStyleCnt="0"/>
      <dgm:spPr/>
    </dgm:pt>
    <dgm:pt modelId="{AAC86B98-5EA1-4E4A-BD9C-0CDA8F78D1A0}" type="pres">
      <dgm:prSet presAssocID="{48F91054-A19C-4A2C-86C1-B632C3AFB7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FEED44D-5C2F-4C8C-A0ED-E9352304B66E}" type="pres">
      <dgm:prSet presAssocID="{48F91054-A19C-4A2C-86C1-B632C3AFB7E4}" presName="spaceRect" presStyleCnt="0"/>
      <dgm:spPr/>
    </dgm:pt>
    <dgm:pt modelId="{75C27190-86B0-4FC6-97DB-C3340913F680}" type="pres">
      <dgm:prSet presAssocID="{48F91054-A19C-4A2C-86C1-B632C3AFB7E4}" presName="textRect" presStyleLbl="revTx" presStyleIdx="3" presStyleCnt="5">
        <dgm:presLayoutVars>
          <dgm:chMax val="1"/>
          <dgm:chPref val="1"/>
        </dgm:presLayoutVars>
      </dgm:prSet>
      <dgm:spPr/>
    </dgm:pt>
    <dgm:pt modelId="{BEB321FC-A487-44C5-9B3E-CA7FFB6E9CF2}" type="pres">
      <dgm:prSet presAssocID="{365FB595-40E1-41CC-AEAD-C6A3BDFD3F6C}" presName="sibTrans" presStyleCnt="0"/>
      <dgm:spPr/>
    </dgm:pt>
    <dgm:pt modelId="{CB47BA52-9525-49E8-A841-A165824324FC}" type="pres">
      <dgm:prSet presAssocID="{12EA2243-C793-4BC5-BFA0-F48A3655D771}" presName="compNode" presStyleCnt="0"/>
      <dgm:spPr/>
    </dgm:pt>
    <dgm:pt modelId="{B48D4D25-CB1D-463A-8E8A-A35E15EB14A7}" type="pres">
      <dgm:prSet presAssocID="{12EA2243-C793-4BC5-BFA0-F48A3655D77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EC60738A-CEDE-4C84-BE92-ABBB92477C10}" type="pres">
      <dgm:prSet presAssocID="{12EA2243-C793-4BC5-BFA0-F48A3655D771}" presName="spaceRect" presStyleCnt="0"/>
      <dgm:spPr/>
    </dgm:pt>
    <dgm:pt modelId="{ECC9770A-E941-4EEF-A048-54244C300BA9}" type="pres">
      <dgm:prSet presAssocID="{12EA2243-C793-4BC5-BFA0-F48A3655D77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77BE700-969B-484E-8CC2-1B14D594348F}" srcId="{BC81302B-CB6A-4034-B03C-C7B48151A700}" destId="{12EA2243-C793-4BC5-BFA0-F48A3655D771}" srcOrd="4" destOrd="0" parTransId="{0056BA16-C52C-465B-8F50-1E69F46F5C88}" sibTransId="{7072FC4A-5FC8-42D4-B372-8DC381D1EBFE}"/>
    <dgm:cxn modelId="{FED0433C-E0CC-4E09-AE13-E0CC202E4113}" srcId="{BC81302B-CB6A-4034-B03C-C7B48151A700}" destId="{6DCB6B91-7E02-4C93-BB85-48791735FF11}" srcOrd="1" destOrd="0" parTransId="{883B4791-50FF-4572-AC82-9A19B93F6DBA}" sibTransId="{D86F262B-1E30-45F1-B125-C40BF8971442}"/>
    <dgm:cxn modelId="{A6376D5B-0134-4176-A5CD-41AC9D9750B5}" type="presOf" srcId="{6DCB6B91-7E02-4C93-BB85-48791735FF11}" destId="{DAEA8359-CEEB-4D4E-B9DD-C9CFF7D69D92}" srcOrd="0" destOrd="0" presId="urn:microsoft.com/office/officeart/2018/2/layout/IconLabelList"/>
    <dgm:cxn modelId="{BEC09D6B-771A-49AF-BF47-5BE8BBF56E88}" srcId="{BC81302B-CB6A-4034-B03C-C7B48151A700}" destId="{48F91054-A19C-4A2C-86C1-B632C3AFB7E4}" srcOrd="3" destOrd="0" parTransId="{8D17CDEF-5CC1-4FB1-BD03-28D1AE1DBE0F}" sibTransId="{365FB595-40E1-41CC-AEAD-C6A3BDFD3F6C}"/>
    <dgm:cxn modelId="{A47D1572-E509-49E1-857D-FAD2D8F72264}" type="presOf" srcId="{686A5CFA-683E-4B9A-9EC7-6F3E0C42A97C}" destId="{5DA530EC-B354-4EF4-B94B-FAEF1A2CB53D}" srcOrd="0" destOrd="0" presId="urn:microsoft.com/office/officeart/2018/2/layout/IconLabelList"/>
    <dgm:cxn modelId="{7D5EB277-493B-433B-A2C8-184AAF36F7BA}" type="presOf" srcId="{1A52EDB9-1A3E-4DB2-B60B-F8935501BE69}" destId="{8DED14F2-0F3B-4D32-B1B8-D6DB10E07E53}" srcOrd="0" destOrd="0" presId="urn:microsoft.com/office/officeart/2018/2/layout/IconLabelList"/>
    <dgm:cxn modelId="{9D28C38D-3DB5-40D2-A5EA-8244EE8BBF49}" type="presOf" srcId="{BC81302B-CB6A-4034-B03C-C7B48151A700}" destId="{B924F4B1-44C0-4DEA-9A63-5662FA6087D1}" srcOrd="0" destOrd="0" presId="urn:microsoft.com/office/officeart/2018/2/layout/IconLabelList"/>
    <dgm:cxn modelId="{CC942293-7D23-4AD4-8622-0B4818B5B8E8}" type="presOf" srcId="{48F91054-A19C-4A2C-86C1-B632C3AFB7E4}" destId="{75C27190-86B0-4FC6-97DB-C3340913F680}" srcOrd="0" destOrd="0" presId="urn:microsoft.com/office/officeart/2018/2/layout/IconLabelList"/>
    <dgm:cxn modelId="{07C6059A-2CB3-4BA0-A70B-7B7D03022063}" srcId="{BC81302B-CB6A-4034-B03C-C7B48151A700}" destId="{1A52EDB9-1A3E-4DB2-B60B-F8935501BE69}" srcOrd="0" destOrd="0" parTransId="{332DE018-F3CC-496D-A7FD-5D4F620B5237}" sibTransId="{888945FB-51A9-4C34-8E74-3A3D45AE2783}"/>
    <dgm:cxn modelId="{67DF6A9E-5750-4152-B91C-84B282CBB396}" type="presOf" srcId="{12EA2243-C793-4BC5-BFA0-F48A3655D771}" destId="{ECC9770A-E941-4EEF-A048-54244C300BA9}" srcOrd="0" destOrd="0" presId="urn:microsoft.com/office/officeart/2018/2/layout/IconLabelList"/>
    <dgm:cxn modelId="{8FFE63ED-2596-4AF6-9098-0CF467B0A0C2}" srcId="{BC81302B-CB6A-4034-B03C-C7B48151A700}" destId="{686A5CFA-683E-4B9A-9EC7-6F3E0C42A97C}" srcOrd="2" destOrd="0" parTransId="{0AD3D939-70C9-43AB-9326-58741823A425}" sibTransId="{AAD4F320-4152-4B2E-8045-231845076E0D}"/>
    <dgm:cxn modelId="{00460646-D2B6-4A1E-896B-66C3010F9F79}" type="presParOf" srcId="{B924F4B1-44C0-4DEA-9A63-5662FA6087D1}" destId="{926D6ADA-EA5F-49C1-BDFD-C972860DC4F5}" srcOrd="0" destOrd="0" presId="urn:microsoft.com/office/officeart/2018/2/layout/IconLabelList"/>
    <dgm:cxn modelId="{D1E36C44-77C5-4B9B-9901-203B15472723}" type="presParOf" srcId="{926D6ADA-EA5F-49C1-BDFD-C972860DC4F5}" destId="{F7974279-382C-46CB-8CB6-2122F5F27345}" srcOrd="0" destOrd="0" presId="urn:microsoft.com/office/officeart/2018/2/layout/IconLabelList"/>
    <dgm:cxn modelId="{5675F356-E98E-495A-ADD2-C18DA76EA2AB}" type="presParOf" srcId="{926D6ADA-EA5F-49C1-BDFD-C972860DC4F5}" destId="{1B332FF0-E572-4923-80CF-51828D366C18}" srcOrd="1" destOrd="0" presId="urn:microsoft.com/office/officeart/2018/2/layout/IconLabelList"/>
    <dgm:cxn modelId="{7931337C-305D-4D38-8038-261C40C611A6}" type="presParOf" srcId="{926D6ADA-EA5F-49C1-BDFD-C972860DC4F5}" destId="{8DED14F2-0F3B-4D32-B1B8-D6DB10E07E53}" srcOrd="2" destOrd="0" presId="urn:microsoft.com/office/officeart/2018/2/layout/IconLabelList"/>
    <dgm:cxn modelId="{886AC9D8-4C63-4898-AFFD-B0621A76BE56}" type="presParOf" srcId="{B924F4B1-44C0-4DEA-9A63-5662FA6087D1}" destId="{599138CC-313A-4176-B23F-3820ADAA6C3F}" srcOrd="1" destOrd="0" presId="urn:microsoft.com/office/officeart/2018/2/layout/IconLabelList"/>
    <dgm:cxn modelId="{F39A1BC3-CB90-4A4B-9C9F-91ECC5096463}" type="presParOf" srcId="{B924F4B1-44C0-4DEA-9A63-5662FA6087D1}" destId="{69869949-8F54-4F04-A88F-BED031C5CA3C}" srcOrd="2" destOrd="0" presId="urn:microsoft.com/office/officeart/2018/2/layout/IconLabelList"/>
    <dgm:cxn modelId="{8B013086-125A-47B8-90A3-72F323C3845F}" type="presParOf" srcId="{69869949-8F54-4F04-A88F-BED031C5CA3C}" destId="{6E25B81A-2407-4EB8-AFD3-8C1EB0F7E44C}" srcOrd="0" destOrd="0" presId="urn:microsoft.com/office/officeart/2018/2/layout/IconLabelList"/>
    <dgm:cxn modelId="{68340C34-7F79-4BA7-B9B4-AED6BA728419}" type="presParOf" srcId="{69869949-8F54-4F04-A88F-BED031C5CA3C}" destId="{8D945D2A-A61E-4736-B11F-ACCF4EF7C015}" srcOrd="1" destOrd="0" presId="urn:microsoft.com/office/officeart/2018/2/layout/IconLabelList"/>
    <dgm:cxn modelId="{55953B16-5ED3-4799-8DF9-8EADE0AEB82C}" type="presParOf" srcId="{69869949-8F54-4F04-A88F-BED031C5CA3C}" destId="{DAEA8359-CEEB-4D4E-B9DD-C9CFF7D69D92}" srcOrd="2" destOrd="0" presId="urn:microsoft.com/office/officeart/2018/2/layout/IconLabelList"/>
    <dgm:cxn modelId="{B29F5AA0-7970-4792-81D0-132C66E40E69}" type="presParOf" srcId="{B924F4B1-44C0-4DEA-9A63-5662FA6087D1}" destId="{EE94B87C-A38B-490F-B2A9-0CBD4427B2AD}" srcOrd="3" destOrd="0" presId="urn:microsoft.com/office/officeart/2018/2/layout/IconLabelList"/>
    <dgm:cxn modelId="{C47F4FD6-292C-48D9-A3C7-D54407FF98F4}" type="presParOf" srcId="{B924F4B1-44C0-4DEA-9A63-5662FA6087D1}" destId="{C370052F-A257-4013-9223-FC98E6DF9F2A}" srcOrd="4" destOrd="0" presId="urn:microsoft.com/office/officeart/2018/2/layout/IconLabelList"/>
    <dgm:cxn modelId="{D05083EF-BFC6-4AAF-93EE-268E70457F43}" type="presParOf" srcId="{C370052F-A257-4013-9223-FC98E6DF9F2A}" destId="{F7188DB4-3860-4DEB-B879-44DCA8D6B0C3}" srcOrd="0" destOrd="0" presId="urn:microsoft.com/office/officeart/2018/2/layout/IconLabelList"/>
    <dgm:cxn modelId="{FF30F9CE-E521-41F5-8B7F-96A1D8442CF7}" type="presParOf" srcId="{C370052F-A257-4013-9223-FC98E6DF9F2A}" destId="{74C2FC1C-B78B-40D1-AF38-C0B5F677510A}" srcOrd="1" destOrd="0" presId="urn:microsoft.com/office/officeart/2018/2/layout/IconLabelList"/>
    <dgm:cxn modelId="{BB4D6529-11A2-44F9-98F3-DF0DDA887108}" type="presParOf" srcId="{C370052F-A257-4013-9223-FC98E6DF9F2A}" destId="{5DA530EC-B354-4EF4-B94B-FAEF1A2CB53D}" srcOrd="2" destOrd="0" presId="urn:microsoft.com/office/officeart/2018/2/layout/IconLabelList"/>
    <dgm:cxn modelId="{7340F7F3-ED32-490C-A71A-0044FB67CFF3}" type="presParOf" srcId="{B924F4B1-44C0-4DEA-9A63-5662FA6087D1}" destId="{AA3F9F99-C453-4110-B869-61B250BAFC83}" srcOrd="5" destOrd="0" presId="urn:microsoft.com/office/officeart/2018/2/layout/IconLabelList"/>
    <dgm:cxn modelId="{FBFD731C-3C60-444C-810D-63AA0B5232B9}" type="presParOf" srcId="{B924F4B1-44C0-4DEA-9A63-5662FA6087D1}" destId="{8F0620D3-174C-4D17-A2C0-12C3204BEE1F}" srcOrd="6" destOrd="0" presId="urn:microsoft.com/office/officeart/2018/2/layout/IconLabelList"/>
    <dgm:cxn modelId="{1E474AB7-8C08-4B24-9BED-78D9B0FDD3EE}" type="presParOf" srcId="{8F0620D3-174C-4D17-A2C0-12C3204BEE1F}" destId="{AAC86B98-5EA1-4E4A-BD9C-0CDA8F78D1A0}" srcOrd="0" destOrd="0" presId="urn:microsoft.com/office/officeart/2018/2/layout/IconLabelList"/>
    <dgm:cxn modelId="{489D59D7-BA38-420F-9F74-31C3662870E3}" type="presParOf" srcId="{8F0620D3-174C-4D17-A2C0-12C3204BEE1F}" destId="{3FEED44D-5C2F-4C8C-A0ED-E9352304B66E}" srcOrd="1" destOrd="0" presId="urn:microsoft.com/office/officeart/2018/2/layout/IconLabelList"/>
    <dgm:cxn modelId="{6CEC5930-C0C5-48BB-9933-9C3E3B71E82F}" type="presParOf" srcId="{8F0620D3-174C-4D17-A2C0-12C3204BEE1F}" destId="{75C27190-86B0-4FC6-97DB-C3340913F680}" srcOrd="2" destOrd="0" presId="urn:microsoft.com/office/officeart/2018/2/layout/IconLabelList"/>
    <dgm:cxn modelId="{6F24A058-9DC4-4938-A609-A32E47A8A6A5}" type="presParOf" srcId="{B924F4B1-44C0-4DEA-9A63-5662FA6087D1}" destId="{BEB321FC-A487-44C5-9B3E-CA7FFB6E9CF2}" srcOrd="7" destOrd="0" presId="urn:microsoft.com/office/officeart/2018/2/layout/IconLabelList"/>
    <dgm:cxn modelId="{A8827B6C-6122-4173-9A6D-78F53323547D}" type="presParOf" srcId="{B924F4B1-44C0-4DEA-9A63-5662FA6087D1}" destId="{CB47BA52-9525-49E8-A841-A165824324FC}" srcOrd="8" destOrd="0" presId="urn:microsoft.com/office/officeart/2018/2/layout/IconLabelList"/>
    <dgm:cxn modelId="{77D86789-9BFC-4F11-BF43-F0714971D43E}" type="presParOf" srcId="{CB47BA52-9525-49E8-A841-A165824324FC}" destId="{B48D4D25-CB1D-463A-8E8A-A35E15EB14A7}" srcOrd="0" destOrd="0" presId="urn:microsoft.com/office/officeart/2018/2/layout/IconLabelList"/>
    <dgm:cxn modelId="{B45E0F79-AE2E-4B66-99A5-6126249ED7C2}" type="presParOf" srcId="{CB47BA52-9525-49E8-A841-A165824324FC}" destId="{EC60738A-CEDE-4C84-BE92-ABBB92477C10}" srcOrd="1" destOrd="0" presId="urn:microsoft.com/office/officeart/2018/2/layout/IconLabelList"/>
    <dgm:cxn modelId="{AE259B43-35EA-4618-A7D6-F65F968213CF}" type="presParOf" srcId="{CB47BA52-9525-49E8-A841-A165824324FC}" destId="{ECC9770A-E941-4EEF-A048-54244C300B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78F1C7-B460-425B-BD70-918BA9BD121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90CEDC-4DF2-4EB2-BD51-7C38512F40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 Input: [5.1, 3.5, 1.4, 0.2]</a:t>
          </a:r>
        </a:p>
      </dgm:t>
    </dgm:pt>
    <dgm:pt modelId="{5C71ADEB-20F2-43A5-A506-1EF36825D866}" type="parTrans" cxnId="{3197C1C6-A450-4276-ABB7-E9ABC1FACFB8}">
      <dgm:prSet/>
      <dgm:spPr/>
      <dgm:t>
        <a:bodyPr/>
        <a:lstStyle/>
        <a:p>
          <a:endParaRPr lang="en-US"/>
        </a:p>
      </dgm:t>
    </dgm:pt>
    <dgm:pt modelId="{39C832FC-EACC-4E92-B4E1-5E290FD63A53}" type="sibTrans" cxnId="{3197C1C6-A450-4276-ABB7-E9ABC1FACF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0D895C-6B1C-4C76-A33B-79DB01DF72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Predicted Class: Iris Setosa</a:t>
          </a:r>
        </a:p>
      </dgm:t>
    </dgm:pt>
    <dgm:pt modelId="{6192CC53-E5F4-48F0-A094-4F6C7861C70C}" type="parTrans" cxnId="{350EE1A8-A67A-459E-9C8A-1E99CDA9F16D}">
      <dgm:prSet/>
      <dgm:spPr/>
      <dgm:t>
        <a:bodyPr/>
        <a:lstStyle/>
        <a:p>
          <a:endParaRPr lang="en-US"/>
        </a:p>
      </dgm:t>
    </dgm:pt>
    <dgm:pt modelId="{12431078-6236-4222-B17D-13E3C137E5FF}" type="sibTrans" cxnId="{350EE1A8-A67A-459E-9C8A-1E99CDA9F1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510B093-212C-4655-A690-BC0C964A17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trained model can classify new flower samples based on measurements.</a:t>
          </a:r>
        </a:p>
      </dgm:t>
    </dgm:pt>
    <dgm:pt modelId="{6D2899FF-8F2C-4EE3-A565-3EA792888114}" type="parTrans" cxnId="{9B666563-B047-47D0-883B-4101720D0626}">
      <dgm:prSet/>
      <dgm:spPr/>
      <dgm:t>
        <a:bodyPr/>
        <a:lstStyle/>
        <a:p>
          <a:endParaRPr lang="en-US"/>
        </a:p>
      </dgm:t>
    </dgm:pt>
    <dgm:pt modelId="{B2713AF8-63B3-44F1-B73A-ACB90439234D}" type="sibTrans" cxnId="{9B666563-B047-47D0-883B-4101720D0626}">
      <dgm:prSet/>
      <dgm:spPr/>
      <dgm:t>
        <a:bodyPr/>
        <a:lstStyle/>
        <a:p>
          <a:endParaRPr lang="en-US"/>
        </a:p>
      </dgm:t>
    </dgm:pt>
    <dgm:pt modelId="{A9674883-E0A5-4C24-A02A-89F4170503AD}" type="pres">
      <dgm:prSet presAssocID="{4878F1C7-B460-425B-BD70-918BA9BD1215}" presName="root" presStyleCnt="0">
        <dgm:presLayoutVars>
          <dgm:dir/>
          <dgm:resizeHandles val="exact"/>
        </dgm:presLayoutVars>
      </dgm:prSet>
      <dgm:spPr/>
    </dgm:pt>
    <dgm:pt modelId="{D63E0E33-C1EB-4813-85F8-1A1CD8564D36}" type="pres">
      <dgm:prSet presAssocID="{4878F1C7-B460-425B-BD70-918BA9BD1215}" presName="container" presStyleCnt="0">
        <dgm:presLayoutVars>
          <dgm:dir/>
          <dgm:resizeHandles val="exact"/>
        </dgm:presLayoutVars>
      </dgm:prSet>
      <dgm:spPr/>
    </dgm:pt>
    <dgm:pt modelId="{CB65E82A-1CE1-4D04-BF37-4DAC6757B112}" type="pres">
      <dgm:prSet presAssocID="{2090CEDC-4DF2-4EB2-BD51-7C38512F4042}" presName="compNode" presStyleCnt="0"/>
      <dgm:spPr/>
    </dgm:pt>
    <dgm:pt modelId="{45F23697-C032-4598-94B1-8E093D717D71}" type="pres">
      <dgm:prSet presAssocID="{2090CEDC-4DF2-4EB2-BD51-7C38512F4042}" presName="iconBgRect" presStyleLbl="bgShp" presStyleIdx="0" presStyleCnt="3"/>
      <dgm:spPr/>
    </dgm:pt>
    <dgm:pt modelId="{4071B495-921A-40DB-BE0D-191C5C348D60}" type="pres">
      <dgm:prSet presAssocID="{2090CEDC-4DF2-4EB2-BD51-7C38512F40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D2858C04-6C50-441D-B23C-FE06B12D2FEB}" type="pres">
      <dgm:prSet presAssocID="{2090CEDC-4DF2-4EB2-BD51-7C38512F4042}" presName="spaceRect" presStyleCnt="0"/>
      <dgm:spPr/>
    </dgm:pt>
    <dgm:pt modelId="{D4E64D12-79F1-4967-821B-F5210AF68772}" type="pres">
      <dgm:prSet presAssocID="{2090CEDC-4DF2-4EB2-BD51-7C38512F4042}" presName="textRect" presStyleLbl="revTx" presStyleIdx="0" presStyleCnt="3">
        <dgm:presLayoutVars>
          <dgm:chMax val="1"/>
          <dgm:chPref val="1"/>
        </dgm:presLayoutVars>
      </dgm:prSet>
      <dgm:spPr/>
    </dgm:pt>
    <dgm:pt modelId="{CA002BE9-9D67-4C9F-9EFF-1051A01E66BE}" type="pres">
      <dgm:prSet presAssocID="{39C832FC-EACC-4E92-B4E1-5E290FD63A53}" presName="sibTrans" presStyleLbl="sibTrans2D1" presStyleIdx="0" presStyleCnt="0"/>
      <dgm:spPr/>
    </dgm:pt>
    <dgm:pt modelId="{A9C4E875-107C-4B85-98AA-FBC0C9151E82}" type="pres">
      <dgm:prSet presAssocID="{C30D895C-6B1C-4C76-A33B-79DB01DF7264}" presName="compNode" presStyleCnt="0"/>
      <dgm:spPr/>
    </dgm:pt>
    <dgm:pt modelId="{8B0DCD98-EDDA-4695-BF1E-CEF4AAF8CDE4}" type="pres">
      <dgm:prSet presAssocID="{C30D895C-6B1C-4C76-A33B-79DB01DF7264}" presName="iconBgRect" presStyleLbl="bgShp" presStyleIdx="1" presStyleCnt="3"/>
      <dgm:spPr/>
    </dgm:pt>
    <dgm:pt modelId="{C3B9D3A9-852D-4C55-8EA1-C23A5BA5189B}" type="pres">
      <dgm:prSet presAssocID="{C30D895C-6B1C-4C76-A33B-79DB01DF72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s"/>
        </a:ext>
      </dgm:extLst>
    </dgm:pt>
    <dgm:pt modelId="{84B43F6F-4C71-40FD-BE9C-16C09C6DD808}" type="pres">
      <dgm:prSet presAssocID="{C30D895C-6B1C-4C76-A33B-79DB01DF7264}" presName="spaceRect" presStyleCnt="0"/>
      <dgm:spPr/>
    </dgm:pt>
    <dgm:pt modelId="{834D5F74-5DA8-4FFE-953C-41CDDC8C8716}" type="pres">
      <dgm:prSet presAssocID="{C30D895C-6B1C-4C76-A33B-79DB01DF7264}" presName="textRect" presStyleLbl="revTx" presStyleIdx="1" presStyleCnt="3">
        <dgm:presLayoutVars>
          <dgm:chMax val="1"/>
          <dgm:chPref val="1"/>
        </dgm:presLayoutVars>
      </dgm:prSet>
      <dgm:spPr/>
    </dgm:pt>
    <dgm:pt modelId="{B5502721-2827-461E-A7CF-DDE4FF6D8598}" type="pres">
      <dgm:prSet presAssocID="{12431078-6236-4222-B17D-13E3C137E5FF}" presName="sibTrans" presStyleLbl="sibTrans2D1" presStyleIdx="0" presStyleCnt="0"/>
      <dgm:spPr/>
    </dgm:pt>
    <dgm:pt modelId="{45CF0F20-B801-40D3-892A-4EF83BC0DB7F}" type="pres">
      <dgm:prSet presAssocID="{B510B093-212C-4655-A690-BC0C964A1746}" presName="compNode" presStyleCnt="0"/>
      <dgm:spPr/>
    </dgm:pt>
    <dgm:pt modelId="{662F61B2-B6E3-40D4-9ECA-9FD2276F7C71}" type="pres">
      <dgm:prSet presAssocID="{B510B093-212C-4655-A690-BC0C964A1746}" presName="iconBgRect" presStyleLbl="bgShp" presStyleIdx="2" presStyleCnt="3"/>
      <dgm:spPr/>
    </dgm:pt>
    <dgm:pt modelId="{DB5F8E7D-EA8D-49D7-AA6A-48C3388377AB}" type="pres">
      <dgm:prSet presAssocID="{B510B093-212C-4655-A690-BC0C964A174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763A4000-F65A-47FB-8C81-418C85EFDE07}" type="pres">
      <dgm:prSet presAssocID="{B510B093-212C-4655-A690-BC0C964A1746}" presName="spaceRect" presStyleCnt="0"/>
      <dgm:spPr/>
    </dgm:pt>
    <dgm:pt modelId="{D9572D61-B212-4F7B-ADC5-6D2BA84FABEB}" type="pres">
      <dgm:prSet presAssocID="{B510B093-212C-4655-A690-BC0C964A174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1994F12-C96E-4971-B571-FDC2C219B25E}" type="presOf" srcId="{C30D895C-6B1C-4C76-A33B-79DB01DF7264}" destId="{834D5F74-5DA8-4FFE-953C-41CDDC8C8716}" srcOrd="0" destOrd="0" presId="urn:microsoft.com/office/officeart/2018/2/layout/IconCircleList"/>
    <dgm:cxn modelId="{D7DDD61E-0E4A-4149-A3DC-0D280346016B}" type="presOf" srcId="{4878F1C7-B460-425B-BD70-918BA9BD1215}" destId="{A9674883-E0A5-4C24-A02A-89F4170503AD}" srcOrd="0" destOrd="0" presId="urn:microsoft.com/office/officeart/2018/2/layout/IconCircleList"/>
    <dgm:cxn modelId="{4659E63D-DFE4-493B-84A0-17DB05D98D83}" type="presOf" srcId="{12431078-6236-4222-B17D-13E3C137E5FF}" destId="{B5502721-2827-461E-A7CF-DDE4FF6D8598}" srcOrd="0" destOrd="0" presId="urn:microsoft.com/office/officeart/2018/2/layout/IconCircleList"/>
    <dgm:cxn modelId="{B1404440-3E0B-4A60-B865-4EE22BC41554}" type="presOf" srcId="{39C832FC-EACC-4E92-B4E1-5E290FD63A53}" destId="{CA002BE9-9D67-4C9F-9EFF-1051A01E66BE}" srcOrd="0" destOrd="0" presId="urn:microsoft.com/office/officeart/2018/2/layout/IconCircleList"/>
    <dgm:cxn modelId="{9B666563-B047-47D0-883B-4101720D0626}" srcId="{4878F1C7-B460-425B-BD70-918BA9BD1215}" destId="{B510B093-212C-4655-A690-BC0C964A1746}" srcOrd="2" destOrd="0" parTransId="{6D2899FF-8F2C-4EE3-A565-3EA792888114}" sibTransId="{B2713AF8-63B3-44F1-B73A-ACB90439234D}"/>
    <dgm:cxn modelId="{2197CA4C-7BAD-4C88-9A79-C720F63613D5}" type="presOf" srcId="{B510B093-212C-4655-A690-BC0C964A1746}" destId="{D9572D61-B212-4F7B-ADC5-6D2BA84FABEB}" srcOrd="0" destOrd="0" presId="urn:microsoft.com/office/officeart/2018/2/layout/IconCircleList"/>
    <dgm:cxn modelId="{4F80357D-5FF6-4F19-BC70-6FF45D9B30EB}" type="presOf" srcId="{2090CEDC-4DF2-4EB2-BD51-7C38512F4042}" destId="{D4E64D12-79F1-4967-821B-F5210AF68772}" srcOrd="0" destOrd="0" presId="urn:microsoft.com/office/officeart/2018/2/layout/IconCircleList"/>
    <dgm:cxn modelId="{350EE1A8-A67A-459E-9C8A-1E99CDA9F16D}" srcId="{4878F1C7-B460-425B-BD70-918BA9BD1215}" destId="{C30D895C-6B1C-4C76-A33B-79DB01DF7264}" srcOrd="1" destOrd="0" parTransId="{6192CC53-E5F4-48F0-A094-4F6C7861C70C}" sibTransId="{12431078-6236-4222-B17D-13E3C137E5FF}"/>
    <dgm:cxn modelId="{3197C1C6-A450-4276-ABB7-E9ABC1FACFB8}" srcId="{4878F1C7-B460-425B-BD70-918BA9BD1215}" destId="{2090CEDC-4DF2-4EB2-BD51-7C38512F4042}" srcOrd="0" destOrd="0" parTransId="{5C71ADEB-20F2-43A5-A506-1EF36825D866}" sibTransId="{39C832FC-EACC-4E92-B4E1-5E290FD63A53}"/>
    <dgm:cxn modelId="{A945A6B3-BBFD-418A-A6E2-E53717DE8C35}" type="presParOf" srcId="{A9674883-E0A5-4C24-A02A-89F4170503AD}" destId="{D63E0E33-C1EB-4813-85F8-1A1CD8564D36}" srcOrd="0" destOrd="0" presId="urn:microsoft.com/office/officeart/2018/2/layout/IconCircleList"/>
    <dgm:cxn modelId="{E868D48A-6B64-4F2E-BE48-F9D139385DBC}" type="presParOf" srcId="{D63E0E33-C1EB-4813-85F8-1A1CD8564D36}" destId="{CB65E82A-1CE1-4D04-BF37-4DAC6757B112}" srcOrd="0" destOrd="0" presId="urn:microsoft.com/office/officeart/2018/2/layout/IconCircleList"/>
    <dgm:cxn modelId="{1564E8E7-94D2-4CF9-833C-147BC788FED1}" type="presParOf" srcId="{CB65E82A-1CE1-4D04-BF37-4DAC6757B112}" destId="{45F23697-C032-4598-94B1-8E093D717D71}" srcOrd="0" destOrd="0" presId="urn:microsoft.com/office/officeart/2018/2/layout/IconCircleList"/>
    <dgm:cxn modelId="{97798976-5FAD-41CA-8732-03818E67EEF1}" type="presParOf" srcId="{CB65E82A-1CE1-4D04-BF37-4DAC6757B112}" destId="{4071B495-921A-40DB-BE0D-191C5C348D60}" srcOrd="1" destOrd="0" presId="urn:microsoft.com/office/officeart/2018/2/layout/IconCircleList"/>
    <dgm:cxn modelId="{05B35EC2-FAFC-4D72-9437-624C0E7C304F}" type="presParOf" srcId="{CB65E82A-1CE1-4D04-BF37-4DAC6757B112}" destId="{D2858C04-6C50-441D-B23C-FE06B12D2FEB}" srcOrd="2" destOrd="0" presId="urn:microsoft.com/office/officeart/2018/2/layout/IconCircleList"/>
    <dgm:cxn modelId="{2409A301-9FBD-4AB4-9A3F-66860A077DE8}" type="presParOf" srcId="{CB65E82A-1CE1-4D04-BF37-4DAC6757B112}" destId="{D4E64D12-79F1-4967-821B-F5210AF68772}" srcOrd="3" destOrd="0" presId="urn:microsoft.com/office/officeart/2018/2/layout/IconCircleList"/>
    <dgm:cxn modelId="{CDE5D846-DEC4-4139-A187-FE1E0DFC9F0A}" type="presParOf" srcId="{D63E0E33-C1EB-4813-85F8-1A1CD8564D36}" destId="{CA002BE9-9D67-4C9F-9EFF-1051A01E66BE}" srcOrd="1" destOrd="0" presId="urn:microsoft.com/office/officeart/2018/2/layout/IconCircleList"/>
    <dgm:cxn modelId="{C022FE97-67F5-40C8-9492-BCB2073BB0CD}" type="presParOf" srcId="{D63E0E33-C1EB-4813-85F8-1A1CD8564D36}" destId="{A9C4E875-107C-4B85-98AA-FBC0C9151E82}" srcOrd="2" destOrd="0" presId="urn:microsoft.com/office/officeart/2018/2/layout/IconCircleList"/>
    <dgm:cxn modelId="{D8C6ADA1-7330-401C-BCE9-C839BD4429C6}" type="presParOf" srcId="{A9C4E875-107C-4B85-98AA-FBC0C9151E82}" destId="{8B0DCD98-EDDA-4695-BF1E-CEF4AAF8CDE4}" srcOrd="0" destOrd="0" presId="urn:microsoft.com/office/officeart/2018/2/layout/IconCircleList"/>
    <dgm:cxn modelId="{1A2F9E18-A904-486B-B42B-83A38E82743A}" type="presParOf" srcId="{A9C4E875-107C-4B85-98AA-FBC0C9151E82}" destId="{C3B9D3A9-852D-4C55-8EA1-C23A5BA5189B}" srcOrd="1" destOrd="0" presId="urn:microsoft.com/office/officeart/2018/2/layout/IconCircleList"/>
    <dgm:cxn modelId="{013EF98E-1775-4561-A881-3566BB4124C4}" type="presParOf" srcId="{A9C4E875-107C-4B85-98AA-FBC0C9151E82}" destId="{84B43F6F-4C71-40FD-BE9C-16C09C6DD808}" srcOrd="2" destOrd="0" presId="urn:microsoft.com/office/officeart/2018/2/layout/IconCircleList"/>
    <dgm:cxn modelId="{2A977CF6-2704-4565-8203-5A68CCB71534}" type="presParOf" srcId="{A9C4E875-107C-4B85-98AA-FBC0C9151E82}" destId="{834D5F74-5DA8-4FFE-953C-41CDDC8C8716}" srcOrd="3" destOrd="0" presId="urn:microsoft.com/office/officeart/2018/2/layout/IconCircleList"/>
    <dgm:cxn modelId="{B6010865-0B4E-4602-908F-5E28769CD3AF}" type="presParOf" srcId="{D63E0E33-C1EB-4813-85F8-1A1CD8564D36}" destId="{B5502721-2827-461E-A7CF-DDE4FF6D8598}" srcOrd="3" destOrd="0" presId="urn:microsoft.com/office/officeart/2018/2/layout/IconCircleList"/>
    <dgm:cxn modelId="{CD1AEBCC-6FFF-4399-A237-E32DBF7038B0}" type="presParOf" srcId="{D63E0E33-C1EB-4813-85F8-1A1CD8564D36}" destId="{45CF0F20-B801-40D3-892A-4EF83BC0DB7F}" srcOrd="4" destOrd="0" presId="urn:microsoft.com/office/officeart/2018/2/layout/IconCircleList"/>
    <dgm:cxn modelId="{6450FED8-9EC3-4DB9-B7A2-C8C9A17E5B8B}" type="presParOf" srcId="{45CF0F20-B801-40D3-892A-4EF83BC0DB7F}" destId="{662F61B2-B6E3-40D4-9ECA-9FD2276F7C71}" srcOrd="0" destOrd="0" presId="urn:microsoft.com/office/officeart/2018/2/layout/IconCircleList"/>
    <dgm:cxn modelId="{3577BE8E-F708-4A6E-ACC0-BF7DCF164D6D}" type="presParOf" srcId="{45CF0F20-B801-40D3-892A-4EF83BC0DB7F}" destId="{DB5F8E7D-EA8D-49D7-AA6A-48C3388377AB}" srcOrd="1" destOrd="0" presId="urn:microsoft.com/office/officeart/2018/2/layout/IconCircleList"/>
    <dgm:cxn modelId="{81EAE377-0DF4-4900-8B38-40B6313EC09B}" type="presParOf" srcId="{45CF0F20-B801-40D3-892A-4EF83BC0DB7F}" destId="{763A4000-F65A-47FB-8C81-418C85EFDE07}" srcOrd="2" destOrd="0" presId="urn:microsoft.com/office/officeart/2018/2/layout/IconCircleList"/>
    <dgm:cxn modelId="{12967509-0390-4A6D-A0E4-EE02DFF5BB26}" type="presParOf" srcId="{45CF0F20-B801-40D3-892A-4EF83BC0DB7F}" destId="{D9572D61-B212-4F7B-ADC5-6D2BA84FABE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FB1AFA-9879-428E-8FFF-32DF3C877D4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AF5509-7BD1-47AC-8C98-A83E232F2F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successfully classified iris flowers using machine learning.</a:t>
          </a:r>
        </a:p>
      </dgm:t>
    </dgm:pt>
    <dgm:pt modelId="{23BA4A67-49C5-4466-8061-452E904FDDD5}" type="parTrans" cxnId="{8919E552-73FA-4AE7-9DC7-F076A9DED339}">
      <dgm:prSet/>
      <dgm:spPr/>
      <dgm:t>
        <a:bodyPr/>
        <a:lstStyle/>
        <a:p>
          <a:endParaRPr lang="en-US"/>
        </a:p>
      </dgm:t>
    </dgm:pt>
    <dgm:pt modelId="{36DED6A7-0CA6-428B-8105-7B668CD074BC}" type="sibTrans" cxnId="{8919E552-73FA-4AE7-9DC7-F076A9DED339}">
      <dgm:prSet/>
      <dgm:spPr/>
      <dgm:t>
        <a:bodyPr/>
        <a:lstStyle/>
        <a:p>
          <a:endParaRPr lang="en-US"/>
        </a:p>
      </dgm:t>
    </dgm:pt>
    <dgm:pt modelId="{DDED44F9-2E21-4288-AB94-8DBE4DD324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KNN achieved good accuracy.</a:t>
          </a:r>
        </a:p>
      </dgm:t>
    </dgm:pt>
    <dgm:pt modelId="{D1660272-0D0D-4EAE-BB90-7A81165BD69A}" type="parTrans" cxnId="{13178B22-A809-4D0E-ABF3-DDE80A144FCD}">
      <dgm:prSet/>
      <dgm:spPr/>
      <dgm:t>
        <a:bodyPr/>
        <a:lstStyle/>
        <a:p>
          <a:endParaRPr lang="en-US"/>
        </a:p>
      </dgm:t>
    </dgm:pt>
    <dgm:pt modelId="{592779C3-FF65-45B9-A27D-1B1F7610C6A7}" type="sibTrans" cxnId="{13178B22-A809-4D0E-ABF3-DDE80A144FCD}">
      <dgm:prSet/>
      <dgm:spPr/>
      <dgm:t>
        <a:bodyPr/>
        <a:lstStyle/>
        <a:p>
          <a:endParaRPr lang="en-US"/>
        </a:p>
      </dgm:t>
    </dgm:pt>
    <dgm:pt modelId="{0B2165E1-13BB-4D48-8DB2-FF9677CBE2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The model can predict new samples.</a:t>
          </a:r>
        </a:p>
      </dgm:t>
    </dgm:pt>
    <dgm:pt modelId="{9B1F5E4E-0071-4B2E-9755-9316F14ABF88}" type="parTrans" cxnId="{232E0018-A00B-43EE-BB0C-B6447ABF5628}">
      <dgm:prSet/>
      <dgm:spPr/>
      <dgm:t>
        <a:bodyPr/>
        <a:lstStyle/>
        <a:p>
          <a:endParaRPr lang="en-US"/>
        </a:p>
      </dgm:t>
    </dgm:pt>
    <dgm:pt modelId="{75BECCE7-2680-4DBF-8A0C-C8DE86998202}" type="sibTrans" cxnId="{232E0018-A00B-43EE-BB0C-B6447ABF5628}">
      <dgm:prSet/>
      <dgm:spPr/>
      <dgm:t>
        <a:bodyPr/>
        <a:lstStyle/>
        <a:p>
          <a:endParaRPr lang="en-US"/>
        </a:p>
      </dgm:t>
    </dgm:pt>
    <dgm:pt modelId="{C3B7E578-CC91-4B9C-BAD7-12B98BCAFFA1}" type="pres">
      <dgm:prSet presAssocID="{DFFB1AFA-9879-428E-8FFF-32DF3C877D41}" presName="root" presStyleCnt="0">
        <dgm:presLayoutVars>
          <dgm:dir/>
          <dgm:resizeHandles val="exact"/>
        </dgm:presLayoutVars>
      </dgm:prSet>
      <dgm:spPr/>
    </dgm:pt>
    <dgm:pt modelId="{598C9D49-BCEB-4A99-8669-F10F63C3FC57}" type="pres">
      <dgm:prSet presAssocID="{06AF5509-7BD1-47AC-8C98-A83E232F2FDF}" presName="compNode" presStyleCnt="0"/>
      <dgm:spPr/>
    </dgm:pt>
    <dgm:pt modelId="{A1135E97-E9A2-4066-9E22-0DC547BACC9F}" type="pres">
      <dgm:prSet presAssocID="{06AF5509-7BD1-47AC-8C98-A83E232F2FD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FBEBCD9C-3AD4-42C5-8B90-C43DC34993A4}" type="pres">
      <dgm:prSet presAssocID="{06AF5509-7BD1-47AC-8C98-A83E232F2FDF}" presName="spaceRect" presStyleCnt="0"/>
      <dgm:spPr/>
    </dgm:pt>
    <dgm:pt modelId="{B15A450C-931C-4345-9A7B-7E44C17DA9FF}" type="pres">
      <dgm:prSet presAssocID="{06AF5509-7BD1-47AC-8C98-A83E232F2FDF}" presName="textRect" presStyleLbl="revTx" presStyleIdx="0" presStyleCnt="3">
        <dgm:presLayoutVars>
          <dgm:chMax val="1"/>
          <dgm:chPref val="1"/>
        </dgm:presLayoutVars>
      </dgm:prSet>
      <dgm:spPr/>
    </dgm:pt>
    <dgm:pt modelId="{CCB2259C-0ACD-413C-AB6F-52B7D27FF923}" type="pres">
      <dgm:prSet presAssocID="{36DED6A7-0CA6-428B-8105-7B668CD074BC}" presName="sibTrans" presStyleCnt="0"/>
      <dgm:spPr/>
    </dgm:pt>
    <dgm:pt modelId="{6D2B86E6-C415-41F3-9F40-C67A9DE56E4C}" type="pres">
      <dgm:prSet presAssocID="{DDED44F9-2E21-4288-AB94-8DBE4DD324EE}" presName="compNode" presStyleCnt="0"/>
      <dgm:spPr/>
    </dgm:pt>
    <dgm:pt modelId="{CDDCCF89-237A-4F58-9B6A-1B6975D6FEB7}" type="pres">
      <dgm:prSet presAssocID="{DDED44F9-2E21-4288-AB94-8DBE4DD324E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8345A3A-9197-4F10-B242-2E6B46A43AE6}" type="pres">
      <dgm:prSet presAssocID="{DDED44F9-2E21-4288-AB94-8DBE4DD324EE}" presName="spaceRect" presStyleCnt="0"/>
      <dgm:spPr/>
    </dgm:pt>
    <dgm:pt modelId="{C0B44EB8-E6C6-4F69-9D49-405657A9C89F}" type="pres">
      <dgm:prSet presAssocID="{DDED44F9-2E21-4288-AB94-8DBE4DD324EE}" presName="textRect" presStyleLbl="revTx" presStyleIdx="1" presStyleCnt="3">
        <dgm:presLayoutVars>
          <dgm:chMax val="1"/>
          <dgm:chPref val="1"/>
        </dgm:presLayoutVars>
      </dgm:prSet>
      <dgm:spPr/>
    </dgm:pt>
    <dgm:pt modelId="{91DE2629-D176-41C1-9E8E-A785E8174AD4}" type="pres">
      <dgm:prSet presAssocID="{592779C3-FF65-45B9-A27D-1B1F7610C6A7}" presName="sibTrans" presStyleCnt="0"/>
      <dgm:spPr/>
    </dgm:pt>
    <dgm:pt modelId="{11853F73-3F4F-49C7-ACB3-BB15B9F36946}" type="pres">
      <dgm:prSet presAssocID="{0B2165E1-13BB-4D48-8DB2-FF9677CBE268}" presName="compNode" presStyleCnt="0"/>
      <dgm:spPr/>
    </dgm:pt>
    <dgm:pt modelId="{A86724EE-91FA-4A14-9160-27FAFA5202C9}" type="pres">
      <dgm:prSet presAssocID="{0B2165E1-13BB-4D48-8DB2-FF9677CBE2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A08D961-AA34-4281-A07E-A4514A1DC85C}" type="pres">
      <dgm:prSet presAssocID="{0B2165E1-13BB-4D48-8DB2-FF9677CBE268}" presName="spaceRect" presStyleCnt="0"/>
      <dgm:spPr/>
    </dgm:pt>
    <dgm:pt modelId="{C2FEB482-72B6-444F-89ED-33EB92E6AA91}" type="pres">
      <dgm:prSet presAssocID="{0B2165E1-13BB-4D48-8DB2-FF9677CBE26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32E0018-A00B-43EE-BB0C-B6447ABF5628}" srcId="{DFFB1AFA-9879-428E-8FFF-32DF3C877D41}" destId="{0B2165E1-13BB-4D48-8DB2-FF9677CBE268}" srcOrd="2" destOrd="0" parTransId="{9B1F5E4E-0071-4B2E-9755-9316F14ABF88}" sibTransId="{75BECCE7-2680-4DBF-8A0C-C8DE86998202}"/>
    <dgm:cxn modelId="{13178B22-A809-4D0E-ABF3-DDE80A144FCD}" srcId="{DFFB1AFA-9879-428E-8FFF-32DF3C877D41}" destId="{DDED44F9-2E21-4288-AB94-8DBE4DD324EE}" srcOrd="1" destOrd="0" parTransId="{D1660272-0D0D-4EAE-BB90-7A81165BD69A}" sibTransId="{592779C3-FF65-45B9-A27D-1B1F7610C6A7}"/>
    <dgm:cxn modelId="{F562EB3A-21F9-474D-8D65-CCB17E6E7CC8}" type="presOf" srcId="{0B2165E1-13BB-4D48-8DB2-FF9677CBE268}" destId="{C2FEB482-72B6-444F-89ED-33EB92E6AA91}" srcOrd="0" destOrd="0" presId="urn:microsoft.com/office/officeart/2018/2/layout/IconLabelList"/>
    <dgm:cxn modelId="{8919E552-73FA-4AE7-9DC7-F076A9DED339}" srcId="{DFFB1AFA-9879-428E-8FFF-32DF3C877D41}" destId="{06AF5509-7BD1-47AC-8C98-A83E232F2FDF}" srcOrd="0" destOrd="0" parTransId="{23BA4A67-49C5-4466-8061-452E904FDDD5}" sibTransId="{36DED6A7-0CA6-428B-8105-7B668CD074BC}"/>
    <dgm:cxn modelId="{1BC98493-1738-4324-817B-9C9869B1BA3F}" type="presOf" srcId="{DDED44F9-2E21-4288-AB94-8DBE4DD324EE}" destId="{C0B44EB8-E6C6-4F69-9D49-405657A9C89F}" srcOrd="0" destOrd="0" presId="urn:microsoft.com/office/officeart/2018/2/layout/IconLabelList"/>
    <dgm:cxn modelId="{293430A4-14D9-4A18-B0BC-6D2A47DB229E}" type="presOf" srcId="{DFFB1AFA-9879-428E-8FFF-32DF3C877D41}" destId="{C3B7E578-CC91-4B9C-BAD7-12B98BCAFFA1}" srcOrd="0" destOrd="0" presId="urn:microsoft.com/office/officeart/2018/2/layout/IconLabelList"/>
    <dgm:cxn modelId="{86CF3FBA-3A1E-4BC0-BD6E-B11A08E05E93}" type="presOf" srcId="{06AF5509-7BD1-47AC-8C98-A83E232F2FDF}" destId="{B15A450C-931C-4345-9A7B-7E44C17DA9FF}" srcOrd="0" destOrd="0" presId="urn:microsoft.com/office/officeart/2018/2/layout/IconLabelList"/>
    <dgm:cxn modelId="{97B2DB68-744F-48F7-97F1-549B0B37A429}" type="presParOf" srcId="{C3B7E578-CC91-4B9C-BAD7-12B98BCAFFA1}" destId="{598C9D49-BCEB-4A99-8669-F10F63C3FC57}" srcOrd="0" destOrd="0" presId="urn:microsoft.com/office/officeart/2018/2/layout/IconLabelList"/>
    <dgm:cxn modelId="{B0978E11-6017-4AE8-8FB8-253B2340BEA2}" type="presParOf" srcId="{598C9D49-BCEB-4A99-8669-F10F63C3FC57}" destId="{A1135E97-E9A2-4066-9E22-0DC547BACC9F}" srcOrd="0" destOrd="0" presId="urn:microsoft.com/office/officeart/2018/2/layout/IconLabelList"/>
    <dgm:cxn modelId="{3D5C5394-54C4-42B2-8EC1-2AF6327E9D80}" type="presParOf" srcId="{598C9D49-BCEB-4A99-8669-F10F63C3FC57}" destId="{FBEBCD9C-3AD4-42C5-8B90-C43DC34993A4}" srcOrd="1" destOrd="0" presId="urn:microsoft.com/office/officeart/2018/2/layout/IconLabelList"/>
    <dgm:cxn modelId="{A187D547-A915-4BDA-A267-2590895C6485}" type="presParOf" srcId="{598C9D49-BCEB-4A99-8669-F10F63C3FC57}" destId="{B15A450C-931C-4345-9A7B-7E44C17DA9FF}" srcOrd="2" destOrd="0" presId="urn:microsoft.com/office/officeart/2018/2/layout/IconLabelList"/>
    <dgm:cxn modelId="{5E4AB78A-8B2B-453D-8253-28B0EEFC3B36}" type="presParOf" srcId="{C3B7E578-CC91-4B9C-BAD7-12B98BCAFFA1}" destId="{CCB2259C-0ACD-413C-AB6F-52B7D27FF923}" srcOrd="1" destOrd="0" presId="urn:microsoft.com/office/officeart/2018/2/layout/IconLabelList"/>
    <dgm:cxn modelId="{45178A3D-29BF-4437-A61C-2F80BF3EB32F}" type="presParOf" srcId="{C3B7E578-CC91-4B9C-BAD7-12B98BCAFFA1}" destId="{6D2B86E6-C415-41F3-9F40-C67A9DE56E4C}" srcOrd="2" destOrd="0" presId="urn:microsoft.com/office/officeart/2018/2/layout/IconLabelList"/>
    <dgm:cxn modelId="{F1139F46-DBBE-4A66-9806-976476654754}" type="presParOf" srcId="{6D2B86E6-C415-41F3-9F40-C67A9DE56E4C}" destId="{CDDCCF89-237A-4F58-9B6A-1B6975D6FEB7}" srcOrd="0" destOrd="0" presId="urn:microsoft.com/office/officeart/2018/2/layout/IconLabelList"/>
    <dgm:cxn modelId="{9F21E8C3-2D90-424E-83A0-7688D1630B14}" type="presParOf" srcId="{6D2B86E6-C415-41F3-9F40-C67A9DE56E4C}" destId="{08345A3A-9197-4F10-B242-2E6B46A43AE6}" srcOrd="1" destOrd="0" presId="urn:microsoft.com/office/officeart/2018/2/layout/IconLabelList"/>
    <dgm:cxn modelId="{E47CA3BE-0BD1-43DB-8F99-D07F621DAC05}" type="presParOf" srcId="{6D2B86E6-C415-41F3-9F40-C67A9DE56E4C}" destId="{C0B44EB8-E6C6-4F69-9D49-405657A9C89F}" srcOrd="2" destOrd="0" presId="urn:microsoft.com/office/officeart/2018/2/layout/IconLabelList"/>
    <dgm:cxn modelId="{163A6CBD-088C-4ADE-B53D-1997AAB64B54}" type="presParOf" srcId="{C3B7E578-CC91-4B9C-BAD7-12B98BCAFFA1}" destId="{91DE2629-D176-41C1-9E8E-A785E8174AD4}" srcOrd="3" destOrd="0" presId="urn:microsoft.com/office/officeart/2018/2/layout/IconLabelList"/>
    <dgm:cxn modelId="{402F62FE-98CB-43C0-803A-132D9F8AB7D7}" type="presParOf" srcId="{C3B7E578-CC91-4B9C-BAD7-12B98BCAFFA1}" destId="{11853F73-3F4F-49C7-ACB3-BB15B9F36946}" srcOrd="4" destOrd="0" presId="urn:microsoft.com/office/officeart/2018/2/layout/IconLabelList"/>
    <dgm:cxn modelId="{B86C92B9-ABE9-4CEF-986F-E84E4870252E}" type="presParOf" srcId="{11853F73-3F4F-49C7-ACB3-BB15B9F36946}" destId="{A86724EE-91FA-4A14-9160-27FAFA5202C9}" srcOrd="0" destOrd="0" presId="urn:microsoft.com/office/officeart/2018/2/layout/IconLabelList"/>
    <dgm:cxn modelId="{502CECCA-FF0C-4E65-B79B-F0FE57E35942}" type="presParOf" srcId="{11853F73-3F4F-49C7-ACB3-BB15B9F36946}" destId="{5A08D961-AA34-4281-A07E-A4514A1DC85C}" srcOrd="1" destOrd="0" presId="urn:microsoft.com/office/officeart/2018/2/layout/IconLabelList"/>
    <dgm:cxn modelId="{D61A9404-66F3-4F8B-99BA-104707988F72}" type="presParOf" srcId="{11853F73-3F4F-49C7-ACB3-BB15B9F36946}" destId="{C2FEB482-72B6-444F-89ED-33EB92E6AA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99076-62E5-44A0-88AC-9CD936B7E69A}">
      <dsp:nvSpPr>
        <dsp:cNvPr id="0" name=""/>
        <dsp:cNvSpPr/>
      </dsp:nvSpPr>
      <dsp:spPr>
        <a:xfrm>
          <a:off x="925095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898A5-9497-41E9-BD42-B258CF9A10EB}">
      <dsp:nvSpPr>
        <dsp:cNvPr id="0" name=""/>
        <dsp:cNvSpPr/>
      </dsp:nvSpPr>
      <dsp:spPr>
        <a:xfrm>
          <a:off x="483752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dataset contains:</a:t>
          </a:r>
        </a:p>
      </dsp:txBody>
      <dsp:txXfrm>
        <a:off x="483752" y="1420418"/>
        <a:ext cx="1604882" cy="641953"/>
      </dsp:txXfrm>
    </dsp:sp>
    <dsp:sp modelId="{9D0FFCD6-417C-4389-B3C9-F204FB9DB817}">
      <dsp:nvSpPr>
        <dsp:cNvPr id="0" name=""/>
        <dsp:cNvSpPr/>
      </dsp:nvSpPr>
      <dsp:spPr>
        <a:xfrm>
          <a:off x="2810832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036BB-2953-4AFE-AF34-9392AA0E1B2A}">
      <dsp:nvSpPr>
        <dsp:cNvPr id="0" name=""/>
        <dsp:cNvSpPr/>
      </dsp:nvSpPr>
      <dsp:spPr>
        <a:xfrm>
          <a:off x="2369489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- 150 samples</a:t>
          </a:r>
        </a:p>
      </dsp:txBody>
      <dsp:txXfrm>
        <a:off x="2369489" y="1420418"/>
        <a:ext cx="1604882" cy="641953"/>
      </dsp:txXfrm>
    </dsp:sp>
    <dsp:sp modelId="{560F5F75-BDD0-4070-A9CC-98BEE9BEB89F}">
      <dsp:nvSpPr>
        <dsp:cNvPr id="0" name=""/>
        <dsp:cNvSpPr/>
      </dsp:nvSpPr>
      <dsp:spPr>
        <a:xfrm>
          <a:off x="4696570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2CA44-EC25-4907-8C09-EE22BEFC2824}">
      <dsp:nvSpPr>
        <dsp:cNvPr id="0" name=""/>
        <dsp:cNvSpPr/>
      </dsp:nvSpPr>
      <dsp:spPr>
        <a:xfrm>
          <a:off x="4255227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- 4 numerical features</a:t>
          </a:r>
        </a:p>
      </dsp:txBody>
      <dsp:txXfrm>
        <a:off x="4255227" y="1420418"/>
        <a:ext cx="1604882" cy="641953"/>
      </dsp:txXfrm>
    </dsp:sp>
    <dsp:sp modelId="{C424BD4A-9B3C-48FA-80CA-FE9336130889}">
      <dsp:nvSpPr>
        <dsp:cNvPr id="0" name=""/>
        <dsp:cNvSpPr/>
      </dsp:nvSpPr>
      <dsp:spPr>
        <a:xfrm>
          <a:off x="6582307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7AC13-782E-4AF9-8DE1-7C3B54340A02}">
      <dsp:nvSpPr>
        <dsp:cNvPr id="0" name=""/>
        <dsp:cNvSpPr/>
      </dsp:nvSpPr>
      <dsp:spPr>
        <a:xfrm>
          <a:off x="6140964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- 3 classes (Setosa, Versicolor, Virginica)</a:t>
          </a:r>
        </a:p>
      </dsp:txBody>
      <dsp:txXfrm>
        <a:off x="6140964" y="1420418"/>
        <a:ext cx="1604882" cy="641953"/>
      </dsp:txXfrm>
    </dsp:sp>
    <dsp:sp modelId="{26D1C6F9-D317-4926-8A7F-11CD9D8A5866}">
      <dsp:nvSpPr>
        <dsp:cNvPr id="0" name=""/>
        <dsp:cNvSpPr/>
      </dsp:nvSpPr>
      <dsp:spPr>
        <a:xfrm>
          <a:off x="3753701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E173D6-B807-42DF-8723-7B8F266F3796}">
      <dsp:nvSpPr>
        <dsp:cNvPr id="0" name=""/>
        <dsp:cNvSpPr/>
      </dsp:nvSpPr>
      <dsp:spPr>
        <a:xfrm>
          <a:off x="3312358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Commonly used for classification problems.</a:t>
          </a:r>
        </a:p>
      </dsp:txBody>
      <dsp:txXfrm>
        <a:off x="3312358" y="3457346"/>
        <a:ext cx="1604882" cy="641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0F833-41CC-420A-9B69-89F7FF2D7F59}">
      <dsp:nvSpPr>
        <dsp:cNvPr id="0" name=""/>
        <dsp:cNvSpPr/>
      </dsp:nvSpPr>
      <dsp:spPr>
        <a:xfrm>
          <a:off x="1004" y="957341"/>
          <a:ext cx="3526110" cy="22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7E50C-1C9C-480A-A988-E87C15B456DC}">
      <dsp:nvSpPr>
        <dsp:cNvPr id="0" name=""/>
        <dsp:cNvSpPr/>
      </dsp:nvSpPr>
      <dsp:spPr>
        <a:xfrm>
          <a:off x="392794" y="1329541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We use Seaborn to visualize relationships between features.</a:t>
          </a:r>
        </a:p>
      </dsp:txBody>
      <dsp:txXfrm>
        <a:off x="458374" y="1395121"/>
        <a:ext cx="3394950" cy="2107920"/>
      </dsp:txXfrm>
    </dsp:sp>
    <dsp:sp modelId="{F75FA248-F283-4F62-A465-6061CD31C42A}">
      <dsp:nvSpPr>
        <dsp:cNvPr id="0" name=""/>
        <dsp:cNvSpPr/>
      </dsp:nvSpPr>
      <dsp:spPr>
        <a:xfrm>
          <a:off x="4310695" y="957341"/>
          <a:ext cx="3526110" cy="22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6BE40-C02D-4F07-B96C-640993362E55}">
      <dsp:nvSpPr>
        <dsp:cNvPr id="0" name=""/>
        <dsp:cNvSpPr/>
      </dsp:nvSpPr>
      <dsp:spPr>
        <a:xfrm>
          <a:off x="4702485" y="1329541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Pair plots help in understanding how different features separate the classes.</a:t>
          </a:r>
        </a:p>
      </dsp:txBody>
      <dsp:txXfrm>
        <a:off x="4768065" y="1395121"/>
        <a:ext cx="3394950" cy="2107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974279-382C-46CB-8CB6-2122F5F27345}">
      <dsp:nvSpPr>
        <dsp:cNvPr id="0" name=""/>
        <dsp:cNvSpPr/>
      </dsp:nvSpPr>
      <dsp:spPr>
        <a:xfrm>
          <a:off x="925095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D14F2-0F3B-4D32-B1B8-D6DB10E07E53}">
      <dsp:nvSpPr>
        <dsp:cNvPr id="0" name=""/>
        <dsp:cNvSpPr/>
      </dsp:nvSpPr>
      <dsp:spPr>
        <a:xfrm>
          <a:off x="483752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After training, we evaluate the model using:</a:t>
          </a:r>
        </a:p>
      </dsp:txBody>
      <dsp:txXfrm>
        <a:off x="483752" y="1420418"/>
        <a:ext cx="1604882" cy="641953"/>
      </dsp:txXfrm>
    </dsp:sp>
    <dsp:sp modelId="{6E25B81A-2407-4EB8-AFD3-8C1EB0F7E44C}">
      <dsp:nvSpPr>
        <dsp:cNvPr id="0" name=""/>
        <dsp:cNvSpPr/>
      </dsp:nvSpPr>
      <dsp:spPr>
        <a:xfrm>
          <a:off x="2810832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A8359-CEEB-4D4E-B9DD-C9CFF7D69D92}">
      <dsp:nvSpPr>
        <dsp:cNvPr id="0" name=""/>
        <dsp:cNvSpPr/>
      </dsp:nvSpPr>
      <dsp:spPr>
        <a:xfrm>
          <a:off x="2369489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Accuracy Score</a:t>
          </a:r>
        </a:p>
      </dsp:txBody>
      <dsp:txXfrm>
        <a:off x="2369489" y="1420418"/>
        <a:ext cx="1604882" cy="641953"/>
      </dsp:txXfrm>
    </dsp:sp>
    <dsp:sp modelId="{F7188DB4-3860-4DEB-B879-44DCA8D6B0C3}">
      <dsp:nvSpPr>
        <dsp:cNvPr id="0" name=""/>
        <dsp:cNvSpPr/>
      </dsp:nvSpPr>
      <dsp:spPr>
        <a:xfrm>
          <a:off x="4696570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530EC-B354-4EF4-B94B-FAEF1A2CB53D}">
      <dsp:nvSpPr>
        <dsp:cNvPr id="0" name=""/>
        <dsp:cNvSpPr/>
      </dsp:nvSpPr>
      <dsp:spPr>
        <a:xfrm>
          <a:off x="4255227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Confusion Matrix</a:t>
          </a:r>
        </a:p>
      </dsp:txBody>
      <dsp:txXfrm>
        <a:off x="4255227" y="1420418"/>
        <a:ext cx="1604882" cy="641953"/>
      </dsp:txXfrm>
    </dsp:sp>
    <dsp:sp modelId="{AAC86B98-5EA1-4E4A-BD9C-0CDA8F78D1A0}">
      <dsp:nvSpPr>
        <dsp:cNvPr id="0" name=""/>
        <dsp:cNvSpPr/>
      </dsp:nvSpPr>
      <dsp:spPr>
        <a:xfrm>
          <a:off x="6582307" y="426662"/>
          <a:ext cx="722197" cy="7221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C27190-86B0-4FC6-97DB-C3340913F680}">
      <dsp:nvSpPr>
        <dsp:cNvPr id="0" name=""/>
        <dsp:cNvSpPr/>
      </dsp:nvSpPr>
      <dsp:spPr>
        <a:xfrm>
          <a:off x="6140964" y="1420418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Classification Report</a:t>
          </a:r>
        </a:p>
      </dsp:txBody>
      <dsp:txXfrm>
        <a:off x="6140964" y="1420418"/>
        <a:ext cx="1604882" cy="641953"/>
      </dsp:txXfrm>
    </dsp:sp>
    <dsp:sp modelId="{B48D4D25-CB1D-463A-8E8A-A35E15EB14A7}">
      <dsp:nvSpPr>
        <dsp:cNvPr id="0" name=""/>
        <dsp:cNvSpPr/>
      </dsp:nvSpPr>
      <dsp:spPr>
        <a:xfrm>
          <a:off x="3753701" y="2463591"/>
          <a:ext cx="722197" cy="7221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C9770A-E941-4EEF-A048-54244C300BA9}">
      <dsp:nvSpPr>
        <dsp:cNvPr id="0" name=""/>
        <dsp:cNvSpPr/>
      </dsp:nvSpPr>
      <dsp:spPr>
        <a:xfrm>
          <a:off x="3312358" y="3457346"/>
          <a:ext cx="1604882" cy="64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These metrics help us understand model performance.</a:t>
          </a:r>
        </a:p>
      </dsp:txBody>
      <dsp:txXfrm>
        <a:off x="3312358" y="3457346"/>
        <a:ext cx="1604882" cy="6419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F23697-C032-4598-94B1-8E093D717D71}">
      <dsp:nvSpPr>
        <dsp:cNvPr id="0" name=""/>
        <dsp:cNvSpPr/>
      </dsp:nvSpPr>
      <dsp:spPr>
        <a:xfrm>
          <a:off x="13749" y="1907472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1B495-921A-40DB-BE0D-191C5C348D60}">
      <dsp:nvSpPr>
        <dsp:cNvPr id="0" name=""/>
        <dsp:cNvSpPr/>
      </dsp:nvSpPr>
      <dsp:spPr>
        <a:xfrm>
          <a:off x="163063" y="2056786"/>
          <a:ext cx="412390" cy="4123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64D12-79F1-4967-821B-F5210AF68772}">
      <dsp:nvSpPr>
        <dsp:cNvPr id="0" name=""/>
        <dsp:cNvSpPr/>
      </dsp:nvSpPr>
      <dsp:spPr>
        <a:xfrm>
          <a:off x="877128" y="1907472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Example Input: [5.1, 3.5, 1.4, 0.2]</a:t>
          </a:r>
        </a:p>
      </dsp:txBody>
      <dsp:txXfrm>
        <a:off x="877128" y="1907472"/>
        <a:ext cx="1675971" cy="711018"/>
      </dsp:txXfrm>
    </dsp:sp>
    <dsp:sp modelId="{8B0DCD98-EDDA-4695-BF1E-CEF4AAF8CDE4}">
      <dsp:nvSpPr>
        <dsp:cNvPr id="0" name=""/>
        <dsp:cNvSpPr/>
      </dsp:nvSpPr>
      <dsp:spPr>
        <a:xfrm>
          <a:off x="2845124" y="1907472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9D3A9-852D-4C55-8EA1-C23A5BA5189B}">
      <dsp:nvSpPr>
        <dsp:cNvPr id="0" name=""/>
        <dsp:cNvSpPr/>
      </dsp:nvSpPr>
      <dsp:spPr>
        <a:xfrm>
          <a:off x="2994438" y="2056786"/>
          <a:ext cx="412390" cy="412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D5F74-5DA8-4FFE-953C-41CDDC8C8716}">
      <dsp:nvSpPr>
        <dsp:cNvPr id="0" name=""/>
        <dsp:cNvSpPr/>
      </dsp:nvSpPr>
      <dsp:spPr>
        <a:xfrm>
          <a:off x="3708504" y="1907472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Predicted Class: Iris Setosa</a:t>
          </a:r>
        </a:p>
      </dsp:txBody>
      <dsp:txXfrm>
        <a:off x="3708504" y="1907472"/>
        <a:ext cx="1675971" cy="711018"/>
      </dsp:txXfrm>
    </dsp:sp>
    <dsp:sp modelId="{662F61B2-B6E3-40D4-9ECA-9FD2276F7C71}">
      <dsp:nvSpPr>
        <dsp:cNvPr id="0" name=""/>
        <dsp:cNvSpPr/>
      </dsp:nvSpPr>
      <dsp:spPr>
        <a:xfrm>
          <a:off x="5676500" y="1907472"/>
          <a:ext cx="711018" cy="711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F8E7D-EA8D-49D7-AA6A-48C3388377AB}">
      <dsp:nvSpPr>
        <dsp:cNvPr id="0" name=""/>
        <dsp:cNvSpPr/>
      </dsp:nvSpPr>
      <dsp:spPr>
        <a:xfrm>
          <a:off x="5825814" y="2056786"/>
          <a:ext cx="412390" cy="412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72D61-B212-4F7B-ADC5-6D2BA84FABEB}">
      <dsp:nvSpPr>
        <dsp:cNvPr id="0" name=""/>
        <dsp:cNvSpPr/>
      </dsp:nvSpPr>
      <dsp:spPr>
        <a:xfrm>
          <a:off x="6539879" y="1907472"/>
          <a:ext cx="1675971" cy="711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trained model can classify new flower samples based on measurements.</a:t>
          </a:r>
        </a:p>
      </dsp:txBody>
      <dsp:txXfrm>
        <a:off x="6539879" y="1907472"/>
        <a:ext cx="1675971" cy="7110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35E97-E9A2-4066-9E22-0DC547BACC9F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5A450C-931C-4345-9A7B-7E44C17DA9FF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successfully classified iris flowers using machine learning.</a:t>
          </a:r>
        </a:p>
      </dsp:txBody>
      <dsp:txXfrm>
        <a:off x="90151" y="2602589"/>
        <a:ext cx="2402775" cy="720000"/>
      </dsp:txXfrm>
    </dsp:sp>
    <dsp:sp modelId="{CDDCCF89-237A-4F58-9B6A-1B6975D6FEB7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44EB8-E6C6-4F69-9D49-405657A9C89F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KNN achieved good accuracy.</a:t>
          </a:r>
        </a:p>
      </dsp:txBody>
      <dsp:txXfrm>
        <a:off x="2913412" y="2602589"/>
        <a:ext cx="2402775" cy="720000"/>
      </dsp:txXfrm>
    </dsp:sp>
    <dsp:sp modelId="{A86724EE-91FA-4A14-9160-27FAFA5202C9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FEB482-72B6-444F-89ED-33EB92E6AA91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The model can predict new samples.</a:t>
          </a:r>
        </a:p>
      </dsp:txBody>
      <dsp:txXfrm>
        <a:off x="5736673" y="2602589"/>
        <a:ext cx="240277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0011D-9D74-8C11-03BA-D137A767B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Intelligence(A1101B)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 Session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5F164B-07C8-C1FB-3A7E-088A4886C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Iris flower classification project </a:t>
            </a:r>
          </a:p>
          <a:p>
            <a:pPr>
              <a:lnSpc>
                <a:spcPct val="120000"/>
              </a:lnSpc>
            </a:pPr>
            <a:r>
              <a:rPr 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Sandeep Kumar (202410116100180)</a:t>
            </a:r>
          </a:p>
          <a:p>
            <a:pPr>
              <a:lnSpc>
                <a:spcPct val="120000"/>
              </a:lnSpc>
            </a:pPr>
            <a:r>
              <a:rPr lang="en-US" sz="19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Preet Kumar (2021410116100147)</a:t>
            </a:r>
          </a:p>
          <a:p>
            <a:endParaRPr lang="en-US" sz="32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855C7-501F-077D-E63E-CB252CF4B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9144000" cy="1328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E83CA-F049-7AC2-A9CF-1D3474F2CA5E}"/>
              </a:ext>
            </a:extLst>
          </p:cNvPr>
          <p:cNvSpPr txBox="1"/>
          <p:nvPr/>
        </p:nvSpPr>
        <p:spPr>
          <a:xfrm>
            <a:off x="6812280" y="5638800"/>
            <a:ext cx="213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Project Supervisor:</a:t>
            </a:r>
          </a:p>
          <a:p>
            <a:r>
              <a:rPr lang="en-US" b="1" dirty="0">
                <a:solidFill>
                  <a:srgbClr val="FF0000"/>
                </a:solidFill>
              </a:rPr>
              <a:t>Ms. Komal </a:t>
            </a:r>
            <a:r>
              <a:rPr lang="en-US" b="1" dirty="0" err="1">
                <a:solidFill>
                  <a:srgbClr val="FF0000"/>
                </a:solidFill>
              </a:rPr>
              <a:t>Salgotra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(Assistant Professor)</a:t>
            </a:r>
          </a:p>
        </p:txBody>
      </p:sp>
    </p:spTree>
    <p:extLst>
      <p:ext uri="{BB962C8B-B14F-4D97-AF65-F5344CB8AC3E}">
        <p14:creationId xmlns:p14="http://schemas.microsoft.com/office/powerpoint/2010/main" val="3637231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The Iris dataset is a famous dataset in machine learning.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It consists of 150 samples of iris flowers with four features:</a:t>
            </a:r>
          </a:p>
          <a:p>
            <a:pPr>
              <a:lnSpc>
                <a:spcPct val="90000"/>
              </a:lnSpc>
            </a:pPr>
            <a:r>
              <a:rPr lang="en-US" sz="1600"/>
              <a:t>- Sepal Length</a:t>
            </a:r>
          </a:p>
          <a:p>
            <a:pPr>
              <a:lnSpc>
                <a:spcPct val="90000"/>
              </a:lnSpc>
            </a:pPr>
            <a:r>
              <a:rPr lang="en-US" sz="1600"/>
              <a:t>- Sepal Width</a:t>
            </a:r>
          </a:p>
          <a:p>
            <a:pPr>
              <a:lnSpc>
                <a:spcPct val="90000"/>
              </a:lnSpc>
            </a:pPr>
            <a:r>
              <a:rPr lang="en-US" sz="1600"/>
              <a:t>- Petal Length</a:t>
            </a:r>
          </a:p>
          <a:p>
            <a:pPr>
              <a:lnSpc>
                <a:spcPct val="90000"/>
              </a:lnSpc>
            </a:pPr>
            <a:r>
              <a:rPr lang="en-US" sz="1600"/>
              <a:t>- Petal Width</a:t>
            </a:r>
          </a:p>
          <a:p>
            <a:pPr>
              <a:lnSpc>
                <a:spcPct val="90000"/>
              </a:lnSpc>
            </a:pPr>
            <a:endParaRPr lang="en-US" sz="1600"/>
          </a:p>
          <a:p>
            <a:pPr>
              <a:lnSpc>
                <a:spcPct val="90000"/>
              </a:lnSpc>
            </a:pPr>
            <a:r>
              <a:rPr lang="en-US" sz="1600"/>
              <a:t>Each sample belongs to one of three species:</a:t>
            </a:r>
          </a:p>
          <a:p>
            <a:pPr>
              <a:lnSpc>
                <a:spcPct val="90000"/>
              </a:lnSpc>
            </a:pPr>
            <a:r>
              <a:rPr lang="en-US" sz="1600"/>
              <a:t>- Iris Setosa</a:t>
            </a:r>
          </a:p>
          <a:p>
            <a:pPr>
              <a:lnSpc>
                <a:spcPct val="90000"/>
              </a:lnSpc>
            </a:pPr>
            <a:r>
              <a:rPr lang="en-US" sz="1600"/>
              <a:t>- Iris Versicolor</a:t>
            </a:r>
          </a:p>
          <a:p>
            <a:pPr>
              <a:lnSpc>
                <a:spcPct val="90000"/>
              </a:lnSpc>
            </a:pPr>
            <a:r>
              <a:rPr lang="en-US" sz="1600"/>
              <a:t>- Iris Virginica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5" name="Graphic 14" descr="Flower in pot">
            <a:extLst>
              <a:ext uri="{FF2B5EF4-FFF2-40B4-BE49-F238E27FC236}">
                <a16:creationId xmlns:a16="http://schemas.microsoft.com/office/drawing/2014/main" id="{706B8D0D-3F96-FC1C-5AE7-DFB51AD2C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7EE751-5486-BB11-B7B1-2C92769179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Visualization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9A06F6-970B-EF29-3E3E-5E9CB7E4CF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CE0FB-ADDD-4B37-A958-519663E8E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8A981E-6C01-464B-9B2A-810AFEC27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170432"/>
            <a:ext cx="7900416" cy="2734056"/>
          </a:xfrm>
        </p:spPr>
        <p:txBody>
          <a:bodyPr anchor="b">
            <a:normAutofit/>
          </a:bodyPr>
          <a:lstStyle/>
          <a:p>
            <a:pPr algn="l"/>
            <a:r>
              <a:rPr lang="en-US" sz="7000">
                <a:solidFill>
                  <a:schemeClr val="tx2"/>
                </a:solidFill>
              </a:rPr>
              <a:t>Model Training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710E47-0781-4953-BBDA-8EF627A73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426" y="246028"/>
            <a:ext cx="191621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0" y="4069080"/>
            <a:ext cx="7886700" cy="204260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Data Split:</a:t>
            </a:r>
          </a:p>
          <a:p>
            <a:r>
              <a:rPr lang="en-US" sz="1600">
                <a:solidFill>
                  <a:schemeClr val="tx2"/>
                </a:solidFill>
              </a:rPr>
              <a:t>- 80% for training</a:t>
            </a:r>
          </a:p>
          <a:p>
            <a:r>
              <a:rPr lang="en-US" sz="1600">
                <a:solidFill>
                  <a:schemeClr val="tx2"/>
                </a:solidFill>
              </a:rPr>
              <a:t>- 20% for testing</a:t>
            </a:r>
          </a:p>
          <a:p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Algorithm Used:</a:t>
            </a:r>
          </a:p>
          <a:p>
            <a:r>
              <a:rPr lang="en-US" sz="1600">
                <a:solidFill>
                  <a:schemeClr val="tx2"/>
                </a:solidFill>
              </a:rPr>
              <a:t>- K-Nearest Neighbors (KNN) with k=3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5D265C-1D38-4B36-8572-366ED6A60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0330" y="6522756"/>
            <a:ext cx="8037891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C536A3-D654-4FB9-BB50-B236B87BB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44791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1ACF7F-B3F4-4E4E-AECF-076FA5AB6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A76DEDF-ED9E-43F5-BD8F-87A9A7A06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4EDFD0-1AFF-19E0-0373-DEC5AF29AD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 Predictions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7554301-11EA-8802-1650-42919E8D3E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7D4741-B763-5393-45EE-3582DDBF14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251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Artificial Intelligence(A1101B) Even Semester Session 2024-25</vt:lpstr>
      <vt:lpstr>Introduction</vt:lpstr>
      <vt:lpstr>Dataset Overview</vt:lpstr>
      <vt:lpstr>Data Visualization</vt:lpstr>
      <vt:lpstr>Model Training</vt:lpstr>
      <vt:lpstr>Model Evaluation</vt:lpstr>
      <vt:lpstr>Making Predictions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sandeep kumar</cp:lastModifiedBy>
  <cp:revision>4</cp:revision>
  <dcterms:created xsi:type="dcterms:W3CDTF">2013-01-27T09:14:16Z</dcterms:created>
  <dcterms:modified xsi:type="dcterms:W3CDTF">2025-04-04T03:50:52Z</dcterms:modified>
  <cp:category/>
</cp:coreProperties>
</file>