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7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4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89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1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4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6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0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2BECC32-D4FE-76C0-F63C-07DBDE01DAA3}"/>
              </a:ext>
            </a:extLst>
          </p:cNvPr>
          <p:cNvSpPr txBox="1">
            <a:spLocks/>
          </p:cNvSpPr>
          <p:nvPr/>
        </p:nvSpPr>
        <p:spPr>
          <a:xfrm>
            <a:off x="0" y="1800806"/>
            <a:ext cx="8943340" cy="57404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Pathfinding with A* algorithm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D237D5F-DF6A-5373-9784-13104B679CE1}"/>
              </a:ext>
            </a:extLst>
          </p:cNvPr>
          <p:cNvSpPr txBox="1"/>
          <p:nvPr/>
        </p:nvSpPr>
        <p:spPr>
          <a:xfrm>
            <a:off x="114300" y="3045988"/>
            <a:ext cx="3337560" cy="1760097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ishant 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aikwar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(202410116100135)</a:t>
            </a:r>
            <a:endParaRPr lang="en-IN" sz="1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lang="en-IN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Nilesh Agrahari</a:t>
            </a:r>
            <a:r>
              <a:rPr lang="en-IN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(202410116100134)</a:t>
            </a: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lang="en-US"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Palak goyal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(20241011610013</a:t>
            </a:r>
            <a:r>
              <a:rPr lang="en-US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lang="en-IN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Rahul Rawat (202410116100159</a:t>
            </a:r>
          </a:p>
          <a:p>
            <a:pPr marL="2416175">
              <a:lnSpc>
                <a:spcPct val="100000"/>
              </a:lnSpc>
              <a:spcBef>
                <a:spcPts val="760"/>
              </a:spcBef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7E19F608-C3C4-2F68-D235-65114C8D50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"/>
            <a:ext cx="9144000" cy="1190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C3F97D-92AC-EB0E-2496-9FF60E56C4A7}"/>
              </a:ext>
            </a:extLst>
          </p:cNvPr>
          <p:cNvSpPr txBox="1"/>
          <p:nvPr/>
        </p:nvSpPr>
        <p:spPr>
          <a:xfrm>
            <a:off x="6720840" y="3933656"/>
            <a:ext cx="28168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IN" sz="1400" spc="-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TO-</a:t>
            </a:r>
            <a:r>
              <a:rPr lang="en-IN" sz="1400" spc="-85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IN" sz="1400" spc="-8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Komal</a:t>
            </a:r>
            <a:r>
              <a:rPr lang="en-IN" sz="1400" spc="-9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Salgotra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D54C-202A-BBA3-8137-8B6EE784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673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706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561473"/>
            <a:ext cx="8229601" cy="670293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80" y="1503680"/>
            <a:ext cx="8473440" cy="27432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Pathfinding is a key challenge in artificial intelligence and robotics, impacting areas like video game design, navigation systems, and autonomous vehicles. In this project, we implement the A* algorithm, renowned for efficiently finding the optimal route between two points by bypassing obstacles. </a:t>
            </a:r>
          </a:p>
          <a:p>
            <a:pPr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uses a grid-based map combined with a heuristic function to guide the search process effectively. The solution is developed in Python using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priority queue operations, demonstrating enhanced performance and precision in complex environments.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Algorithm, Pathfinding, AI, Robotics, Heuristic, Grid Navigation, Python.</a:t>
            </a:r>
          </a:p>
          <a:p>
            <a:pPr marL="0" indent="0"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599707"/>
            <a:ext cx="7886700" cy="670293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477537"/>
            <a:ext cx="8788400" cy="3058160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Pathfinding is the process of determining the optimal route from a starting point to a destination within a given environment. It is a fundamental problem in artificial intelligence, computer science, and robotics, where efficient navigation is crucial.</a:t>
            </a:r>
          </a:p>
          <a:p>
            <a:pPr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Efficient Pathfinding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Development: NPC movement &amp; AI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Robotics: Autonomous navigation &amp; obstacle avoidance.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Systems: GPS route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Routing: Efficient data transmission.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cost 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 → Cost from start to current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h(n) → Estimated cost from current node to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speed and accuracy, widely used in real-world applications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90316"/>
            <a:ext cx="6389184" cy="33647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 Algorithm: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Guarantees the shortest path but is relatively slow (O(n²)).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 (BFS):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Explores all possible routes but becomes inefficient in large grid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Best-First Search: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faster results but does not always guarantee an optimal path.</a:t>
            </a: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 Algorithm?*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optimality of Dijkstra’s Algorithm with the heuristic-driven speed of Greedy Best-First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AI, robotics, and game development for its balanced performance in finding optimal paths efficiently.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575"/>
            <a:ext cx="7886700" cy="717592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75" y="1502004"/>
            <a:ext cx="5020465" cy="2984315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shortest and most efficient path between two points in a grid-based environment while avoiding obstacles.</a:t>
            </a: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complex grids with varying obstacle densities.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optimality and efficiency in large search spaces.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computational speed and memory usage.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algorithm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for pathfinding, utilizing a heuristic function to improve search efficiency while guaranteeing the shortest possible route.</a:t>
            </a:r>
          </a:p>
          <a:p>
            <a:endParaRPr sz="1400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1669398"/>
            <a:ext cx="2444904" cy="2444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299663"/>
            <a:ext cx="7886700" cy="744532"/>
          </a:xfrm>
        </p:spPr>
        <p:txBody>
          <a:bodyPr>
            <a:norm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576435-FE28-949A-1E4D-70EA904DD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200" y="1473066"/>
            <a:ext cx="7331296" cy="256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Formation: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Grid of List of Nodes each Node will have their g and h value and their x &amp; y coordinates which is a 2D grid using Python.</a:t>
            </a: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Manhattan distance to estimate the cost from the current node to the goal, guiding the algorithm towards promising nodes.</a:t>
            </a: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Algorithm Implementation:*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priority queue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heapq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manage nodes based on their f-cost (f = g + h). Update the cost from the start to each node and reconstruct the optimal path by backtracking once the goal is reached.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70" y="1555415"/>
            <a:ext cx="8452883" cy="3263504"/>
          </a:xfrm>
        </p:spPr>
        <p:txBody>
          <a:bodyPr>
            <a:normAutofit/>
          </a:bodyPr>
          <a:lstStyle/>
          <a:p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algorithm's efficiency is demonstrated through metrics like time complexity and optimality compared to competitors.</a:t>
            </a:r>
          </a:p>
          <a:p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Performance Comparisons: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showcase A* relative performance, highlighting its speed and accuracy across varied pathfinding scenarios.</a:t>
            </a:r>
          </a:p>
          <a:p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Heuristic Choices: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heuristics influence A* performance dramatically, affecting search efficiency and pathfinding outcomes.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282" y="1537326"/>
            <a:ext cx="4114800" cy="2796223"/>
          </a:xfrm>
        </p:spPr>
        <p:txBody>
          <a:bodyPr wrap="square">
            <a:noAutofit/>
          </a:bodyPr>
          <a:lstStyle/>
          <a:p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algorithm balances efficiency and optimality, outperforming alternatives in various pathfinding contexts and scenarios.</a:t>
            </a:r>
          </a:p>
          <a:p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Outlined: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algorithm's adaptability, heuristic utilization, and speed make it ideal for real-time navigation applications.</a:t>
            </a:r>
          </a:p>
          <a:p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Areas: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 include refining heuristics and exploring integration with emerging AI technologies for enhanced performance.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40" y="1645602"/>
            <a:ext cx="2560320" cy="256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Words>690</Words>
  <Application>Microsoft Office PowerPoint</Application>
  <PresentationFormat>On-screen Show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PowerPoint Presentation</vt:lpstr>
      <vt:lpstr>Content </vt:lpstr>
      <vt:lpstr>Abstract</vt:lpstr>
      <vt:lpstr>Introduction</vt:lpstr>
      <vt:lpstr>Literature Review</vt:lpstr>
      <vt:lpstr>Problem Formulation</vt:lpstr>
      <vt:lpstr>Methodology</vt:lpstr>
      <vt:lpstr>Results and Discussion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palak goyal</dc:creator>
  <cp:keywords/>
  <dc:description>generated using python-pptx</dc:description>
  <cp:lastModifiedBy>hp</cp:lastModifiedBy>
  <cp:revision>9</cp:revision>
  <dcterms:created xsi:type="dcterms:W3CDTF">2013-01-27T09:14:16Z</dcterms:created>
  <dcterms:modified xsi:type="dcterms:W3CDTF">2025-04-04T02:10:15Z</dcterms:modified>
  <cp:category/>
</cp:coreProperties>
</file>