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102" d="100"/>
          <a:sy n="102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C54B-3E7C-0440-AB58-532FC8752973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71EA-0311-5849-B99F-42DF588D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9" y="2811593"/>
            <a:ext cx="1361079" cy="1010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045" y="2404095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AACL</a:t>
            </a:r>
            <a:endParaRPr lang="en-US" sz="28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488" y="2442574"/>
            <a:ext cx="10546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0"/>
              </a:spcBef>
              <a:spcAft>
                <a:spcPts val="60000"/>
              </a:spcAft>
            </a:pPr>
            <a:r>
              <a:rPr lang="en-US" sz="4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The Asia-Pacific Chapter of the Association for </a:t>
            </a:r>
            <a:r>
              <a:rPr lang="en-US" sz="4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Computational Linguistics</a:t>
            </a:r>
            <a:endParaRPr lang="en-US" sz="44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7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2018-07-28T09:21:12Z</dcterms:created>
  <dcterms:modified xsi:type="dcterms:W3CDTF">2018-07-30T04:01:34Z</dcterms:modified>
</cp:coreProperties>
</file>