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>
        <p:scale>
          <a:sx n="123" d="100"/>
          <a:sy n="123" d="100"/>
        </p:scale>
        <p:origin x="1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46DB-91DC-6D41-B661-05F86AD845D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C38B-7D65-1546-B6E5-3CEEF81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30" y="0"/>
            <a:ext cx="7691284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47000" y="1862667"/>
            <a:ext cx="2404533" cy="162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17800" y="4114800"/>
            <a:ext cx="2895600" cy="2548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18393" y="1982450"/>
            <a:ext cx="1989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Asia</a:t>
            </a:r>
          </a:p>
          <a:p>
            <a:pPr algn="ctr"/>
            <a:r>
              <a:rPr lang="en-US" sz="4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Pacific</a:t>
            </a:r>
            <a:endParaRPr lang="en-US" sz="44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71" y="5124974"/>
            <a:ext cx="2166603" cy="1608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44117" y="4501961"/>
            <a:ext cx="1725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AACL</a:t>
            </a:r>
            <a:endParaRPr lang="en-US" sz="4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7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2018-08-01T06:35:24Z</dcterms:created>
  <dcterms:modified xsi:type="dcterms:W3CDTF">2018-08-01T06:46:58Z</dcterms:modified>
</cp:coreProperties>
</file>