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5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1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7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0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4F27-2CAA-41AA-957F-CC716033107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4F27-2CAA-41AA-957F-CC716033107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D62B-95D0-441B-85F9-FEFB0105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Zombiola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451774" y="185364"/>
            <a:ext cx="2438400" cy="100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643144" y="1621608"/>
            <a:ext cx="2506649" cy="937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890174" y="3031679"/>
            <a:ext cx="2438400" cy="100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149793" y="4368370"/>
            <a:ext cx="2438400" cy="100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Verification 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368993" y="5724939"/>
            <a:ext cx="2438400" cy="100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  <p:cxnSp>
        <p:nvCxnSpPr>
          <p:cNvPr id="10" name="Connector: Curved 9"/>
          <p:cNvCxnSpPr>
            <a:stCxn id="4" idx="2"/>
            <a:endCxn id="5" idx="0"/>
          </p:cNvCxnSpPr>
          <p:nvPr/>
        </p:nvCxnSpPr>
        <p:spPr>
          <a:xfrm rot="16200000" flipH="1">
            <a:off x="3069182" y="794320"/>
            <a:ext cx="429079" cy="12254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stCxn id="5" idx="2"/>
            <a:endCxn id="6" idx="0"/>
          </p:cNvCxnSpPr>
          <p:nvPr/>
        </p:nvCxnSpPr>
        <p:spPr>
          <a:xfrm rot="16200000" flipH="1">
            <a:off x="4266516" y="2188820"/>
            <a:ext cx="472811" cy="1212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stCxn id="6" idx="2"/>
            <a:endCxn id="7" idx="0"/>
          </p:cNvCxnSpPr>
          <p:nvPr/>
        </p:nvCxnSpPr>
        <p:spPr>
          <a:xfrm rot="16200000" flipH="1">
            <a:off x="5574420" y="3573797"/>
            <a:ext cx="329526" cy="12596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stCxn id="7" idx="2"/>
            <a:endCxn id="8" idx="0"/>
          </p:cNvCxnSpPr>
          <p:nvPr/>
        </p:nvCxnSpPr>
        <p:spPr>
          <a:xfrm rot="16200000" flipH="1">
            <a:off x="6803891" y="4940637"/>
            <a:ext cx="349404" cy="1219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row: Right 87"/>
          <p:cNvSpPr/>
          <p:nvPr/>
        </p:nvSpPr>
        <p:spPr>
          <a:xfrm>
            <a:off x="4293704" y="424070"/>
            <a:ext cx="85608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/>
          <p:cNvSpPr/>
          <p:nvPr/>
        </p:nvSpPr>
        <p:spPr>
          <a:xfrm>
            <a:off x="5512903" y="1811008"/>
            <a:ext cx="85608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/>
          <p:cNvSpPr/>
          <p:nvPr/>
        </p:nvSpPr>
        <p:spPr>
          <a:xfrm>
            <a:off x="6736078" y="3289207"/>
            <a:ext cx="85608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/>
          <p:cNvSpPr/>
          <p:nvPr/>
        </p:nvSpPr>
        <p:spPr>
          <a:xfrm>
            <a:off x="8063948" y="4567152"/>
            <a:ext cx="85608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645426" y="424070"/>
            <a:ext cx="327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732102" y="1945994"/>
            <a:ext cx="327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 Code, UML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904922" y="3289207"/>
            <a:ext cx="327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Zombiola</a:t>
            </a:r>
            <a:r>
              <a:rPr lang="en-US" dirty="0"/>
              <a:t> Class, Susceptible, Infected objects, Removed group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250017" y="4567152"/>
            <a:ext cx="2160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Tests for loops and transitions, then system test </a:t>
            </a:r>
          </a:p>
        </p:txBody>
      </p:sp>
    </p:spTree>
    <p:extLst>
      <p:ext uri="{BB962C8B-B14F-4D97-AF65-F5344CB8AC3E}">
        <p14:creationId xmlns:p14="http://schemas.microsoft.com/office/powerpoint/2010/main" val="16429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5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3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Zombiola </vt:lpstr>
      <vt:lpstr>PowerPoint Presentation</vt:lpstr>
      <vt:lpstr>Requirements</vt:lpstr>
      <vt:lpstr>Design</vt:lpstr>
      <vt:lpstr>Implementation</vt:lpstr>
      <vt:lpstr>Verification</vt:lpstr>
      <vt:lpstr>Overview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Zombiola</dc:title>
  <dc:creator>Aesia Cohen</dc:creator>
  <cp:lastModifiedBy>Aesia Cohen</cp:lastModifiedBy>
  <cp:revision>5</cp:revision>
  <dcterms:created xsi:type="dcterms:W3CDTF">2017-04-10T14:47:09Z</dcterms:created>
  <dcterms:modified xsi:type="dcterms:W3CDTF">2017-04-10T15:42:41Z</dcterms:modified>
</cp:coreProperties>
</file>