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63" r:id="rId5"/>
    <p:sldId id="268" r:id="rId6"/>
    <p:sldId id="264" r:id="rId7"/>
    <p:sldId id="265" r:id="rId8"/>
    <p:sldId id="267" r:id="rId9"/>
    <p:sldId id="260" r:id="rId10"/>
    <p:sldId id="266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C4F27-2CAA-41AA-957F-CC7160331071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D62B-95D0-441B-85F9-FEFB0105D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6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C4F27-2CAA-41AA-957F-CC7160331071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D62B-95D0-441B-85F9-FEFB0105D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65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C4F27-2CAA-41AA-957F-CC7160331071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D62B-95D0-441B-85F9-FEFB0105D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48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C4F27-2CAA-41AA-957F-CC7160331071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D62B-95D0-441B-85F9-FEFB0105D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72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C4F27-2CAA-41AA-957F-CC7160331071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D62B-95D0-441B-85F9-FEFB0105D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C4F27-2CAA-41AA-957F-CC7160331071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D62B-95D0-441B-85F9-FEFB0105D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11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C4F27-2CAA-41AA-957F-CC7160331071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D62B-95D0-441B-85F9-FEFB0105D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68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C4F27-2CAA-41AA-957F-CC7160331071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D62B-95D0-441B-85F9-FEFB0105D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40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C4F27-2CAA-41AA-957F-CC7160331071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D62B-95D0-441B-85F9-FEFB0105D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1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C4F27-2CAA-41AA-957F-CC7160331071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D62B-95D0-441B-85F9-FEFB0105D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71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C4F27-2CAA-41AA-957F-CC7160331071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D62B-95D0-441B-85F9-FEFB0105D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8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C4F27-2CAA-41AA-957F-CC7160331071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6D62B-95D0-441B-85F9-FEFB0105D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036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2" y="0"/>
            <a:ext cx="1218012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4504" y="509717"/>
            <a:ext cx="4889444" cy="2817345"/>
          </a:xfr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AR JULIAN" panose="02000000000000000000" pitchFamily="2" charset="0"/>
              </a:rPr>
              <a:t>Module 4:</a:t>
            </a:r>
            <a:br>
              <a:rPr lang="en-US" sz="5400" dirty="0">
                <a:latin typeface="AR JULIAN" panose="02000000000000000000" pitchFamily="2" charset="0"/>
              </a:rPr>
            </a:br>
            <a:r>
              <a:rPr lang="en-US" sz="5400" dirty="0">
                <a:latin typeface="AR JULIAN" panose="02000000000000000000" pitchFamily="2" charset="0"/>
              </a:rPr>
              <a:t>The </a:t>
            </a:r>
            <a:r>
              <a:rPr lang="en-US" sz="5400" dirty="0" err="1">
                <a:latin typeface="AR JULIAN" panose="02000000000000000000" pitchFamily="2" charset="0"/>
              </a:rPr>
              <a:t>Zombiola</a:t>
            </a:r>
            <a:r>
              <a:rPr lang="en-US" sz="5400" dirty="0">
                <a:latin typeface="AR JULIAN" panose="02000000000000000000" pitchFamily="2" charset="0"/>
              </a:rPr>
              <a:t> Simulation</a:t>
            </a:r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890" y="5761464"/>
            <a:ext cx="5436097" cy="830997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 Black" panose="020B0A04020102020204" pitchFamily="34" charset="0"/>
              </a:rPr>
              <a:t>By: </a:t>
            </a:r>
            <a:r>
              <a:rPr lang="en-US" sz="2400" dirty="0" err="1">
                <a:latin typeface="Arial Black" panose="020B0A04020102020204" pitchFamily="34" charset="0"/>
              </a:rPr>
              <a:t>Khiara</a:t>
            </a:r>
            <a:r>
              <a:rPr lang="en-US" sz="2400" dirty="0"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latin typeface="Arial Black" panose="020B0A04020102020204" pitchFamily="34" charset="0"/>
              </a:rPr>
              <a:t>MacElree</a:t>
            </a:r>
            <a:r>
              <a:rPr lang="en-US" sz="2400" dirty="0">
                <a:latin typeface="Arial Black" panose="020B0A04020102020204" pitchFamily="34" charset="0"/>
              </a:rPr>
              <a:t>, Quinn Thomas, Aesia Cohen</a:t>
            </a:r>
          </a:p>
        </p:txBody>
      </p:sp>
    </p:spTree>
    <p:extLst>
      <p:ext uri="{BB962C8B-B14F-4D97-AF65-F5344CB8AC3E}">
        <p14:creationId xmlns:p14="http://schemas.microsoft.com/office/powerpoint/2010/main" val="539781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701"/>
            <a:ext cx="12192000" cy="686870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1151" y="2192305"/>
            <a:ext cx="7669697" cy="2192543"/>
          </a:xfr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6000" dirty="0" err="1">
                <a:latin typeface="AR JULIAN" panose="02000000000000000000" pitchFamily="2" charset="0"/>
              </a:rPr>
              <a:t>Zombiola</a:t>
            </a:r>
            <a:r>
              <a:rPr lang="en-US" sz="6000" dirty="0">
                <a:latin typeface="AR JULIAN" panose="02000000000000000000" pitchFamily="2" charset="0"/>
              </a:rPr>
              <a:t> Simulation Demonstration</a:t>
            </a:r>
          </a:p>
        </p:txBody>
      </p:sp>
    </p:spTree>
    <p:extLst>
      <p:ext uri="{BB962C8B-B14F-4D97-AF65-F5344CB8AC3E}">
        <p14:creationId xmlns:p14="http://schemas.microsoft.com/office/powerpoint/2010/main" val="2816861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3959087" cy="1325563"/>
          </a:xfr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5400" dirty="0">
                <a:latin typeface="AR JULIAN" panose="02000000000000000000" pitchFamily="2" charset="0"/>
              </a:rPr>
              <a:t>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Unit testing: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Running each state individually for any errors in syntax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200" dirty="0" err="1"/>
              <a:t>populationCheck</a:t>
            </a:r>
            <a:r>
              <a:rPr lang="en-US" sz="3200" dirty="0"/>
              <a:t>() method for constant debugging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System Test: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Ran the simulation for varying population counts</a:t>
            </a:r>
          </a:p>
        </p:txBody>
      </p:sp>
    </p:spTree>
    <p:extLst>
      <p:ext uri="{BB962C8B-B14F-4D97-AF65-F5344CB8AC3E}">
        <p14:creationId xmlns:p14="http://schemas.microsoft.com/office/powerpoint/2010/main" val="4120933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4"/>
            <a:ext cx="12192000" cy="685576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8622"/>
            <a:ext cx="3190461" cy="1153284"/>
          </a:xfr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5400" dirty="0">
                <a:latin typeface="AR JULIAN" panose="02000000000000000000" pitchFamily="2" charset="0"/>
              </a:rPr>
              <a:t>Overview</a:t>
            </a:r>
            <a:r>
              <a:rPr lang="en-US" dirty="0">
                <a:latin typeface="AR JULIAN" panose="02000000000000000000" pitchFamily="2" charset="0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491905"/>
            <a:ext cx="10628245" cy="4401205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2800" dirty="0"/>
              <a:t>Challenges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800" dirty="0"/>
              <a:t>Implementing classes and class objects into a state machine structure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800" dirty="0"/>
              <a:t>Class syntax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800" dirty="0"/>
              <a:t>Manipulating the containers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800" dirty="0"/>
              <a:t>Accessing the object methods while they were in the container</a:t>
            </a:r>
          </a:p>
          <a:p>
            <a:pPr lvl="1"/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Conclusion: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800" dirty="0"/>
              <a:t>A class and the state machine structure make for clear and effective programming.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247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Rectangle: Rounded Corners 3"/>
          <p:cNvSpPr/>
          <p:nvPr/>
        </p:nvSpPr>
        <p:spPr>
          <a:xfrm>
            <a:off x="669594" y="281063"/>
            <a:ext cx="2438400" cy="1007165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Requirements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1854669" y="1636083"/>
            <a:ext cx="2506649" cy="937260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Design</a:t>
            </a:r>
            <a:r>
              <a:rPr lang="en-US" dirty="0"/>
              <a:t> 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3657599" y="2925417"/>
            <a:ext cx="2438400" cy="1007165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Implementation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5434189" y="4284656"/>
            <a:ext cx="2438400" cy="1007165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Verification</a:t>
            </a:r>
            <a:r>
              <a:rPr lang="en-US" dirty="0"/>
              <a:t> 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7653509" y="5622856"/>
            <a:ext cx="2438400" cy="1007165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Overview</a:t>
            </a:r>
          </a:p>
        </p:txBody>
      </p:sp>
      <p:cxnSp>
        <p:nvCxnSpPr>
          <p:cNvPr id="10" name="Connector: Curved 9"/>
          <p:cNvCxnSpPr>
            <a:stCxn id="4" idx="2"/>
            <a:endCxn id="5" idx="0"/>
          </p:cNvCxnSpPr>
          <p:nvPr/>
        </p:nvCxnSpPr>
        <p:spPr>
          <a:xfrm rot="16200000" flipH="1">
            <a:off x="2324467" y="852555"/>
            <a:ext cx="347855" cy="12192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/>
          <p:cNvCxnSpPr>
            <a:stCxn id="5" idx="2"/>
            <a:endCxn id="6" idx="0"/>
          </p:cNvCxnSpPr>
          <p:nvPr/>
        </p:nvCxnSpPr>
        <p:spPr>
          <a:xfrm rot="16200000" flipH="1">
            <a:off x="3816359" y="1864977"/>
            <a:ext cx="352074" cy="176880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/>
          <p:cNvCxnSpPr>
            <a:cxnSpLocks/>
            <a:stCxn id="6" idx="2"/>
            <a:endCxn id="7" idx="0"/>
          </p:cNvCxnSpPr>
          <p:nvPr/>
        </p:nvCxnSpPr>
        <p:spPr>
          <a:xfrm rot="16200000" flipH="1">
            <a:off x="5589057" y="3220324"/>
            <a:ext cx="352074" cy="177659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/>
          <p:cNvCxnSpPr>
            <a:stCxn id="7" idx="2"/>
            <a:endCxn id="8" idx="0"/>
          </p:cNvCxnSpPr>
          <p:nvPr/>
        </p:nvCxnSpPr>
        <p:spPr>
          <a:xfrm rot="16200000" flipH="1">
            <a:off x="7597532" y="4347678"/>
            <a:ext cx="331035" cy="22193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935490" y="281063"/>
            <a:ext cx="4527641" cy="3139321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u="sng" dirty="0">
                <a:latin typeface="AR JULIAN" panose="02000000000000000000" pitchFamily="2" charset="0"/>
              </a:rPr>
              <a:t>Scenario:</a:t>
            </a:r>
            <a:endParaRPr lang="en-US" sz="2400" u="sng" dirty="0">
              <a:latin typeface="AR JULIAN" panose="02000000000000000000" pitchFamily="2" charset="0"/>
            </a:endParaRPr>
          </a:p>
          <a:p>
            <a:pPr algn="ctr"/>
            <a:r>
              <a:rPr lang="en-US" sz="2400" dirty="0"/>
              <a:t>After weeks of modeling and drafting, we were capable of creating a functioning program that simulates the survivability of the Susceptible researchers on the </a:t>
            </a:r>
            <a:r>
              <a:rPr lang="en-US" sz="2400" dirty="0" err="1"/>
              <a:t>Zombiola</a:t>
            </a:r>
            <a:r>
              <a:rPr lang="en-US" sz="2400" dirty="0"/>
              <a:t> Island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64291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3908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0" h="0"/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3480"/>
            <a:ext cx="4873487" cy="1325563"/>
          </a:xfr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6000" dirty="0">
                <a:latin typeface="AR JULIAN" panose="02000000000000000000" pitchFamily="2" charset="0"/>
              </a:rPr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9043"/>
            <a:ext cx="10515600" cy="4240697"/>
          </a:xfr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Create UML Models that showed both the inheritance of the classes we would create and implement as well as how they would interact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Based on the UML models, create pseudo code for the class, helper functions, and main simulation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Implement the pseudo code into a working program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5057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702280"/>
            <a:ext cx="10515600" cy="1325563"/>
          </a:xfr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R JULIAN" panose="02000000000000000000" pitchFamily="2" charset="0"/>
              </a:rPr>
              <a:t>Design: </a:t>
            </a:r>
            <a:br>
              <a:rPr lang="en-US" sz="4000" dirty="0">
                <a:latin typeface="AR JULIAN" panose="02000000000000000000" pitchFamily="2" charset="0"/>
              </a:rPr>
            </a:br>
            <a:r>
              <a:rPr lang="en-US" sz="4000" dirty="0">
                <a:latin typeface="AR JULIAN" panose="02000000000000000000" pitchFamily="2" charset="0"/>
              </a:rPr>
              <a:t>State/Activity Model Recap Model Recap </a:t>
            </a:r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10" y="2415424"/>
            <a:ext cx="10326177" cy="3657428"/>
          </a:xfrm>
          <a:prstGeom prst="rect">
            <a:avLst/>
          </a:prstGeom>
          <a:solidFill>
            <a:srgbClr val="FFFFFF">
              <a:shade val="85000"/>
            </a:srgbClr>
          </a:solidFill>
          <a:ln w="57150" cap="sq">
            <a:solidFill>
              <a:srgbClr val="D2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80587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99118"/>
            <a:ext cx="10651435" cy="1200329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 JULIAN" panose="02000000000000000000" pitchFamily="2" charset="0"/>
              </a:rPr>
              <a:t>Design:</a:t>
            </a:r>
          </a:p>
          <a:p>
            <a:pPr algn="ctr"/>
            <a:r>
              <a:rPr lang="en-US" sz="3600" dirty="0">
                <a:latin typeface="AR JULIAN" panose="02000000000000000000" pitchFamily="2" charset="0"/>
              </a:rPr>
              <a:t>Class Model </a:t>
            </a:r>
          </a:p>
        </p:txBody>
      </p:sp>
    </p:spTree>
    <p:extLst>
      <p:ext uri="{BB962C8B-B14F-4D97-AF65-F5344CB8AC3E}">
        <p14:creationId xmlns:p14="http://schemas.microsoft.com/office/powerpoint/2010/main" val="2244753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97209" cy="1325563"/>
          </a:xfr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>
                <a:latin typeface="AR JULIAN" panose="02000000000000000000" pitchFamily="2" charset="0"/>
              </a:rPr>
              <a:t>Design: </a:t>
            </a:r>
            <a:br>
              <a:rPr lang="en-US" dirty="0">
                <a:latin typeface="AR JULIAN" panose="02000000000000000000" pitchFamily="2" charset="0"/>
              </a:rPr>
            </a:br>
            <a:r>
              <a:rPr lang="en-US" dirty="0">
                <a:latin typeface="AR JULIAN" panose="02000000000000000000" pitchFamily="2" charset="0"/>
              </a:rPr>
              <a:t>Helper Functions Pseudo Code</a:t>
            </a:r>
          </a:p>
        </p:txBody>
      </p:sp>
      <p:pic>
        <p:nvPicPr>
          <p:cNvPr id="4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551" y="1918752"/>
            <a:ext cx="7898503" cy="4711183"/>
          </a:xfrm>
        </p:spPr>
      </p:pic>
    </p:spTree>
    <p:extLst>
      <p:ext uri="{BB962C8B-B14F-4D97-AF65-F5344CB8AC3E}">
        <p14:creationId xmlns:p14="http://schemas.microsoft.com/office/powerpoint/2010/main" val="1500641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470" y="139838"/>
            <a:ext cx="10515600" cy="1325563"/>
          </a:xfr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>
                <a:latin typeface="AR JULIAN" panose="02000000000000000000" pitchFamily="2" charset="0"/>
              </a:rPr>
              <a:t>Design: </a:t>
            </a:r>
            <a:br>
              <a:rPr lang="en-US" dirty="0">
                <a:latin typeface="AR JULIAN" panose="02000000000000000000" pitchFamily="2" charset="0"/>
              </a:rPr>
            </a:br>
            <a:r>
              <a:rPr lang="en-US" dirty="0">
                <a:latin typeface="AR JULIAN" panose="02000000000000000000" pitchFamily="2" charset="0"/>
              </a:rPr>
              <a:t>Helper Functions Pseudo Code Cont.</a:t>
            </a:r>
          </a:p>
        </p:txBody>
      </p:sp>
      <p:pic>
        <p:nvPicPr>
          <p:cNvPr id="4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041" y="1597923"/>
            <a:ext cx="6661793" cy="5215674"/>
          </a:xfrm>
        </p:spPr>
      </p:pic>
    </p:spTree>
    <p:extLst>
      <p:ext uri="{BB962C8B-B14F-4D97-AF65-F5344CB8AC3E}">
        <p14:creationId xmlns:p14="http://schemas.microsoft.com/office/powerpoint/2010/main" val="833362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342" y="1825625"/>
            <a:ext cx="9877315" cy="435133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230" y="1181275"/>
            <a:ext cx="8679222" cy="548161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57342" y="320020"/>
            <a:ext cx="9883152" cy="707886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R JULIAN" panose="02000000000000000000" pitchFamily="2" charset="0"/>
              </a:rPr>
              <a:t>Design: Main </a:t>
            </a:r>
            <a:r>
              <a:rPr lang="en-US" sz="4000" dirty="0" err="1">
                <a:latin typeface="AR JULIAN" panose="02000000000000000000" pitchFamily="2" charset="0"/>
              </a:rPr>
              <a:t>Zombiola</a:t>
            </a:r>
            <a:r>
              <a:rPr lang="en-US" sz="4000" dirty="0">
                <a:latin typeface="AR JULIAN" panose="02000000000000000000" pitchFamily="2" charset="0"/>
              </a:rPr>
              <a:t> Pseudo Code</a:t>
            </a:r>
          </a:p>
        </p:txBody>
      </p:sp>
    </p:spTree>
    <p:extLst>
      <p:ext uri="{BB962C8B-B14F-4D97-AF65-F5344CB8AC3E}">
        <p14:creationId xmlns:p14="http://schemas.microsoft.com/office/powerpoint/2010/main" val="1058426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4953000" cy="1325563"/>
          </a:xfr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5400" dirty="0">
                <a:latin typeface="AR JULIAN" panose="02000000000000000000" pitchFamily="2" charset="0"/>
              </a:rPr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Susceptible : Parent class 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Infected : Child Class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Created lists as containers for the infected and susceptible class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Opted for Removed to be a variable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Kept the states in the program for organization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252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609</TotalTime>
  <Words>226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 JULIAN</vt:lpstr>
      <vt:lpstr>Arial</vt:lpstr>
      <vt:lpstr>Arial Black</vt:lpstr>
      <vt:lpstr>Arial Rounded MT Bold</vt:lpstr>
      <vt:lpstr>Calibri</vt:lpstr>
      <vt:lpstr>Calibri Light</vt:lpstr>
      <vt:lpstr>Wingdings</vt:lpstr>
      <vt:lpstr>Office Theme</vt:lpstr>
      <vt:lpstr>Module 4: The Zombiola Simulation</vt:lpstr>
      <vt:lpstr>PowerPoint Presentation</vt:lpstr>
      <vt:lpstr>Requirements</vt:lpstr>
      <vt:lpstr>Design:  State/Activity Model Recap Model Recap </vt:lpstr>
      <vt:lpstr>PowerPoint Presentation</vt:lpstr>
      <vt:lpstr>Design:  Helper Functions Pseudo Code</vt:lpstr>
      <vt:lpstr>Design:  Helper Functions Pseudo Code Cont.</vt:lpstr>
      <vt:lpstr>PowerPoint Presentation</vt:lpstr>
      <vt:lpstr>Implementation</vt:lpstr>
      <vt:lpstr>Zombiola Simulation Demonstration</vt:lpstr>
      <vt:lpstr>Verification</vt:lpstr>
      <vt:lpstr>Overview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Zombiola</dc:title>
  <dc:creator>Aesia Cohen</dc:creator>
  <cp:lastModifiedBy>Aesia Cohen</cp:lastModifiedBy>
  <cp:revision>23</cp:revision>
  <dcterms:created xsi:type="dcterms:W3CDTF">2017-04-10T14:47:09Z</dcterms:created>
  <dcterms:modified xsi:type="dcterms:W3CDTF">2017-04-23T22:32:13Z</dcterms:modified>
</cp:coreProperties>
</file>