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63" r:id="rId6"/>
    <p:sldId id="265" r:id="rId7"/>
    <p:sldId id="264" r:id="rId8"/>
    <p:sldId id="269" r:id="rId9"/>
    <p:sldId id="27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5921"/>
  </p:normalViewPr>
  <p:slideViewPr>
    <p:cSldViewPr snapToGrid="0" snapToObjects="1">
      <p:cViewPr varScale="1">
        <p:scale>
          <a:sx n="97" d="100"/>
          <a:sy n="97" d="100"/>
        </p:scale>
        <p:origin x="11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5B8D-E1C9-7842-B936-B7C1F3761AE0}" type="datetimeFigureOut">
              <a:rPr kumimoji="1" lang="zh-TW" altLang="en-US" smtClean="0"/>
              <a:t>2018/12/9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FC7EB-FAD4-BA46-A618-81EE2A50A3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777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TW" dirty="0"/>
              <a:t>https://</a:t>
            </a:r>
            <a:r>
              <a:rPr kumimoji="1" lang="en" altLang="zh-TW" dirty="0" err="1"/>
              <a:t>github.com</a:t>
            </a:r>
            <a:r>
              <a:rPr kumimoji="1" lang="en" altLang="zh-TW" dirty="0"/>
              <a:t>/</a:t>
            </a:r>
            <a:r>
              <a:rPr kumimoji="1" lang="en" altLang="zh-TW" dirty="0" err="1"/>
              <a:t>googleapis</a:t>
            </a:r>
            <a:r>
              <a:rPr kumimoji="1" lang="en" altLang="zh-TW" dirty="0"/>
              <a:t>/dialogflow-python-client-v2/network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FC7EB-FAD4-BA46-A618-81EE2A50A394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77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FC7EB-FAD4-BA46-A618-81EE2A50A394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3533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TW" dirty="0"/>
              <a:t>https://</a:t>
            </a:r>
            <a:r>
              <a:rPr kumimoji="1" lang="en" altLang="zh-TW" dirty="0" err="1"/>
              <a:t>github.com</a:t>
            </a:r>
            <a:r>
              <a:rPr kumimoji="1" lang="en" altLang="zh-TW" dirty="0"/>
              <a:t>/</a:t>
            </a:r>
            <a:r>
              <a:rPr kumimoji="1" lang="en" altLang="zh-TW" dirty="0" err="1"/>
              <a:t>googleapis</a:t>
            </a:r>
            <a:r>
              <a:rPr kumimoji="1" lang="en" altLang="zh-TW" dirty="0"/>
              <a:t>/dialogflow-python-client-v2/network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FC7EB-FAD4-BA46-A618-81EE2A50A394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9488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dirty="0"/>
              <a:t>https://</a:t>
            </a:r>
            <a:r>
              <a:rPr kumimoji="1" lang="en" altLang="zh-TW" dirty="0" err="1"/>
              <a:t>github.com</a:t>
            </a:r>
            <a:r>
              <a:rPr kumimoji="1" lang="en" altLang="zh-TW" dirty="0"/>
              <a:t>/</a:t>
            </a:r>
            <a:r>
              <a:rPr kumimoji="1" lang="en" altLang="zh-TW" dirty="0" err="1"/>
              <a:t>googleapis</a:t>
            </a:r>
            <a:r>
              <a:rPr kumimoji="1" lang="en" altLang="zh-TW" dirty="0"/>
              <a:t>/dialogflow-python-client-v2/network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FC7EB-FAD4-BA46-A618-81EE2A50A394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347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5141E32-DE49-A040-A025-C5D8AC78E676}" type="datetime1">
              <a:rPr lang="zh-TW" altLang="en-US" smtClean="0"/>
              <a:t>2018/12/9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Cicilia Lee @ Pyladies 2018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50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304-797E-C742-8580-B4C993C1AB03}" type="datetime1">
              <a:rPr lang="zh-TW" altLang="en-US" smtClean="0"/>
              <a:t>2018/12/9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Cicilia Lee @ Pyladies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1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C81F-F610-D645-B909-BC0C69C9ED9B}" type="datetime1">
              <a:rPr lang="zh-TW" altLang="en-US" smtClean="0"/>
              <a:t>2018/12/9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Cicilia Lee @ Pyladies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AA6A-1EE3-5C47-AB02-3951E3EDF6AF}" type="datetime1">
              <a:rPr lang="zh-TW" altLang="en-US" smtClean="0"/>
              <a:t>2018/12/9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Cicilia Lee @ Pyladies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BA5E49-D580-6D49-BA87-D0F84320B31D}" type="datetime1">
              <a:rPr lang="zh-TW" altLang="en-US" smtClean="0"/>
              <a:t>2018/12/9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Cicilia Lee @ Pyladies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23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F7CB-87C9-DD40-BDAA-2E568250ED42}" type="datetime1">
              <a:rPr lang="zh-TW" altLang="en-US" smtClean="0"/>
              <a:t>2018/12/9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Cicilia Lee @ Pyladies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3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403D-A877-BC47-BDE2-527A010B7D8E}" type="datetime1">
              <a:rPr lang="zh-TW" altLang="en-US" smtClean="0"/>
              <a:t>2018/12/9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Cicilia Lee @ Pyladies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2D93-44C3-8248-B477-89CC21059AD8}" type="datetime1">
              <a:rPr lang="zh-TW" altLang="en-US" smtClean="0"/>
              <a:t>2018/12/9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Cicilia Lee @ Pyladies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927-1DF1-4748-92B3-C403B81B4285}" type="datetime1">
              <a:rPr lang="zh-TW" altLang="en-US" smtClean="0"/>
              <a:t>2018/12/9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Cicilia Lee @ Pyladies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A320-6EFE-E844-9ACD-210EE06E0790}" type="datetime1">
              <a:rPr lang="zh-TW" altLang="en-US" smtClean="0"/>
              <a:t>2018/12/9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Cicilia Lee @ Pyladies 2018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543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14C1962-B6A1-E142-88B1-A260810FD090}" type="datetime1">
              <a:rPr lang="zh-TW" altLang="en-US" smtClean="0"/>
              <a:t>2018/12/9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Cicilia Lee @ Pyladies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9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18440A-9F46-564E-B948-C36027D48C81}" type="datetime1">
              <a:rPr lang="zh-TW" altLang="en-US" smtClean="0"/>
              <a:t>2018/12/9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Cicilia Lee @ Pyladies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1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cs0130/git_pyladies_t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icilialee/" TargetMode="External"/><Relationship Id="rId2" Type="http://schemas.openxmlformats.org/officeDocument/2006/relationships/hyperlink" Target="https://github.com/aacs0130/git_pyladies_t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ciciliale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connecting-to-github-with-ssh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cs0130/git_pyladies_t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EE389-1ED1-D94C-ABB9-3BA35EC21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Git </a:t>
            </a:r>
            <a:r>
              <a:rPr kumimoji="1" lang="zh-CN" altLang="en-US" dirty="0"/>
              <a:t>教學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進階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7B698F-4CBA-664E-AD20-44E1DB414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364" y="4456027"/>
            <a:ext cx="7891272" cy="1069848"/>
          </a:xfrm>
        </p:spPr>
        <p:txBody>
          <a:bodyPr/>
          <a:lstStyle/>
          <a:p>
            <a:pPr algn="ctr"/>
            <a:r>
              <a:rPr kumimoji="1" lang="en-US" altLang="zh-TW" dirty="0"/>
              <a:t>Cicilia Lee @ </a:t>
            </a:r>
            <a:r>
              <a:rPr kumimoji="1" lang="en-US" altLang="zh-TW" dirty="0" err="1"/>
              <a:t>Pyladies</a:t>
            </a:r>
            <a:endParaRPr kumimoji="1" lang="en-US" altLang="zh-TW" dirty="0"/>
          </a:p>
          <a:p>
            <a:pPr algn="ctr"/>
            <a:r>
              <a:rPr kumimoji="1" lang="en-US" altLang="zh-TW" dirty="0"/>
              <a:t>2018.12.23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0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C60DC2-AA76-E34C-9EEB-96E23CCD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團隊協作 </a:t>
            </a:r>
            <a:r>
              <a:rPr kumimoji="1" lang="en-US" altLang="zh-TW" dirty="0"/>
              <a:t>– </a:t>
            </a:r>
            <a:r>
              <a:rPr kumimoji="1" lang="zh-CN" altLang="en-US" dirty="0"/>
              <a:t>實際操作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AFE99D-1A6B-3F47-A557-EF97C7232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hlinkClick r:id="rId2"/>
              </a:rPr>
              <a:t>https://github.com/aacs0130/git_pyladies_tw</a:t>
            </a:r>
            <a:r>
              <a:rPr kumimoji="1" lang="zh-TW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設計同學</a:t>
            </a:r>
            <a:r>
              <a:rPr kumimoji="1" lang="en-US" altLang="zh-CN" dirty="0"/>
              <a:t>1, 2, 3</a:t>
            </a:r>
          </a:p>
          <a:p>
            <a:pPr marL="0" indent="0">
              <a:buNone/>
            </a:pPr>
            <a:r>
              <a:rPr kumimoji="1" lang="zh-CN" altLang="en-US" dirty="0"/>
              <a:t>截圖正確的狀況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寫好 </a:t>
            </a:r>
            <a:r>
              <a:rPr kumimoji="1" lang="en-US" altLang="zh-TW" dirty="0"/>
              <a:t>code</a:t>
            </a:r>
          </a:p>
          <a:p>
            <a:pPr marL="0" indent="0">
              <a:buNone/>
            </a:pPr>
            <a:r>
              <a:rPr kumimoji="1" lang="zh-CN" altLang="en-US" dirty="0"/>
              <a:t>設計步驟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TW" altLang="en-US" dirty="0"/>
              <a:t>什麼時候遇到</a:t>
            </a:r>
            <a:r>
              <a:rPr kumimoji="1" lang="en-US" altLang="zh-TW" dirty="0"/>
              <a:t> conflict 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6CC7DF-8485-0A4F-81F5-2B054B36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Cicilia Lee @ Pyladies 2018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538EB4-A318-F34E-A671-BFC41A10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97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2F129-64DF-C643-A714-925DBE23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Github</a:t>
            </a:r>
            <a:r>
              <a:rPr kumimoji="1" lang="zh-CN" altLang="en-US" dirty="0"/>
              <a:t>功能介紹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C4C6B-BCBC-3440-A80F-CF8834972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Code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zh-TW" sz="2400" dirty="0"/>
              <a:t>Commit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zh-TW" sz="2400" dirty="0"/>
              <a:t>branch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Issues</a:t>
            </a:r>
            <a:r>
              <a:rPr kumimoji="1" lang="zh-TW" altLang="en-US" sz="2800" dirty="0"/>
              <a:t> </a:t>
            </a:r>
            <a:endParaRPr kumimoji="1" lang="en-US" altLang="zh-TW" sz="2800" dirty="0"/>
          </a:p>
          <a:p>
            <a:pPr marL="788670" lvl="1" indent="-514350">
              <a:buFont typeface="+mj-lt"/>
              <a:buAutoNum type="arabicPeriod"/>
            </a:pPr>
            <a:r>
              <a:rPr kumimoji="1" lang="en-US" altLang="zh-TW" sz="2600" dirty="0"/>
              <a:t>fix issue  (demo)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Pull request (demo)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800" dirty="0"/>
              <a:t>Insights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zh-TW" sz="2400" dirty="0"/>
              <a:t>Dependency graph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zh-TW" sz="2400" dirty="0"/>
              <a:t>Network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zh-TW" sz="2400" dirty="0"/>
              <a:t>forks</a:t>
            </a:r>
            <a:endParaRPr kumimoji="1" lang="zh-TW" altLang="en-US" sz="24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1315EA-9B09-484C-A114-5D119ACC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Cicilia Lee @ </a:t>
            </a:r>
            <a:r>
              <a:rPr lang="en-US" dirty="0" err="1"/>
              <a:t>Pyladies</a:t>
            </a:r>
            <a:r>
              <a:rPr lang="en-US" dirty="0"/>
              <a:t> 2018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4311DC-676B-A94F-8668-54F8F093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1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24673-598E-2A45-A07C-76684A72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 &amp; 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B40692-51AA-654B-93D5-F2116A7B0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https://github.com/aacs0130/git_pyladies_tw</a:t>
            </a:r>
            <a:r>
              <a:rPr kumimoji="1" lang="zh-TW" altLang="en-US" dirty="0"/>
              <a:t> </a:t>
            </a:r>
            <a:endParaRPr kumimoji="1" lang="en" altLang="zh-TW" dirty="0">
              <a:hlinkClick r:id="rId3"/>
            </a:endParaRPr>
          </a:p>
          <a:p>
            <a:r>
              <a:rPr kumimoji="1" lang="en" altLang="zh-TW" dirty="0">
                <a:hlinkClick r:id="rId3"/>
              </a:rPr>
              <a:t>https://www.linkedin.com/in/cicilialee/</a:t>
            </a:r>
            <a:r>
              <a:rPr kumimoji="1" lang="en" altLang="zh-TW" dirty="0"/>
              <a:t> </a:t>
            </a:r>
          </a:p>
          <a:p>
            <a:r>
              <a:rPr kumimoji="1" lang="en-US" altLang="zh-TW" dirty="0"/>
              <a:t>Thank you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251BAB-A09A-A94C-8103-90E9A74A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Cicilia Lee @ Pyladies 2018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DB2923-3ECB-914F-A858-9825E545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2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A4F2E-5953-D144-8DCE-3199C200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Cicilia Lee </a:t>
            </a:r>
            <a:r>
              <a:rPr kumimoji="1" lang="zh-CN" altLang="en-US" dirty="0"/>
              <a:t>小西</a:t>
            </a:r>
            <a:endParaRPr kumimoji="1" lang="en-US" altLang="zh-CN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673CD-E3DA-3248-9B91-450CD6F8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資料科學家</a:t>
            </a:r>
            <a:r>
              <a:rPr kumimoji="1" lang="en-US" altLang="zh-CN" sz="2400" dirty="0"/>
              <a:t>, AI chatbot</a:t>
            </a:r>
          </a:p>
          <a:p>
            <a:r>
              <a:rPr kumimoji="1" lang="zh-CN" altLang="en-US" sz="2400" dirty="0"/>
              <a:t>專長機器學習，自然語言處理</a:t>
            </a:r>
            <a:endParaRPr kumimoji="1" lang="en-US" altLang="zh-CN" sz="2400" dirty="0"/>
          </a:p>
          <a:p>
            <a:r>
              <a:rPr kumimoji="1" lang="en" altLang="zh-TW" sz="2400" dirty="0"/>
              <a:t>6</a:t>
            </a:r>
            <a:r>
              <a:rPr kumimoji="1" lang="zh-CN" altLang="en-US" sz="2400" dirty="0"/>
              <a:t>年工作經驗，</a:t>
            </a:r>
            <a:r>
              <a:rPr kumimoji="1" lang="en" altLang="zh-TW" sz="2400" dirty="0"/>
              <a:t>3.5</a:t>
            </a:r>
            <a:r>
              <a:rPr kumimoji="1" lang="zh-TW" altLang="en-US" sz="2400" dirty="0"/>
              <a:t> 年 </a:t>
            </a:r>
            <a:r>
              <a:rPr kumimoji="1" lang="en-US" altLang="zh-TW" sz="2400" dirty="0"/>
              <a:t>python </a:t>
            </a:r>
            <a:r>
              <a:rPr kumimoji="1" lang="en" altLang="zh-TW" sz="2400" dirty="0"/>
              <a:t> </a:t>
            </a:r>
            <a:r>
              <a:rPr kumimoji="1" lang="zh-CN" altLang="en-US" sz="2400" dirty="0"/>
              <a:t>實作經驗</a:t>
            </a:r>
            <a:endParaRPr kumimoji="1" lang="en" altLang="zh-TW" sz="2400" dirty="0"/>
          </a:p>
          <a:p>
            <a:pPr marL="0" indent="0">
              <a:buNone/>
            </a:pPr>
            <a:endParaRPr kumimoji="1" lang="en" altLang="zh-TW" dirty="0">
              <a:hlinkClick r:id="rId2"/>
            </a:endParaRPr>
          </a:p>
          <a:p>
            <a:r>
              <a:rPr kumimoji="1" lang="en" altLang="zh-TW" dirty="0">
                <a:hlinkClick r:id="rId2"/>
              </a:rPr>
              <a:t>https://www.linkedin.com/in/cicilialee/</a:t>
            </a:r>
            <a:r>
              <a:rPr kumimoji="1" lang="en" altLang="zh-TW" dirty="0"/>
              <a:t>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EFC29-6A68-D84B-925F-5A8B16A9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Cicilia Lee @ Pyladies 2018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95B68E-830A-454B-9FB5-0BC106C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2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2D6C4-0B4C-884C-82E0-E285778B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05151E-44D0-C245-9ED9-94B403EB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TW" sz="2400" dirty="0"/>
              <a:t>Remote branch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400" dirty="0"/>
              <a:t>Git </a:t>
            </a:r>
            <a:r>
              <a:rPr kumimoji="1" lang="zh-CN" altLang="en-US" sz="2400" dirty="0"/>
              <a:t>操作流程與好習慣</a:t>
            </a:r>
            <a:endParaRPr kumimoji="1"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分支命名與管理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sz="2400" dirty="0"/>
              <a:t>團隊協作 </a:t>
            </a:r>
            <a:endParaRPr kumimoji="1"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sz="2400" dirty="0"/>
              <a:t>Github</a:t>
            </a:r>
            <a:r>
              <a:rPr kumimoji="1" lang="zh-CN" altLang="en-US" sz="2400" dirty="0"/>
              <a:t>功能介紹</a:t>
            </a:r>
            <a:endParaRPr kumimoji="1" lang="en-US" altLang="zh-CN" sz="24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3D5811-7184-B14C-8769-249B3E00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Cicilia Lee @ Pyladies 2018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69A52A-3B85-0B46-A997-AF8BDD3B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5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7F67F-FEB1-3D45-9ECD-69F64243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Remote branch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426640-90CC-A640-B9A8-4F793D803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sz="2400" dirty="0"/>
              <a:t>Set</a:t>
            </a:r>
            <a:r>
              <a:rPr kumimoji="1" lang="zh-TW" altLang="en-US" sz="2400" dirty="0"/>
              <a:t> </a:t>
            </a:r>
            <a:r>
              <a:rPr kumimoji="1" lang="en-US" altLang="zh-CN" sz="2400" dirty="0"/>
              <a:t>SSH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key at </a:t>
            </a:r>
            <a:r>
              <a:rPr kumimoji="1" lang="en-US" altLang="zh-TW" sz="2400" dirty="0">
                <a:hlinkClick r:id="rId2"/>
              </a:rPr>
              <a:t>Github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lvl="1"/>
            <a:r>
              <a:rPr lang="en" altLang="zh-TW" sz="2000" dirty="0"/>
              <a:t>Settings =&gt; SSH and GPG keys</a:t>
            </a:r>
          </a:p>
          <a:p>
            <a:pPr lvl="1"/>
            <a:r>
              <a:rPr lang="en" altLang="zh-TW" sz="2000" dirty="0">
                <a:hlinkClick r:id="rId3"/>
              </a:rPr>
              <a:t>https://help.github.com/articles/connecting-to-github-with-ssh/</a:t>
            </a:r>
            <a:r>
              <a:rPr lang="en" altLang="zh-TW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TW" sz="2400" dirty="0"/>
              <a:t>Git clone</a:t>
            </a:r>
            <a:r>
              <a:rPr lang="zh-TW" altLang="en-US" sz="2400" dirty="0"/>
              <a:t> </a:t>
            </a:r>
            <a:r>
              <a:rPr lang="zh-CN" altLang="en-US" sz="2000" dirty="0"/>
              <a:t>複製網路的程式碼</a:t>
            </a:r>
            <a:endParaRPr lang="en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" altLang="zh-TW" sz="2400" dirty="0"/>
              <a:t>git branch –a </a:t>
            </a:r>
          </a:p>
          <a:p>
            <a:pPr lvl="1"/>
            <a:r>
              <a:rPr lang="zh-CN" altLang="en-US" sz="2000" dirty="0"/>
              <a:t>遠端分支</a:t>
            </a:r>
            <a:r>
              <a:rPr lang="en-US" altLang="zh-CN" sz="2000" dirty="0"/>
              <a:t>: </a:t>
            </a:r>
            <a:r>
              <a:rPr lang="zh-TW" altLang="en-US" sz="2000" dirty="0"/>
              <a:t> </a:t>
            </a:r>
            <a:r>
              <a:rPr lang="en" altLang="zh-TW" sz="2000" dirty="0"/>
              <a:t>remotes/origin/*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sz="2400" dirty="0"/>
              <a:t>git checkout &lt;branch-on-server&gt;</a:t>
            </a:r>
          </a:p>
          <a:p>
            <a:pPr lvl="1"/>
            <a:r>
              <a:rPr kumimoji="1" lang="zh-CN" altLang="en-US" sz="2000" dirty="0"/>
              <a:t>複製遠端分支</a:t>
            </a:r>
            <a:endParaRPr kumimoji="1" lang="en-US" altLang="zh-TW" sz="2000" dirty="0"/>
          </a:p>
          <a:p>
            <a:pPr lvl="1"/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C34B4E-9A60-624C-9E98-5791980A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Cicilia Lee @ Pyladies 2018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EF794F-5D09-2C4D-A251-E439C77C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D2BA0-AA5F-7345-BE0A-D4930C7C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Git </a:t>
            </a:r>
            <a:r>
              <a:rPr kumimoji="1" lang="zh-CN" altLang="en-US" dirty="0"/>
              <a:t>操作流程與好習慣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5C7FF4-CDEF-D048-A397-8DDB4873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TW" sz="2400" dirty="0">
                <a:solidFill>
                  <a:srgbClr val="0070C0"/>
                </a:solidFill>
              </a:rPr>
              <a:t>(at master) git pull</a:t>
            </a:r>
          </a:p>
          <a:p>
            <a:pPr lvl="1"/>
            <a:r>
              <a:rPr kumimoji="1" lang="en-US" altLang="zh-TW" sz="2000" dirty="0"/>
              <a:t>Check out new code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400" dirty="0">
                <a:solidFill>
                  <a:srgbClr val="0070C0"/>
                </a:solidFill>
              </a:rPr>
              <a:t>Git checkout dev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400" dirty="0"/>
              <a:t>&lt;If someone merge to master &gt; </a:t>
            </a:r>
          </a:p>
          <a:p>
            <a:pPr lvl="1"/>
            <a:r>
              <a:rPr kumimoji="1" lang="en-US" altLang="zh-TW" sz="2000" dirty="0">
                <a:solidFill>
                  <a:srgbClr val="0070C0"/>
                </a:solidFill>
              </a:rPr>
              <a:t>git merge master</a:t>
            </a:r>
          </a:p>
          <a:p>
            <a:pPr lvl="1"/>
            <a:r>
              <a:rPr kumimoji="1" lang="en-US" altLang="zh-TW" sz="2000" dirty="0"/>
              <a:t>&lt;Solve conflicts and commit&gt;</a:t>
            </a:r>
            <a:endParaRPr kumimoji="1" lang="en-US" altLang="zh-TW" sz="26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400" dirty="0"/>
              <a:t>&lt;Start developing&gt;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400" dirty="0"/>
              <a:t>&lt;commit when finished&gt;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2400" dirty="0">
                <a:solidFill>
                  <a:srgbClr val="0070C0"/>
                </a:solidFill>
              </a:rPr>
              <a:t>(at dev)git push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858C51-B2EA-394F-8538-3438D3A0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Cicilia Lee @ </a:t>
            </a:r>
            <a:r>
              <a:rPr lang="en-US" dirty="0" err="1"/>
              <a:t>Pyladies</a:t>
            </a:r>
            <a:r>
              <a:rPr lang="en-US" dirty="0"/>
              <a:t> 2018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12F039-68F8-F849-A387-EC775DC0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9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A25BE-4151-6346-B697-0E74CE58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Solve conflicts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9F49B6-D060-7A4C-A51F-CA73B640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https://github.com/aacs0130/git_pyladies_tw</a:t>
            </a:r>
            <a:r>
              <a:rPr kumimoji="1" lang="en-US" altLang="zh-TW" dirty="0"/>
              <a:t> </a:t>
            </a:r>
          </a:p>
          <a:p>
            <a:r>
              <a:rPr lang="en" altLang="zh-TW" dirty="0"/>
              <a:t>We have 2 roles to collaborate in this demo: fish and cat. </a:t>
            </a:r>
          </a:p>
          <a:p>
            <a:r>
              <a:rPr lang="en" altLang="zh-TW" dirty="0"/>
              <a:t>Please modify colors in order </a:t>
            </a:r>
            <a:r>
              <a:rPr lang="en" altLang="zh-TW" dirty="0" err="1"/>
              <a:t>rainbow.txt</a:t>
            </a:r>
            <a:endParaRPr lang="en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10A898-583F-0A4C-A51D-33462ED9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Cicilia Lee @ Pyladies 2018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6711DC-B597-B649-9CEA-99A048AD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9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57DB6-CEBF-F34B-A999-E4514F03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920" y="693338"/>
            <a:ext cx="5261424" cy="870419"/>
          </a:xfrm>
        </p:spPr>
        <p:txBody>
          <a:bodyPr>
            <a:normAutofit/>
          </a:bodyPr>
          <a:lstStyle/>
          <a:p>
            <a:r>
              <a:rPr kumimoji="1" lang="zh-TW" altLang="en-US" sz="4000" dirty="0"/>
              <a:t>分支命名與管理</a:t>
            </a:r>
            <a:r>
              <a:rPr kumimoji="1" lang="en-US" altLang="zh-TW" sz="4000" dirty="0"/>
              <a:t>-1/3</a:t>
            </a:r>
            <a:endParaRPr kumimoji="1" lang="zh-TW" altLang="en-US" sz="4000" dirty="0"/>
          </a:p>
        </p:txBody>
      </p: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AC1CD43D-5104-49E9-9C29-1677DA23C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52614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AE8D2-EED2-439F-A09F-1C0176831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349" y="242215"/>
            <a:ext cx="4776994" cy="637357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6AA682-8904-4C36-A36C-12AC21E1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64" y="482790"/>
            <a:ext cx="4292565" cy="589242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6685398-CEDC-7341-B12E-63A4CC57F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78" y="804571"/>
            <a:ext cx="3516735" cy="524885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172E69-FF81-B945-A2FB-BA83D6C3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920" y="1736036"/>
            <a:ext cx="5412204" cy="42310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TW" sz="2600" dirty="0">
                <a:solidFill>
                  <a:schemeClr val="accent2"/>
                </a:solidFill>
              </a:rPr>
              <a:t>master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sz="2600" dirty="0">
                <a:solidFill>
                  <a:schemeClr val="accent2"/>
                </a:solidFill>
              </a:rPr>
              <a:t>Develop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sz="2400" dirty="0"/>
              <a:t>Features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sz="2400" dirty="0"/>
              <a:t>Hotfix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sz="2400" dirty="0"/>
              <a:t>Tags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13ACEE-0745-A247-AB2E-ED8D1208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5415" y="6327128"/>
            <a:ext cx="5212080" cy="2743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Cicilia Lee @ Pyladies 2018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4B8498-4967-594F-A235-F822565B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1169" y="6327128"/>
            <a:ext cx="109728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57DB6-CEBF-F34B-A999-E4514F03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407" y="890937"/>
            <a:ext cx="5412203" cy="1242663"/>
          </a:xfrm>
        </p:spPr>
        <p:txBody>
          <a:bodyPr>
            <a:normAutofit/>
          </a:bodyPr>
          <a:lstStyle/>
          <a:p>
            <a:r>
              <a:rPr kumimoji="1" lang="zh-TW" altLang="en-US" sz="4000" dirty="0"/>
              <a:t>分支命名與管理</a:t>
            </a:r>
            <a:r>
              <a:rPr kumimoji="1" lang="en-US" altLang="zh-TW" sz="4000" dirty="0"/>
              <a:t>-2/3</a:t>
            </a:r>
            <a:endParaRPr kumimoji="1"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172E69-FF81-B945-A2FB-BA83D6C3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407" y="2133600"/>
            <a:ext cx="5412204" cy="329195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TW" sz="2400" dirty="0"/>
              <a:t>master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sz="2400" dirty="0"/>
              <a:t>Develop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sz="2400" dirty="0">
                <a:solidFill>
                  <a:schemeClr val="accent2"/>
                </a:solidFill>
              </a:rPr>
              <a:t>Features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sz="2400" dirty="0">
                <a:solidFill>
                  <a:schemeClr val="accent2"/>
                </a:solidFill>
              </a:rPr>
              <a:t>Hotfix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sz="2400" dirty="0">
                <a:solidFill>
                  <a:schemeClr val="accent2"/>
                </a:solidFill>
              </a:rPr>
              <a:t>Tags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13ACEE-0745-A247-AB2E-ED8D1208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5415" y="6327128"/>
            <a:ext cx="5212080" cy="2743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Cicilia Lee @ Pyladies 2018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4B8498-4967-594F-A235-F822565B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1169" y="6327128"/>
            <a:ext cx="109728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508A43D-6E46-F044-95CA-D3FE303E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76" y="1038108"/>
            <a:ext cx="1769691" cy="470442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784A0C9-C9CD-1247-8D9D-9CF176B82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374" y="890937"/>
            <a:ext cx="3761435" cy="516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3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57DB6-CEBF-F34B-A999-E4514F03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920" y="693338"/>
            <a:ext cx="5261424" cy="870419"/>
          </a:xfrm>
        </p:spPr>
        <p:txBody>
          <a:bodyPr>
            <a:normAutofit/>
          </a:bodyPr>
          <a:lstStyle/>
          <a:p>
            <a:r>
              <a:rPr kumimoji="1" lang="zh-TW" altLang="en-US" sz="4000" dirty="0"/>
              <a:t>分支命名與管理</a:t>
            </a:r>
            <a:r>
              <a:rPr kumimoji="1" lang="en-US" altLang="zh-TW" sz="4000" dirty="0"/>
              <a:t>-3/3</a:t>
            </a:r>
            <a:endParaRPr kumimoji="1" lang="zh-TW" altLang="en-US" sz="4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6685398-CEDC-7341-B12E-63A4CC57F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147140"/>
            <a:ext cx="4890051" cy="6523797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172E69-FF81-B945-A2FB-BA83D6C3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920" y="1736036"/>
            <a:ext cx="5412204" cy="42310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TW" sz="2600" dirty="0"/>
              <a:t>master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sz="2600" dirty="0"/>
              <a:t>Develop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sz="2400" dirty="0"/>
              <a:t>Features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sz="2400" dirty="0"/>
              <a:t>Hotfix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sz="2400" dirty="0"/>
              <a:t>Tags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13ACEE-0745-A247-AB2E-ED8D1208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5415" y="6327128"/>
            <a:ext cx="5212080" cy="2743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Cicilia Lee @ Pyladies 2018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4B8498-4967-594F-A235-F822565B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1169" y="6327128"/>
            <a:ext cx="109728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4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428</Words>
  <Application>Microsoft Macintosh PowerPoint</Application>
  <PresentationFormat>寬螢幕</PresentationFormat>
  <Paragraphs>107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Garamond</vt:lpstr>
      <vt:lpstr>肥皂</vt:lpstr>
      <vt:lpstr>Git 教學 – 進階</vt:lpstr>
      <vt:lpstr>Cicilia Lee 小西</vt:lpstr>
      <vt:lpstr>Outline</vt:lpstr>
      <vt:lpstr>Remote branch</vt:lpstr>
      <vt:lpstr>Git 操作流程與好習慣</vt:lpstr>
      <vt:lpstr>Solve conflicts</vt:lpstr>
      <vt:lpstr>分支命名與管理-1/3</vt:lpstr>
      <vt:lpstr>分支命名與管理-2/3</vt:lpstr>
      <vt:lpstr>分支命名與管理-3/3</vt:lpstr>
      <vt:lpstr>團隊協作 – 實際操作</vt:lpstr>
      <vt:lpstr>Github功能介紹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教學 – 進階</dc:title>
  <dc:creator>d8ai02</dc:creator>
  <cp:lastModifiedBy>d8ai02</cp:lastModifiedBy>
  <cp:revision>4</cp:revision>
  <cp:lastPrinted>2018-12-09T12:49:01Z</cp:lastPrinted>
  <dcterms:created xsi:type="dcterms:W3CDTF">2018-12-09T12:43:04Z</dcterms:created>
  <dcterms:modified xsi:type="dcterms:W3CDTF">2018-12-09T16:10:12Z</dcterms:modified>
</cp:coreProperties>
</file>