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E305-FAA7-4F17-B857-6767B0C8F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406E-5AAE-4CDA-BFA8-4184F459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DABF-65DF-4457-9C54-8AAA5C84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3ED-8F72-47E0-9EE3-4217B59C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8C0F-745C-44A3-BEB4-8133A8B1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222D-3B45-4E82-9829-AA1C7F8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91DF8-F263-4D87-9AB2-5B21CDF7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9D99-5829-4A3F-ACB3-044DE025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B7A3-8BBA-49AB-80CF-B1A22070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F55B-D597-4D04-BCB3-4FE9F7FD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0E68A-4F20-4EBF-9924-C7B77D315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1CAA-2656-4766-9D35-A1A51507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F6E5-637C-4FDD-A22E-834B9CEC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4877-7A4A-4955-AF8A-8BA8A83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04E-2DB9-435E-B251-B387695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A088-D57F-4B46-B585-63EC61A2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C5BA-FED1-4BEA-8D74-CEBA631F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8905C-5C91-468C-9B52-4F4A34A4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E9EE-2F03-4466-B4D4-62DD4812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8C58-2E42-4222-91C1-83B2FB2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6C38-10FD-4521-87A7-23AE9C7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FC86-BE53-43DC-B104-C72D4A7B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3F18-BE58-4144-83C5-CA0D7EAB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738-4CEA-4CB9-9892-545AABC2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478D-B290-41F2-A95A-B37520C7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E3D0-32D1-4DC1-92E4-493475B8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3C81-53CE-4917-96D0-C6088E252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6F56-A22B-4CE3-AB2F-0C89BCE1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DFB6-0574-4224-AA4B-B035908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B2F3-48A0-4BA8-9994-3933B7DA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72834-F3D7-4F44-B937-7E5BA78C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C9BB-F25E-4463-932D-D32AE2AC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1475-D683-4506-91A6-44C1938F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4515-56CC-43DD-BC63-91ADACE4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B2DE-642B-4B26-88DB-6F09F0B3E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61FB0-7AC0-430A-B531-86DE90815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23707-095B-4EEC-8324-EDF5F24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01887-8109-46F6-8A3B-0C5E9A7A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0F725-CCF6-4A8F-A085-74A159BF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2DB5-C7F1-41F8-847C-9525257B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C9DE1-DB0C-4013-A3E6-6792B91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F899A-61E3-45C7-85AB-E0DE10B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82AC5-63BB-4A57-BE4D-D79223E5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6C3BA-4212-48F6-B2E1-838303C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229BD-CA5D-404A-B91A-7A021E9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28A9-C700-4346-88EE-E7ED338F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3191-29F0-46EA-91E0-7C03700D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1FC4-1F16-4EDD-97EE-86177C72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17018-1384-45E1-87E9-B6073D56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5E46-D3D6-45E0-A288-ABAB1791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DA2C-B360-4E73-B681-89E5E7D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75A3-1B70-4D63-91D5-C4AFC1F0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6F35-954F-45C2-B8D9-C8A9B3E1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C500A-A897-4E7F-81BE-F2470E32B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FFC9-CF68-471D-A719-685C49B5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44FE-B103-4ADF-84AC-74C048A4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D874-E7F4-4B71-B047-E7C55CCF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4C40-A9B7-4CA7-9673-FE5E542B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43A28-47EC-470C-AFBE-23593E5F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C339-5A56-46B9-BEB3-038A2746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5D51-DED8-4F12-832E-241A087B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C6C9-E397-49DD-B0F9-958D408EE51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8262-4514-4001-9A20-408A1333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74FD-E489-4FE6-8131-447931DEE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AD8D-4C78-4FA8-A536-A0B640E0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CF832-01CF-4369-960C-2A298D9D6005}"/>
              </a:ext>
            </a:extLst>
          </p:cNvPr>
          <p:cNvSpPr/>
          <p:nvPr/>
        </p:nvSpPr>
        <p:spPr>
          <a:xfrm>
            <a:off x="-190499" y="-171450"/>
            <a:ext cx="3228974" cy="7456170"/>
          </a:xfrm>
          <a:prstGeom prst="rect">
            <a:avLst/>
          </a:prstGeom>
          <a:noFill/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C0EB5B-43AF-48AE-A61A-9A9F4C05F61F}"/>
              </a:ext>
            </a:extLst>
          </p:cNvPr>
          <p:cNvGrpSpPr/>
          <p:nvPr/>
        </p:nvGrpSpPr>
        <p:grpSpPr>
          <a:xfrm>
            <a:off x="966" y="2829619"/>
            <a:ext cx="2876549" cy="2790826"/>
            <a:chOff x="-190499" y="1743075"/>
            <a:chExt cx="2876549" cy="27908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7ED4AE-BBBE-4FBE-AE3B-D7D29EA4A402}"/>
                </a:ext>
              </a:extLst>
            </p:cNvPr>
            <p:cNvGrpSpPr/>
            <p:nvPr/>
          </p:nvGrpSpPr>
          <p:grpSpPr>
            <a:xfrm>
              <a:off x="-190499" y="1743075"/>
              <a:ext cx="2876549" cy="2790826"/>
              <a:chOff x="-190499" y="1743075"/>
              <a:chExt cx="2876549" cy="27908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B7DF-CEEC-40DC-A25D-FAAD0B1BBB8D}"/>
                  </a:ext>
                </a:extLst>
              </p:cNvPr>
              <p:cNvSpPr/>
              <p:nvPr/>
            </p:nvSpPr>
            <p:spPr>
              <a:xfrm>
                <a:off x="-190499" y="1743075"/>
                <a:ext cx="2867024" cy="2790826"/>
              </a:xfrm>
              <a:prstGeom prst="rect">
                <a:avLst/>
              </a:prstGeom>
              <a:no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47C8D-6D91-4523-8665-917CE1B9C029}"/>
                  </a:ext>
                </a:extLst>
              </p:cNvPr>
              <p:cNvSpPr txBox="1"/>
              <p:nvPr/>
            </p:nvSpPr>
            <p:spPr>
              <a:xfrm>
                <a:off x="0" y="185737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</a:t>
                </a:r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BSTACLE 6</a:t>
                </a:r>
                <a:endParaRPr lang="en-US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9592E-D8D3-47A3-ACCB-2BB3DC71CA3A}"/>
                  </a:ext>
                </a:extLst>
              </p:cNvPr>
              <p:cNvSpPr txBox="1"/>
              <p:nvPr/>
            </p:nvSpPr>
            <p:spPr>
              <a:xfrm>
                <a:off x="9525" y="2168068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NAME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FC7BB-7217-42FC-9E8E-5C8906C82D0C}"/>
                  </a:ext>
                </a:extLst>
              </p:cNvPr>
              <p:cNvSpPr txBox="1"/>
              <p:nvPr/>
            </p:nvSpPr>
            <p:spPr>
              <a:xfrm>
                <a:off x="9525" y="2374701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12 POINTS MAX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1A2AC8-35C2-4F8C-B5B4-0C1DFD602F7B}"/>
                  </a:ext>
                </a:extLst>
              </p:cNvPr>
              <p:cNvSpPr txBox="1"/>
              <p:nvPr/>
            </p:nvSpPr>
            <p:spPr>
              <a:xfrm>
                <a:off x="-47625" y="2673838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TIME ELAPSED: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D14C99-217C-4D9E-9FAC-A4DB16012E87}"/>
                  </a:ext>
                </a:extLst>
              </p:cNvPr>
              <p:cNvSpPr txBox="1"/>
              <p:nvPr/>
            </p:nvSpPr>
            <p:spPr>
              <a:xfrm>
                <a:off x="-47625" y="3212097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EFFICIENCY: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2E6E0-04A9-44E0-ACB0-CC82C5F00875}"/>
                  </a:ext>
                </a:extLst>
              </p:cNvPr>
              <p:cNvSpPr txBox="1"/>
              <p:nvPr/>
            </p:nvSpPr>
            <p:spPr>
              <a:xfrm>
                <a:off x="-47625" y="2905009"/>
                <a:ext cx="267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0:00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D5A28C-ACC3-4D38-A971-BF312D93F59C}"/>
                  </a:ext>
                </a:extLst>
              </p:cNvPr>
              <p:cNvSpPr txBox="1"/>
              <p:nvPr/>
            </p:nvSpPr>
            <p:spPr>
              <a:xfrm>
                <a:off x="-38100" y="3432260"/>
                <a:ext cx="267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0.4 </a:t>
                </a:r>
                <a:r>
                  <a:rPr lang="en-US" dirty="0" err="1">
                    <a:solidFill>
                      <a:schemeClr val="bg1"/>
                    </a:solidFill>
                    <a:latin typeface="Exo 2" panose="00000500000000000000" pitchFamily="50" charset="0"/>
                  </a:rPr>
                  <a:t>pps</a:t>
                </a:r>
                <a:endParaRPr lang="en-US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F482DE-30DE-43AC-A7BF-39F2224703B7}"/>
                  </a:ext>
                </a:extLst>
              </p:cNvPr>
              <p:cNvCxnSpPr/>
              <p:nvPr/>
            </p:nvCxnSpPr>
            <p:spPr>
              <a:xfrm>
                <a:off x="419100" y="3876675"/>
                <a:ext cx="183832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39033-D71F-46D2-AC1A-D1EA013A11FD}"/>
                  </a:ext>
                </a:extLst>
              </p:cNvPr>
              <p:cNvSpPr txBox="1"/>
              <p:nvPr/>
            </p:nvSpPr>
            <p:spPr>
              <a:xfrm>
                <a:off x="0" y="3902611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NEXT: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FED19B-5531-4C92-8A77-8B4B36BE28DC}"/>
                  </a:ext>
                </a:extLst>
              </p:cNvPr>
              <p:cNvSpPr txBox="1"/>
              <p:nvPr/>
            </p:nvSpPr>
            <p:spPr>
              <a:xfrm>
                <a:off x="-38100" y="4161934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# - OBSTACLE NAME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5A865A-D283-491A-AA74-68F9E3E1292B}"/>
                  </a:ext>
                </a:extLst>
              </p:cNvPr>
              <p:cNvGrpSpPr/>
              <p:nvPr/>
            </p:nvGrpSpPr>
            <p:grpSpPr>
              <a:xfrm>
                <a:off x="1638299" y="1868846"/>
                <a:ext cx="1019175" cy="615809"/>
                <a:chOff x="1676399" y="1883554"/>
                <a:chExt cx="1019175" cy="61580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09843C-2269-4B7C-8DCD-1049947FF8B1}"/>
                    </a:ext>
                  </a:extLst>
                </p:cNvPr>
                <p:cNvSpPr txBox="1"/>
                <p:nvPr/>
              </p:nvSpPr>
              <p:spPr>
                <a:xfrm>
                  <a:off x="1676399" y="1883554"/>
                  <a:ext cx="447675" cy="375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5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84AF5C8-DF19-4D4C-9BE8-7C546BAE2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2625" y="2089041"/>
                  <a:ext cx="180974" cy="18778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A97A73-FA7A-4882-90F6-1D61BA4FC31F}"/>
                    </a:ext>
                  </a:extLst>
                </p:cNvPr>
                <p:cNvSpPr txBox="1"/>
                <p:nvPr/>
              </p:nvSpPr>
              <p:spPr>
                <a:xfrm>
                  <a:off x="1828800" y="2130031"/>
                  <a:ext cx="866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120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7AEB9-CED6-461A-9052-D22BEAB22DA9}"/>
                </a:ext>
              </a:extLst>
            </p:cNvPr>
            <p:cNvSpPr txBox="1"/>
            <p:nvPr/>
          </p:nvSpPr>
          <p:spPr>
            <a:xfrm>
              <a:off x="1576389" y="2382395"/>
              <a:ext cx="1081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Exo 2" panose="00000500000000000000" pitchFamily="50" charset="0"/>
                </a:rPr>
                <a:t>POINTS (EST.)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3EDDDD-3B92-4B9F-8280-6D5E10D4D92A}"/>
              </a:ext>
            </a:extLst>
          </p:cNvPr>
          <p:cNvSpPr/>
          <p:nvPr/>
        </p:nvSpPr>
        <p:spPr>
          <a:xfrm>
            <a:off x="345440" y="305871"/>
            <a:ext cx="2204720" cy="1188720"/>
          </a:xfrm>
          <a:custGeom>
            <a:avLst/>
            <a:gdLst>
              <a:gd name="connsiteX0" fmla="*/ 2204720 w 2204720"/>
              <a:gd name="connsiteY0" fmla="*/ 406400 h 1188720"/>
              <a:gd name="connsiteX1" fmla="*/ 2153920 w 2204720"/>
              <a:gd name="connsiteY1" fmla="*/ 416560 h 1188720"/>
              <a:gd name="connsiteX2" fmla="*/ 2123440 w 2204720"/>
              <a:gd name="connsiteY2" fmla="*/ 426720 h 1188720"/>
              <a:gd name="connsiteX3" fmla="*/ 2092960 w 2204720"/>
              <a:gd name="connsiteY3" fmla="*/ 406400 h 1188720"/>
              <a:gd name="connsiteX4" fmla="*/ 2021840 w 2204720"/>
              <a:gd name="connsiteY4" fmla="*/ 304800 h 1188720"/>
              <a:gd name="connsiteX5" fmla="*/ 2001520 w 2204720"/>
              <a:gd name="connsiteY5" fmla="*/ 274320 h 1188720"/>
              <a:gd name="connsiteX6" fmla="*/ 1971040 w 2204720"/>
              <a:gd name="connsiteY6" fmla="*/ 254000 h 1188720"/>
              <a:gd name="connsiteX7" fmla="*/ 1940560 w 2204720"/>
              <a:gd name="connsiteY7" fmla="*/ 223520 h 1188720"/>
              <a:gd name="connsiteX8" fmla="*/ 1899920 w 2204720"/>
              <a:gd name="connsiteY8" fmla="*/ 193040 h 1188720"/>
              <a:gd name="connsiteX9" fmla="*/ 1879600 w 2204720"/>
              <a:gd name="connsiteY9" fmla="*/ 162560 h 1188720"/>
              <a:gd name="connsiteX10" fmla="*/ 1818640 w 2204720"/>
              <a:gd name="connsiteY10" fmla="*/ 101600 h 1188720"/>
              <a:gd name="connsiteX11" fmla="*/ 1767840 w 2204720"/>
              <a:gd name="connsiteY11" fmla="*/ 40640 h 1188720"/>
              <a:gd name="connsiteX12" fmla="*/ 1727200 w 2204720"/>
              <a:gd name="connsiteY12" fmla="*/ 20320 h 1188720"/>
              <a:gd name="connsiteX13" fmla="*/ 1696720 w 2204720"/>
              <a:gd name="connsiteY13" fmla="*/ 0 h 1188720"/>
              <a:gd name="connsiteX14" fmla="*/ 1584960 w 2204720"/>
              <a:gd name="connsiteY14" fmla="*/ 30480 h 1188720"/>
              <a:gd name="connsiteX15" fmla="*/ 1513840 w 2204720"/>
              <a:gd name="connsiteY15" fmla="*/ 60960 h 1188720"/>
              <a:gd name="connsiteX16" fmla="*/ 1483360 w 2204720"/>
              <a:gd name="connsiteY16" fmla="*/ 91440 h 1188720"/>
              <a:gd name="connsiteX17" fmla="*/ 1442720 w 2204720"/>
              <a:gd name="connsiteY17" fmla="*/ 152400 h 1188720"/>
              <a:gd name="connsiteX18" fmla="*/ 1432560 w 2204720"/>
              <a:gd name="connsiteY18" fmla="*/ 182880 h 1188720"/>
              <a:gd name="connsiteX19" fmla="*/ 1412240 w 2204720"/>
              <a:gd name="connsiteY19" fmla="*/ 213360 h 1188720"/>
              <a:gd name="connsiteX20" fmla="*/ 1361440 w 2204720"/>
              <a:gd name="connsiteY20" fmla="*/ 304800 h 1188720"/>
              <a:gd name="connsiteX21" fmla="*/ 1330960 w 2204720"/>
              <a:gd name="connsiteY21" fmla="*/ 325120 h 1188720"/>
              <a:gd name="connsiteX22" fmla="*/ 1249680 w 2204720"/>
              <a:gd name="connsiteY22" fmla="*/ 355600 h 1188720"/>
              <a:gd name="connsiteX23" fmla="*/ 1198880 w 2204720"/>
              <a:gd name="connsiteY23" fmla="*/ 365760 h 1188720"/>
              <a:gd name="connsiteX24" fmla="*/ 1066800 w 2204720"/>
              <a:gd name="connsiteY24" fmla="*/ 335280 h 1188720"/>
              <a:gd name="connsiteX25" fmla="*/ 1046480 w 2204720"/>
              <a:gd name="connsiteY25" fmla="*/ 304800 h 1188720"/>
              <a:gd name="connsiteX26" fmla="*/ 1005840 w 2204720"/>
              <a:gd name="connsiteY26" fmla="*/ 203200 h 1188720"/>
              <a:gd name="connsiteX27" fmla="*/ 985520 w 2204720"/>
              <a:gd name="connsiteY27" fmla="*/ 121920 h 1188720"/>
              <a:gd name="connsiteX28" fmla="*/ 965200 w 2204720"/>
              <a:gd name="connsiteY28" fmla="*/ 91440 h 1188720"/>
              <a:gd name="connsiteX29" fmla="*/ 934720 w 2204720"/>
              <a:gd name="connsiteY29" fmla="*/ 40640 h 1188720"/>
              <a:gd name="connsiteX30" fmla="*/ 904240 w 2204720"/>
              <a:gd name="connsiteY30" fmla="*/ 30480 h 1188720"/>
              <a:gd name="connsiteX31" fmla="*/ 873760 w 2204720"/>
              <a:gd name="connsiteY31" fmla="*/ 10160 h 1188720"/>
              <a:gd name="connsiteX32" fmla="*/ 690880 w 2204720"/>
              <a:gd name="connsiteY32" fmla="*/ 111760 h 1188720"/>
              <a:gd name="connsiteX33" fmla="*/ 680720 w 2204720"/>
              <a:gd name="connsiteY33" fmla="*/ 142240 h 1188720"/>
              <a:gd name="connsiteX34" fmla="*/ 680720 w 2204720"/>
              <a:gd name="connsiteY34" fmla="*/ 314960 h 1188720"/>
              <a:gd name="connsiteX35" fmla="*/ 660400 w 2204720"/>
              <a:gd name="connsiteY35" fmla="*/ 355600 h 1188720"/>
              <a:gd name="connsiteX36" fmla="*/ 599440 w 2204720"/>
              <a:gd name="connsiteY36" fmla="*/ 375920 h 1188720"/>
              <a:gd name="connsiteX37" fmla="*/ 568960 w 2204720"/>
              <a:gd name="connsiteY37" fmla="*/ 386080 h 1188720"/>
              <a:gd name="connsiteX38" fmla="*/ 477520 w 2204720"/>
              <a:gd name="connsiteY38" fmla="*/ 375920 h 1188720"/>
              <a:gd name="connsiteX39" fmla="*/ 447040 w 2204720"/>
              <a:gd name="connsiteY39" fmla="*/ 345440 h 1188720"/>
              <a:gd name="connsiteX40" fmla="*/ 416560 w 2204720"/>
              <a:gd name="connsiteY40" fmla="*/ 304800 h 1188720"/>
              <a:gd name="connsiteX41" fmla="*/ 375920 w 2204720"/>
              <a:gd name="connsiteY41" fmla="*/ 264160 h 1188720"/>
              <a:gd name="connsiteX42" fmla="*/ 355600 w 2204720"/>
              <a:gd name="connsiteY42" fmla="*/ 233680 h 1188720"/>
              <a:gd name="connsiteX43" fmla="*/ 335280 w 2204720"/>
              <a:gd name="connsiteY43" fmla="*/ 172720 h 1188720"/>
              <a:gd name="connsiteX44" fmla="*/ 335280 w 2204720"/>
              <a:gd name="connsiteY44" fmla="*/ 71120 h 1188720"/>
              <a:gd name="connsiteX45" fmla="*/ 304800 w 2204720"/>
              <a:gd name="connsiteY45" fmla="*/ 60960 h 1188720"/>
              <a:gd name="connsiteX46" fmla="*/ 223520 w 2204720"/>
              <a:gd name="connsiteY46" fmla="*/ 71120 h 1188720"/>
              <a:gd name="connsiteX47" fmla="*/ 152400 w 2204720"/>
              <a:gd name="connsiteY47" fmla="*/ 91440 h 1188720"/>
              <a:gd name="connsiteX48" fmla="*/ 101600 w 2204720"/>
              <a:gd name="connsiteY48" fmla="*/ 182880 h 1188720"/>
              <a:gd name="connsiteX49" fmla="*/ 111760 w 2204720"/>
              <a:gd name="connsiteY49" fmla="*/ 314960 h 1188720"/>
              <a:gd name="connsiteX50" fmla="*/ 121920 w 2204720"/>
              <a:gd name="connsiteY50" fmla="*/ 345440 h 1188720"/>
              <a:gd name="connsiteX51" fmla="*/ 132080 w 2204720"/>
              <a:gd name="connsiteY51" fmla="*/ 386080 h 1188720"/>
              <a:gd name="connsiteX52" fmla="*/ 162560 w 2204720"/>
              <a:gd name="connsiteY52" fmla="*/ 447040 h 1188720"/>
              <a:gd name="connsiteX53" fmla="*/ 243840 w 2204720"/>
              <a:gd name="connsiteY53" fmla="*/ 497840 h 1188720"/>
              <a:gd name="connsiteX54" fmla="*/ 274320 w 2204720"/>
              <a:gd name="connsiteY54" fmla="*/ 518160 h 1188720"/>
              <a:gd name="connsiteX55" fmla="*/ 426720 w 2204720"/>
              <a:gd name="connsiteY55" fmla="*/ 528320 h 1188720"/>
              <a:gd name="connsiteX56" fmla="*/ 487680 w 2204720"/>
              <a:gd name="connsiteY56" fmla="*/ 629920 h 1188720"/>
              <a:gd name="connsiteX57" fmla="*/ 497840 w 2204720"/>
              <a:gd name="connsiteY57" fmla="*/ 670560 h 1188720"/>
              <a:gd name="connsiteX58" fmla="*/ 508000 w 2204720"/>
              <a:gd name="connsiteY58" fmla="*/ 701040 h 1188720"/>
              <a:gd name="connsiteX59" fmla="*/ 497840 w 2204720"/>
              <a:gd name="connsiteY59" fmla="*/ 822960 h 1188720"/>
              <a:gd name="connsiteX60" fmla="*/ 477520 w 2204720"/>
              <a:gd name="connsiteY60" fmla="*/ 853440 h 1188720"/>
              <a:gd name="connsiteX61" fmla="*/ 447040 w 2204720"/>
              <a:gd name="connsiteY61" fmla="*/ 863600 h 1188720"/>
              <a:gd name="connsiteX62" fmla="*/ 365760 w 2204720"/>
              <a:gd name="connsiteY62" fmla="*/ 904240 h 1188720"/>
              <a:gd name="connsiteX63" fmla="*/ 335280 w 2204720"/>
              <a:gd name="connsiteY63" fmla="*/ 914400 h 1188720"/>
              <a:gd name="connsiteX64" fmla="*/ 294640 w 2204720"/>
              <a:gd name="connsiteY64" fmla="*/ 934720 h 1188720"/>
              <a:gd name="connsiteX65" fmla="*/ 243840 w 2204720"/>
              <a:gd name="connsiteY65" fmla="*/ 944880 h 1188720"/>
              <a:gd name="connsiteX66" fmla="*/ 213360 w 2204720"/>
              <a:gd name="connsiteY66" fmla="*/ 955040 h 1188720"/>
              <a:gd name="connsiteX67" fmla="*/ 172720 w 2204720"/>
              <a:gd name="connsiteY67" fmla="*/ 965200 h 1188720"/>
              <a:gd name="connsiteX68" fmla="*/ 111760 w 2204720"/>
              <a:gd name="connsiteY68" fmla="*/ 985520 h 1188720"/>
              <a:gd name="connsiteX69" fmla="*/ 60960 w 2204720"/>
              <a:gd name="connsiteY69" fmla="*/ 975360 h 1188720"/>
              <a:gd name="connsiteX70" fmla="*/ 10160 w 2204720"/>
              <a:gd name="connsiteY70" fmla="*/ 924560 h 1188720"/>
              <a:gd name="connsiteX71" fmla="*/ 0 w 2204720"/>
              <a:gd name="connsiteY71" fmla="*/ 894080 h 1188720"/>
              <a:gd name="connsiteX72" fmla="*/ 10160 w 2204720"/>
              <a:gd name="connsiteY72" fmla="*/ 802640 h 1188720"/>
              <a:gd name="connsiteX73" fmla="*/ 71120 w 2204720"/>
              <a:gd name="connsiteY73" fmla="*/ 751840 h 1188720"/>
              <a:gd name="connsiteX74" fmla="*/ 132080 w 2204720"/>
              <a:gd name="connsiteY74" fmla="*/ 721360 h 1188720"/>
              <a:gd name="connsiteX75" fmla="*/ 203200 w 2204720"/>
              <a:gd name="connsiteY75" fmla="*/ 680720 h 1188720"/>
              <a:gd name="connsiteX76" fmla="*/ 274320 w 2204720"/>
              <a:gd name="connsiteY76" fmla="*/ 670560 h 1188720"/>
              <a:gd name="connsiteX77" fmla="*/ 355600 w 2204720"/>
              <a:gd name="connsiteY77" fmla="*/ 650240 h 1188720"/>
              <a:gd name="connsiteX78" fmla="*/ 467360 w 2204720"/>
              <a:gd name="connsiteY78" fmla="*/ 660400 h 1188720"/>
              <a:gd name="connsiteX79" fmla="*/ 497840 w 2204720"/>
              <a:gd name="connsiteY79" fmla="*/ 680720 h 1188720"/>
              <a:gd name="connsiteX80" fmla="*/ 589280 w 2204720"/>
              <a:gd name="connsiteY80" fmla="*/ 751840 h 1188720"/>
              <a:gd name="connsiteX81" fmla="*/ 609600 w 2204720"/>
              <a:gd name="connsiteY81" fmla="*/ 782320 h 1188720"/>
              <a:gd name="connsiteX82" fmla="*/ 650240 w 2204720"/>
              <a:gd name="connsiteY82" fmla="*/ 873760 h 1188720"/>
              <a:gd name="connsiteX83" fmla="*/ 690880 w 2204720"/>
              <a:gd name="connsiteY83" fmla="*/ 995680 h 1188720"/>
              <a:gd name="connsiteX84" fmla="*/ 741680 w 2204720"/>
              <a:gd name="connsiteY84" fmla="*/ 1097280 h 1188720"/>
              <a:gd name="connsiteX85" fmla="*/ 792480 w 2204720"/>
              <a:gd name="connsiteY85" fmla="*/ 1158240 h 1188720"/>
              <a:gd name="connsiteX86" fmla="*/ 873760 w 2204720"/>
              <a:gd name="connsiteY86" fmla="*/ 1188720 h 1188720"/>
              <a:gd name="connsiteX87" fmla="*/ 1046480 w 2204720"/>
              <a:gd name="connsiteY87" fmla="*/ 1178560 h 1188720"/>
              <a:gd name="connsiteX88" fmla="*/ 1087120 w 2204720"/>
              <a:gd name="connsiteY88" fmla="*/ 1158240 h 1188720"/>
              <a:gd name="connsiteX89" fmla="*/ 1178560 w 2204720"/>
              <a:gd name="connsiteY89" fmla="*/ 1107440 h 1188720"/>
              <a:gd name="connsiteX90" fmla="*/ 1229360 w 2204720"/>
              <a:gd name="connsiteY90" fmla="*/ 1046480 h 1188720"/>
              <a:gd name="connsiteX91" fmla="*/ 1249680 w 2204720"/>
              <a:gd name="connsiteY91" fmla="*/ 985520 h 1188720"/>
              <a:gd name="connsiteX92" fmla="*/ 1259840 w 2204720"/>
              <a:gd name="connsiteY92" fmla="*/ 955040 h 1188720"/>
              <a:gd name="connsiteX93" fmla="*/ 1249680 w 2204720"/>
              <a:gd name="connsiteY93" fmla="*/ 894080 h 1188720"/>
              <a:gd name="connsiteX94" fmla="*/ 1219200 w 2204720"/>
              <a:gd name="connsiteY94" fmla="*/ 883920 h 1188720"/>
              <a:gd name="connsiteX95" fmla="*/ 1168400 w 2204720"/>
              <a:gd name="connsiteY95" fmla="*/ 873760 h 1188720"/>
              <a:gd name="connsiteX96" fmla="*/ 1097280 w 2204720"/>
              <a:gd name="connsiteY96" fmla="*/ 822960 h 1188720"/>
              <a:gd name="connsiteX97" fmla="*/ 1066800 w 2204720"/>
              <a:gd name="connsiteY97" fmla="*/ 792480 h 1188720"/>
              <a:gd name="connsiteX98" fmla="*/ 1036320 w 2204720"/>
              <a:gd name="connsiteY98" fmla="*/ 721360 h 1188720"/>
              <a:gd name="connsiteX99" fmla="*/ 1046480 w 2204720"/>
              <a:gd name="connsiteY99" fmla="*/ 680720 h 1188720"/>
              <a:gd name="connsiteX100" fmla="*/ 1076960 w 2204720"/>
              <a:gd name="connsiteY100" fmla="*/ 660400 h 1188720"/>
              <a:gd name="connsiteX101" fmla="*/ 1188720 w 2204720"/>
              <a:gd name="connsiteY101" fmla="*/ 609600 h 1188720"/>
              <a:gd name="connsiteX102" fmla="*/ 1300480 w 2204720"/>
              <a:gd name="connsiteY102" fmla="*/ 619760 h 1188720"/>
              <a:gd name="connsiteX103" fmla="*/ 1351280 w 2204720"/>
              <a:gd name="connsiteY103" fmla="*/ 690880 h 1188720"/>
              <a:gd name="connsiteX104" fmla="*/ 1371600 w 2204720"/>
              <a:gd name="connsiteY104" fmla="*/ 731520 h 1188720"/>
              <a:gd name="connsiteX105" fmla="*/ 1391920 w 2204720"/>
              <a:gd name="connsiteY105" fmla="*/ 792480 h 1188720"/>
              <a:gd name="connsiteX106" fmla="*/ 1442720 w 2204720"/>
              <a:gd name="connsiteY106" fmla="*/ 883920 h 1188720"/>
              <a:gd name="connsiteX107" fmla="*/ 1513840 w 2204720"/>
              <a:gd name="connsiteY107" fmla="*/ 924560 h 1188720"/>
              <a:gd name="connsiteX108" fmla="*/ 1595120 w 2204720"/>
              <a:gd name="connsiteY108" fmla="*/ 944880 h 1188720"/>
              <a:gd name="connsiteX109" fmla="*/ 1666240 w 2204720"/>
              <a:gd name="connsiteY109" fmla="*/ 975360 h 1188720"/>
              <a:gd name="connsiteX110" fmla="*/ 1767840 w 2204720"/>
              <a:gd name="connsiteY110" fmla="*/ 995680 h 1188720"/>
              <a:gd name="connsiteX111" fmla="*/ 1920240 w 2204720"/>
              <a:gd name="connsiteY111" fmla="*/ 985520 h 1188720"/>
              <a:gd name="connsiteX112" fmla="*/ 1950720 w 2204720"/>
              <a:gd name="connsiteY112" fmla="*/ 965200 h 1188720"/>
              <a:gd name="connsiteX113" fmla="*/ 1991360 w 2204720"/>
              <a:gd name="connsiteY113" fmla="*/ 944880 h 1188720"/>
              <a:gd name="connsiteX114" fmla="*/ 2042160 w 2204720"/>
              <a:gd name="connsiteY114" fmla="*/ 883920 h 1188720"/>
              <a:gd name="connsiteX115" fmla="*/ 2103120 w 2204720"/>
              <a:gd name="connsiteY115" fmla="*/ 822960 h 1188720"/>
              <a:gd name="connsiteX116" fmla="*/ 2143760 w 2204720"/>
              <a:gd name="connsiteY116" fmla="*/ 741680 h 1188720"/>
              <a:gd name="connsiteX117" fmla="*/ 2164080 w 2204720"/>
              <a:gd name="connsiteY117" fmla="*/ 680720 h 1188720"/>
              <a:gd name="connsiteX118" fmla="*/ 2174240 w 2204720"/>
              <a:gd name="connsiteY118" fmla="*/ 650240 h 1188720"/>
              <a:gd name="connsiteX119" fmla="*/ 2153920 w 2204720"/>
              <a:gd name="connsiteY119" fmla="*/ 548640 h 1188720"/>
              <a:gd name="connsiteX120" fmla="*/ 2133600 w 2204720"/>
              <a:gd name="connsiteY120" fmla="*/ 518160 h 1188720"/>
              <a:gd name="connsiteX121" fmla="*/ 2123440 w 2204720"/>
              <a:gd name="connsiteY121" fmla="*/ 487680 h 1188720"/>
              <a:gd name="connsiteX122" fmla="*/ 2092960 w 2204720"/>
              <a:gd name="connsiteY122" fmla="*/ 457200 h 1188720"/>
              <a:gd name="connsiteX123" fmla="*/ 2072640 w 2204720"/>
              <a:gd name="connsiteY123" fmla="*/ 426720 h 1188720"/>
              <a:gd name="connsiteX124" fmla="*/ 2042160 w 2204720"/>
              <a:gd name="connsiteY124" fmla="*/ 406400 h 1188720"/>
              <a:gd name="connsiteX125" fmla="*/ 1981200 w 2204720"/>
              <a:gd name="connsiteY125" fmla="*/ 325120 h 1188720"/>
              <a:gd name="connsiteX126" fmla="*/ 1971040 w 2204720"/>
              <a:gd name="connsiteY126" fmla="*/ 29464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204720" h="1188720">
                <a:moveTo>
                  <a:pt x="2204720" y="406400"/>
                </a:moveTo>
                <a:cubicBezTo>
                  <a:pt x="2187787" y="409787"/>
                  <a:pt x="2170673" y="412372"/>
                  <a:pt x="2153920" y="416560"/>
                </a:cubicBezTo>
                <a:cubicBezTo>
                  <a:pt x="2143530" y="419157"/>
                  <a:pt x="2134004" y="428481"/>
                  <a:pt x="2123440" y="426720"/>
                </a:cubicBezTo>
                <a:cubicBezTo>
                  <a:pt x="2111395" y="424713"/>
                  <a:pt x="2103120" y="413173"/>
                  <a:pt x="2092960" y="406400"/>
                </a:cubicBezTo>
                <a:cubicBezTo>
                  <a:pt x="1999533" y="266259"/>
                  <a:pt x="2097062" y="410110"/>
                  <a:pt x="2021840" y="304800"/>
                </a:cubicBezTo>
                <a:cubicBezTo>
                  <a:pt x="2014743" y="294864"/>
                  <a:pt x="2010154" y="282954"/>
                  <a:pt x="2001520" y="274320"/>
                </a:cubicBezTo>
                <a:cubicBezTo>
                  <a:pt x="1992886" y="265686"/>
                  <a:pt x="1980421" y="261817"/>
                  <a:pt x="1971040" y="254000"/>
                </a:cubicBezTo>
                <a:cubicBezTo>
                  <a:pt x="1960002" y="244802"/>
                  <a:pt x="1951469" y="232871"/>
                  <a:pt x="1940560" y="223520"/>
                </a:cubicBezTo>
                <a:cubicBezTo>
                  <a:pt x="1927703" y="212500"/>
                  <a:pt x="1911894" y="205014"/>
                  <a:pt x="1899920" y="193040"/>
                </a:cubicBezTo>
                <a:cubicBezTo>
                  <a:pt x="1891286" y="184406"/>
                  <a:pt x="1887712" y="171686"/>
                  <a:pt x="1879600" y="162560"/>
                </a:cubicBezTo>
                <a:cubicBezTo>
                  <a:pt x="1860508" y="141082"/>
                  <a:pt x="1834580" y="125510"/>
                  <a:pt x="1818640" y="101600"/>
                </a:cubicBezTo>
                <a:cubicBezTo>
                  <a:pt x="1802437" y="77296"/>
                  <a:pt x="1792731" y="58419"/>
                  <a:pt x="1767840" y="40640"/>
                </a:cubicBezTo>
                <a:cubicBezTo>
                  <a:pt x="1755515" y="31837"/>
                  <a:pt x="1740350" y="27834"/>
                  <a:pt x="1727200" y="20320"/>
                </a:cubicBezTo>
                <a:cubicBezTo>
                  <a:pt x="1716598" y="14262"/>
                  <a:pt x="1706880" y="6773"/>
                  <a:pt x="1696720" y="0"/>
                </a:cubicBezTo>
                <a:cubicBezTo>
                  <a:pt x="1624917" y="14361"/>
                  <a:pt x="1662303" y="4699"/>
                  <a:pt x="1584960" y="30480"/>
                </a:cubicBezTo>
                <a:cubicBezTo>
                  <a:pt x="1560086" y="38771"/>
                  <a:pt x="1535811" y="45267"/>
                  <a:pt x="1513840" y="60960"/>
                </a:cubicBezTo>
                <a:cubicBezTo>
                  <a:pt x="1502148" y="69311"/>
                  <a:pt x="1493520" y="81280"/>
                  <a:pt x="1483360" y="91440"/>
                </a:cubicBezTo>
                <a:cubicBezTo>
                  <a:pt x="1459202" y="163914"/>
                  <a:pt x="1493457" y="76294"/>
                  <a:pt x="1442720" y="152400"/>
                </a:cubicBezTo>
                <a:cubicBezTo>
                  <a:pt x="1436779" y="161311"/>
                  <a:pt x="1437349" y="173301"/>
                  <a:pt x="1432560" y="182880"/>
                </a:cubicBezTo>
                <a:cubicBezTo>
                  <a:pt x="1427099" y="193802"/>
                  <a:pt x="1418298" y="202758"/>
                  <a:pt x="1412240" y="213360"/>
                </a:cubicBezTo>
                <a:cubicBezTo>
                  <a:pt x="1395755" y="242208"/>
                  <a:pt x="1383197" y="279417"/>
                  <a:pt x="1361440" y="304800"/>
                </a:cubicBezTo>
                <a:cubicBezTo>
                  <a:pt x="1353493" y="314071"/>
                  <a:pt x="1341882" y="319659"/>
                  <a:pt x="1330960" y="325120"/>
                </a:cubicBezTo>
                <a:cubicBezTo>
                  <a:pt x="1321637" y="329781"/>
                  <a:pt x="1267267" y="351203"/>
                  <a:pt x="1249680" y="355600"/>
                </a:cubicBezTo>
                <a:cubicBezTo>
                  <a:pt x="1232927" y="359788"/>
                  <a:pt x="1215813" y="362373"/>
                  <a:pt x="1198880" y="365760"/>
                </a:cubicBezTo>
                <a:cubicBezTo>
                  <a:pt x="1145831" y="360455"/>
                  <a:pt x="1103822" y="372302"/>
                  <a:pt x="1066800" y="335280"/>
                </a:cubicBezTo>
                <a:cubicBezTo>
                  <a:pt x="1058166" y="326646"/>
                  <a:pt x="1052538" y="315402"/>
                  <a:pt x="1046480" y="304800"/>
                </a:cubicBezTo>
                <a:cubicBezTo>
                  <a:pt x="1027794" y="272100"/>
                  <a:pt x="1015092" y="240206"/>
                  <a:pt x="1005840" y="203200"/>
                </a:cubicBezTo>
                <a:cubicBezTo>
                  <a:pt x="999067" y="176107"/>
                  <a:pt x="1001011" y="145157"/>
                  <a:pt x="985520" y="121920"/>
                </a:cubicBezTo>
                <a:cubicBezTo>
                  <a:pt x="978747" y="111760"/>
                  <a:pt x="971672" y="101795"/>
                  <a:pt x="965200" y="91440"/>
                </a:cubicBezTo>
                <a:cubicBezTo>
                  <a:pt x="954734" y="74694"/>
                  <a:pt x="948684" y="54604"/>
                  <a:pt x="934720" y="40640"/>
                </a:cubicBezTo>
                <a:cubicBezTo>
                  <a:pt x="927147" y="33067"/>
                  <a:pt x="913819" y="35269"/>
                  <a:pt x="904240" y="30480"/>
                </a:cubicBezTo>
                <a:cubicBezTo>
                  <a:pt x="893318" y="25019"/>
                  <a:pt x="883920" y="16933"/>
                  <a:pt x="873760" y="10160"/>
                </a:cubicBezTo>
                <a:cubicBezTo>
                  <a:pt x="610472" y="37874"/>
                  <a:pt x="690880" y="-35637"/>
                  <a:pt x="690880" y="111760"/>
                </a:cubicBezTo>
                <a:cubicBezTo>
                  <a:pt x="690880" y="122470"/>
                  <a:pt x="684107" y="132080"/>
                  <a:pt x="680720" y="142240"/>
                </a:cubicBezTo>
                <a:cubicBezTo>
                  <a:pt x="686597" y="212760"/>
                  <a:pt x="701299" y="253224"/>
                  <a:pt x="680720" y="314960"/>
                </a:cubicBezTo>
                <a:cubicBezTo>
                  <a:pt x="675931" y="329328"/>
                  <a:pt x="672517" y="346513"/>
                  <a:pt x="660400" y="355600"/>
                </a:cubicBezTo>
                <a:cubicBezTo>
                  <a:pt x="643265" y="368451"/>
                  <a:pt x="619760" y="369147"/>
                  <a:pt x="599440" y="375920"/>
                </a:cubicBezTo>
                <a:lnTo>
                  <a:pt x="568960" y="386080"/>
                </a:lnTo>
                <a:cubicBezTo>
                  <a:pt x="538480" y="382693"/>
                  <a:pt x="506614" y="385618"/>
                  <a:pt x="477520" y="375920"/>
                </a:cubicBezTo>
                <a:cubicBezTo>
                  <a:pt x="463889" y="371376"/>
                  <a:pt x="456391" y="356349"/>
                  <a:pt x="447040" y="345440"/>
                </a:cubicBezTo>
                <a:cubicBezTo>
                  <a:pt x="436020" y="332583"/>
                  <a:pt x="427711" y="317544"/>
                  <a:pt x="416560" y="304800"/>
                </a:cubicBezTo>
                <a:cubicBezTo>
                  <a:pt x="403944" y="290382"/>
                  <a:pt x="388388" y="278706"/>
                  <a:pt x="375920" y="264160"/>
                </a:cubicBezTo>
                <a:cubicBezTo>
                  <a:pt x="367973" y="254889"/>
                  <a:pt x="360559" y="244838"/>
                  <a:pt x="355600" y="233680"/>
                </a:cubicBezTo>
                <a:cubicBezTo>
                  <a:pt x="346901" y="214107"/>
                  <a:pt x="335280" y="172720"/>
                  <a:pt x="335280" y="172720"/>
                </a:cubicBezTo>
                <a:cubicBezTo>
                  <a:pt x="341532" y="141458"/>
                  <a:pt x="356121" y="102382"/>
                  <a:pt x="335280" y="71120"/>
                </a:cubicBezTo>
                <a:cubicBezTo>
                  <a:pt x="329339" y="62209"/>
                  <a:pt x="314960" y="64347"/>
                  <a:pt x="304800" y="60960"/>
                </a:cubicBezTo>
                <a:cubicBezTo>
                  <a:pt x="277707" y="64347"/>
                  <a:pt x="250453" y="66631"/>
                  <a:pt x="223520" y="71120"/>
                </a:cubicBezTo>
                <a:cubicBezTo>
                  <a:pt x="198005" y="75372"/>
                  <a:pt x="176558" y="83387"/>
                  <a:pt x="152400" y="91440"/>
                </a:cubicBezTo>
                <a:cubicBezTo>
                  <a:pt x="105819" y="161311"/>
                  <a:pt x="119483" y="129232"/>
                  <a:pt x="101600" y="182880"/>
                </a:cubicBezTo>
                <a:cubicBezTo>
                  <a:pt x="104987" y="226907"/>
                  <a:pt x="106283" y="271144"/>
                  <a:pt x="111760" y="314960"/>
                </a:cubicBezTo>
                <a:cubicBezTo>
                  <a:pt x="113088" y="325587"/>
                  <a:pt x="118978" y="335142"/>
                  <a:pt x="121920" y="345440"/>
                </a:cubicBezTo>
                <a:cubicBezTo>
                  <a:pt x="125756" y="358866"/>
                  <a:pt x="128244" y="372654"/>
                  <a:pt x="132080" y="386080"/>
                </a:cubicBezTo>
                <a:cubicBezTo>
                  <a:pt x="138691" y="409217"/>
                  <a:pt x="144749" y="429229"/>
                  <a:pt x="162560" y="447040"/>
                </a:cubicBezTo>
                <a:cubicBezTo>
                  <a:pt x="194937" y="479417"/>
                  <a:pt x="206282" y="476379"/>
                  <a:pt x="243840" y="497840"/>
                </a:cubicBezTo>
                <a:cubicBezTo>
                  <a:pt x="254442" y="503898"/>
                  <a:pt x="264160" y="511387"/>
                  <a:pt x="274320" y="518160"/>
                </a:cubicBezTo>
                <a:cubicBezTo>
                  <a:pt x="304852" y="515107"/>
                  <a:pt x="392124" y="490579"/>
                  <a:pt x="426720" y="528320"/>
                </a:cubicBezTo>
                <a:cubicBezTo>
                  <a:pt x="453408" y="557434"/>
                  <a:pt x="487680" y="629920"/>
                  <a:pt x="487680" y="629920"/>
                </a:cubicBezTo>
                <a:cubicBezTo>
                  <a:pt x="491067" y="643467"/>
                  <a:pt x="494004" y="657134"/>
                  <a:pt x="497840" y="670560"/>
                </a:cubicBezTo>
                <a:cubicBezTo>
                  <a:pt x="500782" y="680858"/>
                  <a:pt x="508000" y="690330"/>
                  <a:pt x="508000" y="701040"/>
                </a:cubicBezTo>
                <a:cubicBezTo>
                  <a:pt x="508000" y="741821"/>
                  <a:pt x="505838" y="782971"/>
                  <a:pt x="497840" y="822960"/>
                </a:cubicBezTo>
                <a:cubicBezTo>
                  <a:pt x="495445" y="834934"/>
                  <a:pt x="487055" y="845812"/>
                  <a:pt x="477520" y="853440"/>
                </a:cubicBezTo>
                <a:cubicBezTo>
                  <a:pt x="469157" y="860130"/>
                  <a:pt x="456790" y="859168"/>
                  <a:pt x="447040" y="863600"/>
                </a:cubicBezTo>
                <a:cubicBezTo>
                  <a:pt x="419464" y="876135"/>
                  <a:pt x="394497" y="894661"/>
                  <a:pt x="365760" y="904240"/>
                </a:cubicBezTo>
                <a:cubicBezTo>
                  <a:pt x="355600" y="907627"/>
                  <a:pt x="345124" y="910181"/>
                  <a:pt x="335280" y="914400"/>
                </a:cubicBezTo>
                <a:cubicBezTo>
                  <a:pt x="321359" y="920366"/>
                  <a:pt x="309008" y="929931"/>
                  <a:pt x="294640" y="934720"/>
                </a:cubicBezTo>
                <a:cubicBezTo>
                  <a:pt x="278257" y="940181"/>
                  <a:pt x="260593" y="940692"/>
                  <a:pt x="243840" y="944880"/>
                </a:cubicBezTo>
                <a:cubicBezTo>
                  <a:pt x="233450" y="947477"/>
                  <a:pt x="223658" y="952098"/>
                  <a:pt x="213360" y="955040"/>
                </a:cubicBezTo>
                <a:cubicBezTo>
                  <a:pt x="199934" y="958876"/>
                  <a:pt x="186095" y="961188"/>
                  <a:pt x="172720" y="965200"/>
                </a:cubicBezTo>
                <a:cubicBezTo>
                  <a:pt x="152204" y="971355"/>
                  <a:pt x="111760" y="985520"/>
                  <a:pt x="111760" y="985520"/>
                </a:cubicBezTo>
                <a:cubicBezTo>
                  <a:pt x="94827" y="982133"/>
                  <a:pt x="77129" y="981423"/>
                  <a:pt x="60960" y="975360"/>
                </a:cubicBezTo>
                <a:cubicBezTo>
                  <a:pt x="35951" y="965982"/>
                  <a:pt x="21623" y="947485"/>
                  <a:pt x="10160" y="924560"/>
                </a:cubicBezTo>
                <a:cubicBezTo>
                  <a:pt x="5371" y="914981"/>
                  <a:pt x="3387" y="904240"/>
                  <a:pt x="0" y="894080"/>
                </a:cubicBezTo>
                <a:cubicBezTo>
                  <a:pt x="3387" y="863600"/>
                  <a:pt x="1141" y="831951"/>
                  <a:pt x="10160" y="802640"/>
                </a:cubicBezTo>
                <a:cubicBezTo>
                  <a:pt x="24767" y="755166"/>
                  <a:pt x="38678" y="766259"/>
                  <a:pt x="71120" y="751840"/>
                </a:cubicBezTo>
                <a:cubicBezTo>
                  <a:pt x="91880" y="742613"/>
                  <a:pt x="112221" y="732393"/>
                  <a:pt x="132080" y="721360"/>
                </a:cubicBezTo>
                <a:cubicBezTo>
                  <a:pt x="158682" y="706581"/>
                  <a:pt x="172079" y="689208"/>
                  <a:pt x="203200" y="680720"/>
                </a:cubicBezTo>
                <a:cubicBezTo>
                  <a:pt x="226304" y="674419"/>
                  <a:pt x="250838" y="675256"/>
                  <a:pt x="274320" y="670560"/>
                </a:cubicBezTo>
                <a:cubicBezTo>
                  <a:pt x="301705" y="665083"/>
                  <a:pt x="355600" y="650240"/>
                  <a:pt x="355600" y="650240"/>
                </a:cubicBezTo>
                <a:cubicBezTo>
                  <a:pt x="392853" y="653627"/>
                  <a:pt x="430783" y="652562"/>
                  <a:pt x="467360" y="660400"/>
                </a:cubicBezTo>
                <a:cubicBezTo>
                  <a:pt x="479300" y="662959"/>
                  <a:pt x="488201" y="673223"/>
                  <a:pt x="497840" y="680720"/>
                </a:cubicBezTo>
                <a:cubicBezTo>
                  <a:pt x="603351" y="762784"/>
                  <a:pt x="520556" y="706024"/>
                  <a:pt x="589280" y="751840"/>
                </a:cubicBezTo>
                <a:cubicBezTo>
                  <a:pt x="596053" y="762000"/>
                  <a:pt x="603542" y="771718"/>
                  <a:pt x="609600" y="782320"/>
                </a:cubicBezTo>
                <a:cubicBezTo>
                  <a:pt x="624875" y="809052"/>
                  <a:pt x="640191" y="845288"/>
                  <a:pt x="650240" y="873760"/>
                </a:cubicBezTo>
                <a:cubicBezTo>
                  <a:pt x="664497" y="914156"/>
                  <a:pt x="677333" y="955040"/>
                  <a:pt x="690880" y="995680"/>
                </a:cubicBezTo>
                <a:cubicBezTo>
                  <a:pt x="718839" y="1079556"/>
                  <a:pt x="696543" y="1034088"/>
                  <a:pt x="741680" y="1097280"/>
                </a:cubicBezTo>
                <a:cubicBezTo>
                  <a:pt x="760245" y="1123272"/>
                  <a:pt x="764809" y="1138475"/>
                  <a:pt x="792480" y="1158240"/>
                </a:cubicBezTo>
                <a:cubicBezTo>
                  <a:pt x="821088" y="1178674"/>
                  <a:pt x="841034" y="1180539"/>
                  <a:pt x="873760" y="1188720"/>
                </a:cubicBezTo>
                <a:cubicBezTo>
                  <a:pt x="931333" y="1185333"/>
                  <a:pt x="989387" y="1186716"/>
                  <a:pt x="1046480" y="1178560"/>
                </a:cubicBezTo>
                <a:cubicBezTo>
                  <a:pt x="1061473" y="1176418"/>
                  <a:pt x="1073280" y="1164391"/>
                  <a:pt x="1087120" y="1158240"/>
                </a:cubicBezTo>
                <a:cubicBezTo>
                  <a:pt x="1145363" y="1132354"/>
                  <a:pt x="1131017" y="1148191"/>
                  <a:pt x="1178560" y="1107440"/>
                </a:cubicBezTo>
                <a:cubicBezTo>
                  <a:pt x="1195738" y="1092716"/>
                  <a:pt x="1219712" y="1068187"/>
                  <a:pt x="1229360" y="1046480"/>
                </a:cubicBezTo>
                <a:cubicBezTo>
                  <a:pt x="1238059" y="1026907"/>
                  <a:pt x="1242907" y="1005840"/>
                  <a:pt x="1249680" y="985520"/>
                </a:cubicBezTo>
                <a:lnTo>
                  <a:pt x="1259840" y="955040"/>
                </a:lnTo>
                <a:cubicBezTo>
                  <a:pt x="1256453" y="934720"/>
                  <a:pt x="1259901" y="911966"/>
                  <a:pt x="1249680" y="894080"/>
                </a:cubicBezTo>
                <a:cubicBezTo>
                  <a:pt x="1244367" y="884781"/>
                  <a:pt x="1229590" y="886517"/>
                  <a:pt x="1219200" y="883920"/>
                </a:cubicBezTo>
                <a:cubicBezTo>
                  <a:pt x="1202447" y="879732"/>
                  <a:pt x="1185333" y="877147"/>
                  <a:pt x="1168400" y="873760"/>
                </a:cubicBezTo>
                <a:cubicBezTo>
                  <a:pt x="1144278" y="857678"/>
                  <a:pt x="1119334" y="841863"/>
                  <a:pt x="1097280" y="822960"/>
                </a:cubicBezTo>
                <a:cubicBezTo>
                  <a:pt x="1086371" y="813609"/>
                  <a:pt x="1075151" y="804172"/>
                  <a:pt x="1066800" y="792480"/>
                </a:cubicBezTo>
                <a:cubicBezTo>
                  <a:pt x="1051107" y="770509"/>
                  <a:pt x="1044611" y="746234"/>
                  <a:pt x="1036320" y="721360"/>
                </a:cubicBezTo>
                <a:cubicBezTo>
                  <a:pt x="1039707" y="707813"/>
                  <a:pt x="1038734" y="692338"/>
                  <a:pt x="1046480" y="680720"/>
                </a:cubicBezTo>
                <a:cubicBezTo>
                  <a:pt x="1053253" y="670560"/>
                  <a:pt x="1066240" y="666247"/>
                  <a:pt x="1076960" y="660400"/>
                </a:cubicBezTo>
                <a:cubicBezTo>
                  <a:pt x="1148349" y="621460"/>
                  <a:pt x="1136387" y="627044"/>
                  <a:pt x="1188720" y="609600"/>
                </a:cubicBezTo>
                <a:cubicBezTo>
                  <a:pt x="1225973" y="612987"/>
                  <a:pt x="1264993" y="607931"/>
                  <a:pt x="1300480" y="619760"/>
                </a:cubicBezTo>
                <a:cubicBezTo>
                  <a:pt x="1342293" y="633698"/>
                  <a:pt x="1338640" y="661386"/>
                  <a:pt x="1351280" y="690880"/>
                </a:cubicBezTo>
                <a:cubicBezTo>
                  <a:pt x="1357246" y="704801"/>
                  <a:pt x="1365975" y="717458"/>
                  <a:pt x="1371600" y="731520"/>
                </a:cubicBezTo>
                <a:cubicBezTo>
                  <a:pt x="1379555" y="751407"/>
                  <a:pt x="1385147" y="772160"/>
                  <a:pt x="1391920" y="792480"/>
                </a:cubicBezTo>
                <a:cubicBezTo>
                  <a:pt x="1402507" y="824242"/>
                  <a:pt x="1412775" y="863957"/>
                  <a:pt x="1442720" y="883920"/>
                </a:cubicBezTo>
                <a:cubicBezTo>
                  <a:pt x="1465017" y="898785"/>
                  <a:pt x="1488059" y="915966"/>
                  <a:pt x="1513840" y="924560"/>
                </a:cubicBezTo>
                <a:cubicBezTo>
                  <a:pt x="1585400" y="948413"/>
                  <a:pt x="1541895" y="922069"/>
                  <a:pt x="1595120" y="944880"/>
                </a:cubicBezTo>
                <a:cubicBezTo>
                  <a:pt x="1630586" y="960080"/>
                  <a:pt x="1631823" y="967418"/>
                  <a:pt x="1666240" y="975360"/>
                </a:cubicBezTo>
                <a:cubicBezTo>
                  <a:pt x="1699893" y="983126"/>
                  <a:pt x="1767840" y="995680"/>
                  <a:pt x="1767840" y="995680"/>
                </a:cubicBezTo>
                <a:cubicBezTo>
                  <a:pt x="1818640" y="992293"/>
                  <a:pt x="1870020" y="993890"/>
                  <a:pt x="1920240" y="985520"/>
                </a:cubicBezTo>
                <a:cubicBezTo>
                  <a:pt x="1932285" y="983513"/>
                  <a:pt x="1940118" y="971258"/>
                  <a:pt x="1950720" y="965200"/>
                </a:cubicBezTo>
                <a:cubicBezTo>
                  <a:pt x="1963870" y="957686"/>
                  <a:pt x="1977813" y="951653"/>
                  <a:pt x="1991360" y="944880"/>
                </a:cubicBezTo>
                <a:cubicBezTo>
                  <a:pt x="2041811" y="869204"/>
                  <a:pt x="1976969" y="962149"/>
                  <a:pt x="2042160" y="883920"/>
                </a:cubicBezTo>
                <a:cubicBezTo>
                  <a:pt x="2091682" y="824494"/>
                  <a:pt x="2025242" y="881369"/>
                  <a:pt x="2103120" y="822960"/>
                </a:cubicBezTo>
                <a:cubicBezTo>
                  <a:pt x="2116667" y="795867"/>
                  <a:pt x="2134181" y="770417"/>
                  <a:pt x="2143760" y="741680"/>
                </a:cubicBezTo>
                <a:lnTo>
                  <a:pt x="2164080" y="680720"/>
                </a:lnTo>
                <a:lnTo>
                  <a:pt x="2174240" y="650240"/>
                </a:lnTo>
                <a:cubicBezTo>
                  <a:pt x="2170496" y="624031"/>
                  <a:pt x="2168106" y="577013"/>
                  <a:pt x="2153920" y="548640"/>
                </a:cubicBezTo>
                <a:cubicBezTo>
                  <a:pt x="2148459" y="537718"/>
                  <a:pt x="2139061" y="529082"/>
                  <a:pt x="2133600" y="518160"/>
                </a:cubicBezTo>
                <a:cubicBezTo>
                  <a:pt x="2128811" y="508581"/>
                  <a:pt x="2129381" y="496591"/>
                  <a:pt x="2123440" y="487680"/>
                </a:cubicBezTo>
                <a:cubicBezTo>
                  <a:pt x="2115470" y="475725"/>
                  <a:pt x="2102158" y="468238"/>
                  <a:pt x="2092960" y="457200"/>
                </a:cubicBezTo>
                <a:cubicBezTo>
                  <a:pt x="2085143" y="447819"/>
                  <a:pt x="2081274" y="435354"/>
                  <a:pt x="2072640" y="426720"/>
                </a:cubicBezTo>
                <a:cubicBezTo>
                  <a:pt x="2064006" y="418086"/>
                  <a:pt x="2051431" y="414347"/>
                  <a:pt x="2042160" y="406400"/>
                </a:cubicBezTo>
                <a:cubicBezTo>
                  <a:pt x="2004031" y="373718"/>
                  <a:pt x="1999636" y="368137"/>
                  <a:pt x="1981200" y="325120"/>
                </a:cubicBezTo>
                <a:cubicBezTo>
                  <a:pt x="1976981" y="315276"/>
                  <a:pt x="1971040" y="294640"/>
                  <a:pt x="1971040" y="29464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160DD-C48A-4B19-927E-1189E1B7632A}"/>
              </a:ext>
            </a:extLst>
          </p:cNvPr>
          <p:cNvGrpSpPr/>
          <p:nvPr/>
        </p:nvGrpSpPr>
        <p:grpSpPr>
          <a:xfrm>
            <a:off x="153365" y="1774207"/>
            <a:ext cx="3164837" cy="927874"/>
            <a:chOff x="181296" y="1839256"/>
            <a:chExt cx="3164837" cy="9278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50EB-F9CD-4D98-89E5-3D6D6F943A39}"/>
                </a:ext>
              </a:extLst>
            </p:cNvPr>
            <p:cNvSpPr txBox="1"/>
            <p:nvPr/>
          </p:nvSpPr>
          <p:spPr>
            <a:xfrm>
              <a:off x="181297" y="1839256"/>
              <a:ext cx="2676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Exo 2" panose="00000500000000000000" pitchFamily="50" charset="0"/>
                </a:rPr>
                <a:t>GPS: 15.123456, -15.123456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99995-5964-4533-ABEE-26C0EBE5D322}"/>
                </a:ext>
              </a:extLst>
            </p:cNvPr>
            <p:cNvSpPr txBox="1"/>
            <p:nvPr/>
          </p:nvSpPr>
          <p:spPr>
            <a:xfrm>
              <a:off x="181296" y="2311979"/>
              <a:ext cx="2676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Exo 2" panose="00000500000000000000" pitchFamily="50" charset="0"/>
                </a:rPr>
                <a:t>DISP: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844895-3799-478E-9462-02E47BE802F1}"/>
                </a:ext>
              </a:extLst>
            </p:cNvPr>
            <p:cNvGrpSpPr/>
            <p:nvPr/>
          </p:nvGrpSpPr>
          <p:grpSpPr>
            <a:xfrm>
              <a:off x="669607" y="2195382"/>
              <a:ext cx="2676526" cy="571748"/>
              <a:chOff x="3574413" y="330082"/>
              <a:chExt cx="2676526" cy="57174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741A22-6818-4D50-94BB-A8DF3519905A}"/>
                  </a:ext>
                </a:extLst>
              </p:cNvPr>
              <p:cNvSpPr txBox="1"/>
              <p:nvPr/>
            </p:nvSpPr>
            <p:spPr>
              <a:xfrm>
                <a:off x="3574414" y="330082"/>
                <a:ext cx="2676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16.123456, -16.123456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99F627-8F1F-4359-BF95-7AC91CC29873}"/>
                  </a:ext>
                </a:extLst>
              </p:cNvPr>
              <p:cNvSpPr txBox="1"/>
              <p:nvPr/>
            </p:nvSpPr>
            <p:spPr>
              <a:xfrm>
                <a:off x="3574413" y="563276"/>
                <a:ext cx="2676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+124.4 ft, -124.5ft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81EC8C-CC1B-4784-9B72-4C68C9AC3B74}"/>
              </a:ext>
            </a:extLst>
          </p:cNvPr>
          <p:cNvCxnSpPr/>
          <p:nvPr/>
        </p:nvCxnSpPr>
        <p:spPr>
          <a:xfrm flipH="1" flipV="1">
            <a:off x="2833852" y="2299610"/>
            <a:ext cx="706122" cy="1458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CC9E60-6695-4D2E-8238-1EFA62D6CC59}"/>
              </a:ext>
            </a:extLst>
          </p:cNvPr>
          <p:cNvSpPr txBox="1"/>
          <p:nvPr/>
        </p:nvSpPr>
        <p:spPr>
          <a:xfrm>
            <a:off x="3549973" y="3807530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Lat/long based on initial GPS position +/- displacement readings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457F9-D3EA-48B8-8A91-AEB1D3A62680}"/>
              </a:ext>
            </a:extLst>
          </p:cNvPr>
          <p:cNvCxnSpPr>
            <a:cxnSpLocks/>
          </p:cNvCxnSpPr>
          <p:nvPr/>
        </p:nvCxnSpPr>
        <p:spPr>
          <a:xfrm>
            <a:off x="2997524" y="-109161"/>
            <a:ext cx="0" cy="5695484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64142C-F9A3-43CE-9DEA-B81586CD519D}"/>
              </a:ext>
            </a:extLst>
          </p:cNvPr>
          <p:cNvCxnSpPr>
            <a:cxnSpLocks/>
          </p:cNvCxnSpPr>
          <p:nvPr/>
        </p:nvCxnSpPr>
        <p:spPr>
          <a:xfrm flipH="1">
            <a:off x="3020389" y="5519067"/>
            <a:ext cx="9171611" cy="641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029D68-D954-4C9B-A6A1-CA367ABA1FCF}"/>
              </a:ext>
            </a:extLst>
          </p:cNvPr>
          <p:cNvCxnSpPr>
            <a:cxnSpLocks/>
          </p:cNvCxnSpPr>
          <p:nvPr/>
        </p:nvCxnSpPr>
        <p:spPr>
          <a:xfrm>
            <a:off x="143840" y="282961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FD5A40-13AB-4175-8D01-E1BD5E846B4D}"/>
              </a:ext>
            </a:extLst>
          </p:cNvPr>
          <p:cNvCxnSpPr>
            <a:cxnSpLocks/>
          </p:cNvCxnSpPr>
          <p:nvPr/>
        </p:nvCxnSpPr>
        <p:spPr>
          <a:xfrm>
            <a:off x="153365" y="166121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C76040-E899-41F4-9754-C2B9E1DD3B4C}"/>
              </a:ext>
            </a:extLst>
          </p:cNvPr>
          <p:cNvSpPr txBox="1"/>
          <p:nvPr/>
        </p:nvSpPr>
        <p:spPr>
          <a:xfrm>
            <a:off x="6582104" y="5589247"/>
            <a:ext cx="266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50" charset="0"/>
              </a:rPr>
              <a:t>E</a:t>
            </a:r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NVIRONMENTAL DATA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F65BE8-C38A-46D3-9EFA-B5F7D27383EF}"/>
              </a:ext>
            </a:extLst>
          </p:cNvPr>
          <p:cNvCxnSpPr>
            <a:cxnSpLocks/>
          </p:cNvCxnSpPr>
          <p:nvPr/>
        </p:nvCxnSpPr>
        <p:spPr>
          <a:xfrm>
            <a:off x="6655611" y="595857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D351AE-B39D-4B76-A036-D42D6F0A1D24}"/>
              </a:ext>
            </a:extLst>
          </p:cNvPr>
          <p:cNvSpPr txBox="1"/>
          <p:nvPr/>
        </p:nvSpPr>
        <p:spPr>
          <a:xfrm>
            <a:off x="7907336" y="6189411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INSERT WORDS AND NUMBERS AND ICONS AND STUFF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54CE1-138C-4E20-B65F-C1B869D7562A}"/>
              </a:ext>
            </a:extLst>
          </p:cNvPr>
          <p:cNvSpPr txBox="1"/>
          <p:nvPr/>
        </p:nvSpPr>
        <p:spPr>
          <a:xfrm>
            <a:off x="9245598" y="206924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WORDS HERE IF DEBUG ENABLED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F3D6EE-8EED-4B52-AE58-BC5DC164508E}"/>
              </a:ext>
            </a:extLst>
          </p:cNvPr>
          <p:cNvSpPr txBox="1"/>
          <p:nvPr/>
        </p:nvSpPr>
        <p:spPr>
          <a:xfrm>
            <a:off x="491501" y="6026910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LOGOS AND PROMOTIONAL STUFF HERE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BD59265-40DD-48F5-8A28-98D434375996}"/>
              </a:ext>
            </a:extLst>
          </p:cNvPr>
          <p:cNvCxnSpPr>
            <a:cxnSpLocks/>
          </p:cNvCxnSpPr>
          <p:nvPr/>
        </p:nvCxnSpPr>
        <p:spPr>
          <a:xfrm flipH="1">
            <a:off x="8017686" y="4041679"/>
            <a:ext cx="638475" cy="11013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D464A9-A836-4440-ADB0-73B1EF4CC39C}"/>
              </a:ext>
            </a:extLst>
          </p:cNvPr>
          <p:cNvSpPr txBox="1"/>
          <p:nvPr/>
        </p:nvSpPr>
        <p:spPr>
          <a:xfrm>
            <a:off x="8705618" y="3576054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Or athlete/data read/ cumulative positioning/extra </a:t>
            </a:r>
            <a:r>
              <a:rPr lang="en-US" sz="1600" dirty="0" err="1">
                <a:solidFill>
                  <a:schemeClr val="bg1"/>
                </a:solidFill>
                <a:latin typeface="Exo 2" panose="00000500000000000000" pitchFamily="50" charset="0"/>
              </a:rPr>
              <a:t>gps</a:t>
            </a:r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C69FDE-84F4-4CDA-BFB6-DC5DE97F12DA}"/>
              </a:ext>
            </a:extLst>
          </p:cNvPr>
          <p:cNvSpPr txBox="1"/>
          <p:nvPr/>
        </p:nvSpPr>
        <p:spPr>
          <a:xfrm>
            <a:off x="6655611" y="2390007"/>
            <a:ext cx="266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50" charset="0"/>
              </a:rPr>
              <a:t>Video goes here, takes up area to border</a:t>
            </a:r>
            <a:endParaRPr lang="en-US" sz="1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F3D999-CAC8-4081-B09D-E183421D632C}"/>
              </a:ext>
            </a:extLst>
          </p:cNvPr>
          <p:cNvSpPr txBox="1"/>
          <p:nvPr/>
        </p:nvSpPr>
        <p:spPr>
          <a:xfrm>
            <a:off x="9809479" y="5058995"/>
            <a:ext cx="90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14 m/s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42F89F-81F2-41B8-8B76-2A1FE33FD1AE}"/>
              </a:ext>
            </a:extLst>
          </p:cNvPr>
          <p:cNvSpPr txBox="1"/>
          <p:nvPr/>
        </p:nvSpPr>
        <p:spPr>
          <a:xfrm>
            <a:off x="11116618" y="5068470"/>
            <a:ext cx="107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134 bpm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48" name="Graphic 47" descr="Heart">
            <a:extLst>
              <a:ext uri="{FF2B5EF4-FFF2-40B4-BE49-F238E27FC236}">
                <a16:creationId xmlns:a16="http://schemas.microsoft.com/office/drawing/2014/main" id="{A3FAAE83-7E9F-4EFB-91C8-475F91DB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0700" y="5045685"/>
            <a:ext cx="418483" cy="418483"/>
          </a:xfrm>
          <a:prstGeom prst="rect">
            <a:avLst/>
          </a:prstGeom>
        </p:spPr>
      </p:pic>
      <p:pic>
        <p:nvPicPr>
          <p:cNvPr id="50" name="Graphic 49" descr="Gauge">
            <a:extLst>
              <a:ext uri="{FF2B5EF4-FFF2-40B4-BE49-F238E27FC236}">
                <a16:creationId xmlns:a16="http://schemas.microsoft.com/office/drawing/2014/main" id="{3FFFE48E-5EB3-43CE-8B79-B2F497A9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1817" y="5014441"/>
            <a:ext cx="427662" cy="4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CF832-01CF-4369-960C-2A298D9D6005}"/>
              </a:ext>
            </a:extLst>
          </p:cNvPr>
          <p:cNvSpPr/>
          <p:nvPr/>
        </p:nvSpPr>
        <p:spPr>
          <a:xfrm>
            <a:off x="-190499" y="-171450"/>
            <a:ext cx="3228974" cy="7456170"/>
          </a:xfrm>
          <a:prstGeom prst="rect">
            <a:avLst/>
          </a:prstGeom>
          <a:noFill/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C0EB5B-43AF-48AE-A61A-9A9F4C05F61F}"/>
              </a:ext>
            </a:extLst>
          </p:cNvPr>
          <p:cNvGrpSpPr/>
          <p:nvPr/>
        </p:nvGrpSpPr>
        <p:grpSpPr>
          <a:xfrm>
            <a:off x="966" y="2829619"/>
            <a:ext cx="2876549" cy="2790826"/>
            <a:chOff x="-190499" y="1743075"/>
            <a:chExt cx="2876549" cy="27908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7ED4AE-BBBE-4FBE-AE3B-D7D29EA4A402}"/>
                </a:ext>
              </a:extLst>
            </p:cNvPr>
            <p:cNvGrpSpPr/>
            <p:nvPr/>
          </p:nvGrpSpPr>
          <p:grpSpPr>
            <a:xfrm>
              <a:off x="-190499" y="1743075"/>
              <a:ext cx="2876549" cy="2790826"/>
              <a:chOff x="-190499" y="1743075"/>
              <a:chExt cx="2876549" cy="27908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B7DF-CEEC-40DC-A25D-FAAD0B1BBB8D}"/>
                  </a:ext>
                </a:extLst>
              </p:cNvPr>
              <p:cNvSpPr/>
              <p:nvPr/>
            </p:nvSpPr>
            <p:spPr>
              <a:xfrm>
                <a:off x="-190499" y="1743075"/>
                <a:ext cx="2867024" cy="2790826"/>
              </a:xfrm>
              <a:prstGeom prst="rect">
                <a:avLst/>
              </a:prstGeom>
              <a:noFill/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47C8D-6D91-4523-8665-917CE1B9C029}"/>
                  </a:ext>
                </a:extLst>
              </p:cNvPr>
              <p:cNvSpPr txBox="1"/>
              <p:nvPr/>
            </p:nvSpPr>
            <p:spPr>
              <a:xfrm>
                <a:off x="0" y="185737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</a:t>
                </a:r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BSTACLE 6</a:t>
                </a:r>
                <a:endParaRPr lang="en-US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9592E-D8D3-47A3-ACCB-2BB3DC71CA3A}"/>
                  </a:ext>
                </a:extLst>
              </p:cNvPr>
              <p:cNvSpPr txBox="1"/>
              <p:nvPr/>
            </p:nvSpPr>
            <p:spPr>
              <a:xfrm>
                <a:off x="9525" y="2168068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NAME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FC7BB-7217-42FC-9E8E-5C8906C82D0C}"/>
                  </a:ext>
                </a:extLst>
              </p:cNvPr>
              <p:cNvSpPr txBox="1"/>
              <p:nvPr/>
            </p:nvSpPr>
            <p:spPr>
              <a:xfrm>
                <a:off x="9525" y="2374701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12 POINTS MAX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1A2AC8-35C2-4F8C-B5B4-0C1DFD602F7B}"/>
                  </a:ext>
                </a:extLst>
              </p:cNvPr>
              <p:cNvSpPr txBox="1"/>
              <p:nvPr/>
            </p:nvSpPr>
            <p:spPr>
              <a:xfrm>
                <a:off x="-47625" y="2673838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TIME ELAPSED: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D14C99-217C-4D9E-9FAC-A4DB16012E87}"/>
                  </a:ext>
                </a:extLst>
              </p:cNvPr>
              <p:cNvSpPr txBox="1"/>
              <p:nvPr/>
            </p:nvSpPr>
            <p:spPr>
              <a:xfrm>
                <a:off x="-47625" y="3212097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EFFICIENCY: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2E6E0-04A9-44E0-ACB0-CC82C5F00875}"/>
                  </a:ext>
                </a:extLst>
              </p:cNvPr>
              <p:cNvSpPr txBox="1"/>
              <p:nvPr/>
            </p:nvSpPr>
            <p:spPr>
              <a:xfrm>
                <a:off x="-47625" y="2905009"/>
                <a:ext cx="267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0:00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D5A28C-ACC3-4D38-A971-BF312D93F59C}"/>
                  </a:ext>
                </a:extLst>
              </p:cNvPr>
              <p:cNvSpPr txBox="1"/>
              <p:nvPr/>
            </p:nvSpPr>
            <p:spPr>
              <a:xfrm>
                <a:off x="-38100" y="3432260"/>
                <a:ext cx="267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0.4 </a:t>
                </a:r>
                <a:r>
                  <a:rPr lang="en-US" dirty="0" err="1">
                    <a:solidFill>
                      <a:schemeClr val="bg1"/>
                    </a:solidFill>
                    <a:latin typeface="Exo 2" panose="00000500000000000000" pitchFamily="50" charset="0"/>
                  </a:rPr>
                  <a:t>pps</a:t>
                </a:r>
                <a:endParaRPr lang="en-US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F482DE-30DE-43AC-A7BF-39F2224703B7}"/>
                  </a:ext>
                </a:extLst>
              </p:cNvPr>
              <p:cNvCxnSpPr/>
              <p:nvPr/>
            </p:nvCxnSpPr>
            <p:spPr>
              <a:xfrm>
                <a:off x="419100" y="3876675"/>
                <a:ext cx="183832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39033-D71F-46D2-AC1A-D1EA013A11FD}"/>
                  </a:ext>
                </a:extLst>
              </p:cNvPr>
              <p:cNvSpPr txBox="1"/>
              <p:nvPr/>
            </p:nvSpPr>
            <p:spPr>
              <a:xfrm>
                <a:off x="0" y="3902611"/>
                <a:ext cx="2676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NEXT: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FED19B-5531-4C92-8A77-8B4B36BE28DC}"/>
                  </a:ext>
                </a:extLst>
              </p:cNvPr>
              <p:cNvSpPr txBox="1"/>
              <p:nvPr/>
            </p:nvSpPr>
            <p:spPr>
              <a:xfrm>
                <a:off x="-38100" y="4161934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# - OBSTACLE NAME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5A865A-D283-491A-AA74-68F9E3E1292B}"/>
                  </a:ext>
                </a:extLst>
              </p:cNvPr>
              <p:cNvGrpSpPr/>
              <p:nvPr/>
            </p:nvGrpSpPr>
            <p:grpSpPr>
              <a:xfrm>
                <a:off x="1638299" y="1868846"/>
                <a:ext cx="1019175" cy="615809"/>
                <a:chOff x="1676399" y="1883554"/>
                <a:chExt cx="1019175" cy="61580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09843C-2269-4B7C-8DCD-1049947FF8B1}"/>
                    </a:ext>
                  </a:extLst>
                </p:cNvPr>
                <p:cNvSpPr txBox="1"/>
                <p:nvPr/>
              </p:nvSpPr>
              <p:spPr>
                <a:xfrm>
                  <a:off x="1676399" y="1883554"/>
                  <a:ext cx="447675" cy="375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5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84AF5C8-DF19-4D4C-9BE8-7C546BAE2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2625" y="2089041"/>
                  <a:ext cx="180974" cy="18778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A97A73-FA7A-4882-90F6-1D61BA4FC31F}"/>
                    </a:ext>
                  </a:extLst>
                </p:cNvPr>
                <p:cNvSpPr txBox="1"/>
                <p:nvPr/>
              </p:nvSpPr>
              <p:spPr>
                <a:xfrm>
                  <a:off x="1828800" y="2130031"/>
                  <a:ext cx="8667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120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7AEB9-CED6-461A-9052-D22BEAB22DA9}"/>
                </a:ext>
              </a:extLst>
            </p:cNvPr>
            <p:cNvSpPr txBox="1"/>
            <p:nvPr/>
          </p:nvSpPr>
          <p:spPr>
            <a:xfrm>
              <a:off x="1576389" y="2382395"/>
              <a:ext cx="1081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Exo 2" panose="00000500000000000000" pitchFamily="50" charset="0"/>
                </a:rPr>
                <a:t>POINTS (EST.)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3EDDDD-3B92-4B9F-8280-6D5E10D4D92A}"/>
              </a:ext>
            </a:extLst>
          </p:cNvPr>
          <p:cNvSpPr/>
          <p:nvPr/>
        </p:nvSpPr>
        <p:spPr>
          <a:xfrm>
            <a:off x="345440" y="305871"/>
            <a:ext cx="2204720" cy="1188720"/>
          </a:xfrm>
          <a:custGeom>
            <a:avLst/>
            <a:gdLst>
              <a:gd name="connsiteX0" fmla="*/ 2204720 w 2204720"/>
              <a:gd name="connsiteY0" fmla="*/ 406400 h 1188720"/>
              <a:gd name="connsiteX1" fmla="*/ 2153920 w 2204720"/>
              <a:gd name="connsiteY1" fmla="*/ 416560 h 1188720"/>
              <a:gd name="connsiteX2" fmla="*/ 2123440 w 2204720"/>
              <a:gd name="connsiteY2" fmla="*/ 426720 h 1188720"/>
              <a:gd name="connsiteX3" fmla="*/ 2092960 w 2204720"/>
              <a:gd name="connsiteY3" fmla="*/ 406400 h 1188720"/>
              <a:gd name="connsiteX4" fmla="*/ 2021840 w 2204720"/>
              <a:gd name="connsiteY4" fmla="*/ 304800 h 1188720"/>
              <a:gd name="connsiteX5" fmla="*/ 2001520 w 2204720"/>
              <a:gd name="connsiteY5" fmla="*/ 274320 h 1188720"/>
              <a:gd name="connsiteX6" fmla="*/ 1971040 w 2204720"/>
              <a:gd name="connsiteY6" fmla="*/ 254000 h 1188720"/>
              <a:gd name="connsiteX7" fmla="*/ 1940560 w 2204720"/>
              <a:gd name="connsiteY7" fmla="*/ 223520 h 1188720"/>
              <a:gd name="connsiteX8" fmla="*/ 1899920 w 2204720"/>
              <a:gd name="connsiteY8" fmla="*/ 193040 h 1188720"/>
              <a:gd name="connsiteX9" fmla="*/ 1879600 w 2204720"/>
              <a:gd name="connsiteY9" fmla="*/ 162560 h 1188720"/>
              <a:gd name="connsiteX10" fmla="*/ 1818640 w 2204720"/>
              <a:gd name="connsiteY10" fmla="*/ 101600 h 1188720"/>
              <a:gd name="connsiteX11" fmla="*/ 1767840 w 2204720"/>
              <a:gd name="connsiteY11" fmla="*/ 40640 h 1188720"/>
              <a:gd name="connsiteX12" fmla="*/ 1727200 w 2204720"/>
              <a:gd name="connsiteY12" fmla="*/ 20320 h 1188720"/>
              <a:gd name="connsiteX13" fmla="*/ 1696720 w 2204720"/>
              <a:gd name="connsiteY13" fmla="*/ 0 h 1188720"/>
              <a:gd name="connsiteX14" fmla="*/ 1584960 w 2204720"/>
              <a:gd name="connsiteY14" fmla="*/ 30480 h 1188720"/>
              <a:gd name="connsiteX15" fmla="*/ 1513840 w 2204720"/>
              <a:gd name="connsiteY15" fmla="*/ 60960 h 1188720"/>
              <a:gd name="connsiteX16" fmla="*/ 1483360 w 2204720"/>
              <a:gd name="connsiteY16" fmla="*/ 91440 h 1188720"/>
              <a:gd name="connsiteX17" fmla="*/ 1442720 w 2204720"/>
              <a:gd name="connsiteY17" fmla="*/ 152400 h 1188720"/>
              <a:gd name="connsiteX18" fmla="*/ 1432560 w 2204720"/>
              <a:gd name="connsiteY18" fmla="*/ 182880 h 1188720"/>
              <a:gd name="connsiteX19" fmla="*/ 1412240 w 2204720"/>
              <a:gd name="connsiteY19" fmla="*/ 213360 h 1188720"/>
              <a:gd name="connsiteX20" fmla="*/ 1361440 w 2204720"/>
              <a:gd name="connsiteY20" fmla="*/ 304800 h 1188720"/>
              <a:gd name="connsiteX21" fmla="*/ 1330960 w 2204720"/>
              <a:gd name="connsiteY21" fmla="*/ 325120 h 1188720"/>
              <a:gd name="connsiteX22" fmla="*/ 1249680 w 2204720"/>
              <a:gd name="connsiteY22" fmla="*/ 355600 h 1188720"/>
              <a:gd name="connsiteX23" fmla="*/ 1198880 w 2204720"/>
              <a:gd name="connsiteY23" fmla="*/ 365760 h 1188720"/>
              <a:gd name="connsiteX24" fmla="*/ 1066800 w 2204720"/>
              <a:gd name="connsiteY24" fmla="*/ 335280 h 1188720"/>
              <a:gd name="connsiteX25" fmla="*/ 1046480 w 2204720"/>
              <a:gd name="connsiteY25" fmla="*/ 304800 h 1188720"/>
              <a:gd name="connsiteX26" fmla="*/ 1005840 w 2204720"/>
              <a:gd name="connsiteY26" fmla="*/ 203200 h 1188720"/>
              <a:gd name="connsiteX27" fmla="*/ 985520 w 2204720"/>
              <a:gd name="connsiteY27" fmla="*/ 121920 h 1188720"/>
              <a:gd name="connsiteX28" fmla="*/ 965200 w 2204720"/>
              <a:gd name="connsiteY28" fmla="*/ 91440 h 1188720"/>
              <a:gd name="connsiteX29" fmla="*/ 934720 w 2204720"/>
              <a:gd name="connsiteY29" fmla="*/ 40640 h 1188720"/>
              <a:gd name="connsiteX30" fmla="*/ 904240 w 2204720"/>
              <a:gd name="connsiteY30" fmla="*/ 30480 h 1188720"/>
              <a:gd name="connsiteX31" fmla="*/ 873760 w 2204720"/>
              <a:gd name="connsiteY31" fmla="*/ 10160 h 1188720"/>
              <a:gd name="connsiteX32" fmla="*/ 690880 w 2204720"/>
              <a:gd name="connsiteY32" fmla="*/ 111760 h 1188720"/>
              <a:gd name="connsiteX33" fmla="*/ 680720 w 2204720"/>
              <a:gd name="connsiteY33" fmla="*/ 142240 h 1188720"/>
              <a:gd name="connsiteX34" fmla="*/ 680720 w 2204720"/>
              <a:gd name="connsiteY34" fmla="*/ 314960 h 1188720"/>
              <a:gd name="connsiteX35" fmla="*/ 660400 w 2204720"/>
              <a:gd name="connsiteY35" fmla="*/ 355600 h 1188720"/>
              <a:gd name="connsiteX36" fmla="*/ 599440 w 2204720"/>
              <a:gd name="connsiteY36" fmla="*/ 375920 h 1188720"/>
              <a:gd name="connsiteX37" fmla="*/ 568960 w 2204720"/>
              <a:gd name="connsiteY37" fmla="*/ 386080 h 1188720"/>
              <a:gd name="connsiteX38" fmla="*/ 477520 w 2204720"/>
              <a:gd name="connsiteY38" fmla="*/ 375920 h 1188720"/>
              <a:gd name="connsiteX39" fmla="*/ 447040 w 2204720"/>
              <a:gd name="connsiteY39" fmla="*/ 345440 h 1188720"/>
              <a:gd name="connsiteX40" fmla="*/ 416560 w 2204720"/>
              <a:gd name="connsiteY40" fmla="*/ 304800 h 1188720"/>
              <a:gd name="connsiteX41" fmla="*/ 375920 w 2204720"/>
              <a:gd name="connsiteY41" fmla="*/ 264160 h 1188720"/>
              <a:gd name="connsiteX42" fmla="*/ 355600 w 2204720"/>
              <a:gd name="connsiteY42" fmla="*/ 233680 h 1188720"/>
              <a:gd name="connsiteX43" fmla="*/ 335280 w 2204720"/>
              <a:gd name="connsiteY43" fmla="*/ 172720 h 1188720"/>
              <a:gd name="connsiteX44" fmla="*/ 335280 w 2204720"/>
              <a:gd name="connsiteY44" fmla="*/ 71120 h 1188720"/>
              <a:gd name="connsiteX45" fmla="*/ 304800 w 2204720"/>
              <a:gd name="connsiteY45" fmla="*/ 60960 h 1188720"/>
              <a:gd name="connsiteX46" fmla="*/ 223520 w 2204720"/>
              <a:gd name="connsiteY46" fmla="*/ 71120 h 1188720"/>
              <a:gd name="connsiteX47" fmla="*/ 152400 w 2204720"/>
              <a:gd name="connsiteY47" fmla="*/ 91440 h 1188720"/>
              <a:gd name="connsiteX48" fmla="*/ 101600 w 2204720"/>
              <a:gd name="connsiteY48" fmla="*/ 182880 h 1188720"/>
              <a:gd name="connsiteX49" fmla="*/ 111760 w 2204720"/>
              <a:gd name="connsiteY49" fmla="*/ 314960 h 1188720"/>
              <a:gd name="connsiteX50" fmla="*/ 121920 w 2204720"/>
              <a:gd name="connsiteY50" fmla="*/ 345440 h 1188720"/>
              <a:gd name="connsiteX51" fmla="*/ 132080 w 2204720"/>
              <a:gd name="connsiteY51" fmla="*/ 386080 h 1188720"/>
              <a:gd name="connsiteX52" fmla="*/ 162560 w 2204720"/>
              <a:gd name="connsiteY52" fmla="*/ 447040 h 1188720"/>
              <a:gd name="connsiteX53" fmla="*/ 243840 w 2204720"/>
              <a:gd name="connsiteY53" fmla="*/ 497840 h 1188720"/>
              <a:gd name="connsiteX54" fmla="*/ 274320 w 2204720"/>
              <a:gd name="connsiteY54" fmla="*/ 518160 h 1188720"/>
              <a:gd name="connsiteX55" fmla="*/ 426720 w 2204720"/>
              <a:gd name="connsiteY55" fmla="*/ 528320 h 1188720"/>
              <a:gd name="connsiteX56" fmla="*/ 487680 w 2204720"/>
              <a:gd name="connsiteY56" fmla="*/ 629920 h 1188720"/>
              <a:gd name="connsiteX57" fmla="*/ 497840 w 2204720"/>
              <a:gd name="connsiteY57" fmla="*/ 670560 h 1188720"/>
              <a:gd name="connsiteX58" fmla="*/ 508000 w 2204720"/>
              <a:gd name="connsiteY58" fmla="*/ 701040 h 1188720"/>
              <a:gd name="connsiteX59" fmla="*/ 497840 w 2204720"/>
              <a:gd name="connsiteY59" fmla="*/ 822960 h 1188720"/>
              <a:gd name="connsiteX60" fmla="*/ 477520 w 2204720"/>
              <a:gd name="connsiteY60" fmla="*/ 853440 h 1188720"/>
              <a:gd name="connsiteX61" fmla="*/ 447040 w 2204720"/>
              <a:gd name="connsiteY61" fmla="*/ 863600 h 1188720"/>
              <a:gd name="connsiteX62" fmla="*/ 365760 w 2204720"/>
              <a:gd name="connsiteY62" fmla="*/ 904240 h 1188720"/>
              <a:gd name="connsiteX63" fmla="*/ 335280 w 2204720"/>
              <a:gd name="connsiteY63" fmla="*/ 914400 h 1188720"/>
              <a:gd name="connsiteX64" fmla="*/ 294640 w 2204720"/>
              <a:gd name="connsiteY64" fmla="*/ 934720 h 1188720"/>
              <a:gd name="connsiteX65" fmla="*/ 243840 w 2204720"/>
              <a:gd name="connsiteY65" fmla="*/ 944880 h 1188720"/>
              <a:gd name="connsiteX66" fmla="*/ 213360 w 2204720"/>
              <a:gd name="connsiteY66" fmla="*/ 955040 h 1188720"/>
              <a:gd name="connsiteX67" fmla="*/ 172720 w 2204720"/>
              <a:gd name="connsiteY67" fmla="*/ 965200 h 1188720"/>
              <a:gd name="connsiteX68" fmla="*/ 111760 w 2204720"/>
              <a:gd name="connsiteY68" fmla="*/ 985520 h 1188720"/>
              <a:gd name="connsiteX69" fmla="*/ 60960 w 2204720"/>
              <a:gd name="connsiteY69" fmla="*/ 975360 h 1188720"/>
              <a:gd name="connsiteX70" fmla="*/ 10160 w 2204720"/>
              <a:gd name="connsiteY70" fmla="*/ 924560 h 1188720"/>
              <a:gd name="connsiteX71" fmla="*/ 0 w 2204720"/>
              <a:gd name="connsiteY71" fmla="*/ 894080 h 1188720"/>
              <a:gd name="connsiteX72" fmla="*/ 10160 w 2204720"/>
              <a:gd name="connsiteY72" fmla="*/ 802640 h 1188720"/>
              <a:gd name="connsiteX73" fmla="*/ 71120 w 2204720"/>
              <a:gd name="connsiteY73" fmla="*/ 751840 h 1188720"/>
              <a:gd name="connsiteX74" fmla="*/ 132080 w 2204720"/>
              <a:gd name="connsiteY74" fmla="*/ 721360 h 1188720"/>
              <a:gd name="connsiteX75" fmla="*/ 203200 w 2204720"/>
              <a:gd name="connsiteY75" fmla="*/ 680720 h 1188720"/>
              <a:gd name="connsiteX76" fmla="*/ 274320 w 2204720"/>
              <a:gd name="connsiteY76" fmla="*/ 670560 h 1188720"/>
              <a:gd name="connsiteX77" fmla="*/ 355600 w 2204720"/>
              <a:gd name="connsiteY77" fmla="*/ 650240 h 1188720"/>
              <a:gd name="connsiteX78" fmla="*/ 467360 w 2204720"/>
              <a:gd name="connsiteY78" fmla="*/ 660400 h 1188720"/>
              <a:gd name="connsiteX79" fmla="*/ 497840 w 2204720"/>
              <a:gd name="connsiteY79" fmla="*/ 680720 h 1188720"/>
              <a:gd name="connsiteX80" fmla="*/ 589280 w 2204720"/>
              <a:gd name="connsiteY80" fmla="*/ 751840 h 1188720"/>
              <a:gd name="connsiteX81" fmla="*/ 609600 w 2204720"/>
              <a:gd name="connsiteY81" fmla="*/ 782320 h 1188720"/>
              <a:gd name="connsiteX82" fmla="*/ 650240 w 2204720"/>
              <a:gd name="connsiteY82" fmla="*/ 873760 h 1188720"/>
              <a:gd name="connsiteX83" fmla="*/ 690880 w 2204720"/>
              <a:gd name="connsiteY83" fmla="*/ 995680 h 1188720"/>
              <a:gd name="connsiteX84" fmla="*/ 741680 w 2204720"/>
              <a:gd name="connsiteY84" fmla="*/ 1097280 h 1188720"/>
              <a:gd name="connsiteX85" fmla="*/ 792480 w 2204720"/>
              <a:gd name="connsiteY85" fmla="*/ 1158240 h 1188720"/>
              <a:gd name="connsiteX86" fmla="*/ 873760 w 2204720"/>
              <a:gd name="connsiteY86" fmla="*/ 1188720 h 1188720"/>
              <a:gd name="connsiteX87" fmla="*/ 1046480 w 2204720"/>
              <a:gd name="connsiteY87" fmla="*/ 1178560 h 1188720"/>
              <a:gd name="connsiteX88" fmla="*/ 1087120 w 2204720"/>
              <a:gd name="connsiteY88" fmla="*/ 1158240 h 1188720"/>
              <a:gd name="connsiteX89" fmla="*/ 1178560 w 2204720"/>
              <a:gd name="connsiteY89" fmla="*/ 1107440 h 1188720"/>
              <a:gd name="connsiteX90" fmla="*/ 1229360 w 2204720"/>
              <a:gd name="connsiteY90" fmla="*/ 1046480 h 1188720"/>
              <a:gd name="connsiteX91" fmla="*/ 1249680 w 2204720"/>
              <a:gd name="connsiteY91" fmla="*/ 985520 h 1188720"/>
              <a:gd name="connsiteX92" fmla="*/ 1259840 w 2204720"/>
              <a:gd name="connsiteY92" fmla="*/ 955040 h 1188720"/>
              <a:gd name="connsiteX93" fmla="*/ 1249680 w 2204720"/>
              <a:gd name="connsiteY93" fmla="*/ 894080 h 1188720"/>
              <a:gd name="connsiteX94" fmla="*/ 1219200 w 2204720"/>
              <a:gd name="connsiteY94" fmla="*/ 883920 h 1188720"/>
              <a:gd name="connsiteX95" fmla="*/ 1168400 w 2204720"/>
              <a:gd name="connsiteY95" fmla="*/ 873760 h 1188720"/>
              <a:gd name="connsiteX96" fmla="*/ 1097280 w 2204720"/>
              <a:gd name="connsiteY96" fmla="*/ 822960 h 1188720"/>
              <a:gd name="connsiteX97" fmla="*/ 1066800 w 2204720"/>
              <a:gd name="connsiteY97" fmla="*/ 792480 h 1188720"/>
              <a:gd name="connsiteX98" fmla="*/ 1036320 w 2204720"/>
              <a:gd name="connsiteY98" fmla="*/ 721360 h 1188720"/>
              <a:gd name="connsiteX99" fmla="*/ 1046480 w 2204720"/>
              <a:gd name="connsiteY99" fmla="*/ 680720 h 1188720"/>
              <a:gd name="connsiteX100" fmla="*/ 1076960 w 2204720"/>
              <a:gd name="connsiteY100" fmla="*/ 660400 h 1188720"/>
              <a:gd name="connsiteX101" fmla="*/ 1188720 w 2204720"/>
              <a:gd name="connsiteY101" fmla="*/ 609600 h 1188720"/>
              <a:gd name="connsiteX102" fmla="*/ 1300480 w 2204720"/>
              <a:gd name="connsiteY102" fmla="*/ 619760 h 1188720"/>
              <a:gd name="connsiteX103" fmla="*/ 1351280 w 2204720"/>
              <a:gd name="connsiteY103" fmla="*/ 690880 h 1188720"/>
              <a:gd name="connsiteX104" fmla="*/ 1371600 w 2204720"/>
              <a:gd name="connsiteY104" fmla="*/ 731520 h 1188720"/>
              <a:gd name="connsiteX105" fmla="*/ 1391920 w 2204720"/>
              <a:gd name="connsiteY105" fmla="*/ 792480 h 1188720"/>
              <a:gd name="connsiteX106" fmla="*/ 1442720 w 2204720"/>
              <a:gd name="connsiteY106" fmla="*/ 883920 h 1188720"/>
              <a:gd name="connsiteX107" fmla="*/ 1513840 w 2204720"/>
              <a:gd name="connsiteY107" fmla="*/ 924560 h 1188720"/>
              <a:gd name="connsiteX108" fmla="*/ 1595120 w 2204720"/>
              <a:gd name="connsiteY108" fmla="*/ 944880 h 1188720"/>
              <a:gd name="connsiteX109" fmla="*/ 1666240 w 2204720"/>
              <a:gd name="connsiteY109" fmla="*/ 975360 h 1188720"/>
              <a:gd name="connsiteX110" fmla="*/ 1767840 w 2204720"/>
              <a:gd name="connsiteY110" fmla="*/ 995680 h 1188720"/>
              <a:gd name="connsiteX111" fmla="*/ 1920240 w 2204720"/>
              <a:gd name="connsiteY111" fmla="*/ 985520 h 1188720"/>
              <a:gd name="connsiteX112" fmla="*/ 1950720 w 2204720"/>
              <a:gd name="connsiteY112" fmla="*/ 965200 h 1188720"/>
              <a:gd name="connsiteX113" fmla="*/ 1991360 w 2204720"/>
              <a:gd name="connsiteY113" fmla="*/ 944880 h 1188720"/>
              <a:gd name="connsiteX114" fmla="*/ 2042160 w 2204720"/>
              <a:gd name="connsiteY114" fmla="*/ 883920 h 1188720"/>
              <a:gd name="connsiteX115" fmla="*/ 2103120 w 2204720"/>
              <a:gd name="connsiteY115" fmla="*/ 822960 h 1188720"/>
              <a:gd name="connsiteX116" fmla="*/ 2143760 w 2204720"/>
              <a:gd name="connsiteY116" fmla="*/ 741680 h 1188720"/>
              <a:gd name="connsiteX117" fmla="*/ 2164080 w 2204720"/>
              <a:gd name="connsiteY117" fmla="*/ 680720 h 1188720"/>
              <a:gd name="connsiteX118" fmla="*/ 2174240 w 2204720"/>
              <a:gd name="connsiteY118" fmla="*/ 650240 h 1188720"/>
              <a:gd name="connsiteX119" fmla="*/ 2153920 w 2204720"/>
              <a:gd name="connsiteY119" fmla="*/ 548640 h 1188720"/>
              <a:gd name="connsiteX120" fmla="*/ 2133600 w 2204720"/>
              <a:gd name="connsiteY120" fmla="*/ 518160 h 1188720"/>
              <a:gd name="connsiteX121" fmla="*/ 2123440 w 2204720"/>
              <a:gd name="connsiteY121" fmla="*/ 487680 h 1188720"/>
              <a:gd name="connsiteX122" fmla="*/ 2092960 w 2204720"/>
              <a:gd name="connsiteY122" fmla="*/ 457200 h 1188720"/>
              <a:gd name="connsiteX123" fmla="*/ 2072640 w 2204720"/>
              <a:gd name="connsiteY123" fmla="*/ 426720 h 1188720"/>
              <a:gd name="connsiteX124" fmla="*/ 2042160 w 2204720"/>
              <a:gd name="connsiteY124" fmla="*/ 406400 h 1188720"/>
              <a:gd name="connsiteX125" fmla="*/ 1981200 w 2204720"/>
              <a:gd name="connsiteY125" fmla="*/ 325120 h 1188720"/>
              <a:gd name="connsiteX126" fmla="*/ 1971040 w 2204720"/>
              <a:gd name="connsiteY126" fmla="*/ 29464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204720" h="1188720">
                <a:moveTo>
                  <a:pt x="2204720" y="406400"/>
                </a:moveTo>
                <a:cubicBezTo>
                  <a:pt x="2187787" y="409787"/>
                  <a:pt x="2170673" y="412372"/>
                  <a:pt x="2153920" y="416560"/>
                </a:cubicBezTo>
                <a:cubicBezTo>
                  <a:pt x="2143530" y="419157"/>
                  <a:pt x="2134004" y="428481"/>
                  <a:pt x="2123440" y="426720"/>
                </a:cubicBezTo>
                <a:cubicBezTo>
                  <a:pt x="2111395" y="424713"/>
                  <a:pt x="2103120" y="413173"/>
                  <a:pt x="2092960" y="406400"/>
                </a:cubicBezTo>
                <a:cubicBezTo>
                  <a:pt x="1999533" y="266259"/>
                  <a:pt x="2097062" y="410110"/>
                  <a:pt x="2021840" y="304800"/>
                </a:cubicBezTo>
                <a:cubicBezTo>
                  <a:pt x="2014743" y="294864"/>
                  <a:pt x="2010154" y="282954"/>
                  <a:pt x="2001520" y="274320"/>
                </a:cubicBezTo>
                <a:cubicBezTo>
                  <a:pt x="1992886" y="265686"/>
                  <a:pt x="1980421" y="261817"/>
                  <a:pt x="1971040" y="254000"/>
                </a:cubicBezTo>
                <a:cubicBezTo>
                  <a:pt x="1960002" y="244802"/>
                  <a:pt x="1951469" y="232871"/>
                  <a:pt x="1940560" y="223520"/>
                </a:cubicBezTo>
                <a:cubicBezTo>
                  <a:pt x="1927703" y="212500"/>
                  <a:pt x="1911894" y="205014"/>
                  <a:pt x="1899920" y="193040"/>
                </a:cubicBezTo>
                <a:cubicBezTo>
                  <a:pt x="1891286" y="184406"/>
                  <a:pt x="1887712" y="171686"/>
                  <a:pt x="1879600" y="162560"/>
                </a:cubicBezTo>
                <a:cubicBezTo>
                  <a:pt x="1860508" y="141082"/>
                  <a:pt x="1834580" y="125510"/>
                  <a:pt x="1818640" y="101600"/>
                </a:cubicBezTo>
                <a:cubicBezTo>
                  <a:pt x="1802437" y="77296"/>
                  <a:pt x="1792731" y="58419"/>
                  <a:pt x="1767840" y="40640"/>
                </a:cubicBezTo>
                <a:cubicBezTo>
                  <a:pt x="1755515" y="31837"/>
                  <a:pt x="1740350" y="27834"/>
                  <a:pt x="1727200" y="20320"/>
                </a:cubicBezTo>
                <a:cubicBezTo>
                  <a:pt x="1716598" y="14262"/>
                  <a:pt x="1706880" y="6773"/>
                  <a:pt x="1696720" y="0"/>
                </a:cubicBezTo>
                <a:cubicBezTo>
                  <a:pt x="1624917" y="14361"/>
                  <a:pt x="1662303" y="4699"/>
                  <a:pt x="1584960" y="30480"/>
                </a:cubicBezTo>
                <a:cubicBezTo>
                  <a:pt x="1560086" y="38771"/>
                  <a:pt x="1535811" y="45267"/>
                  <a:pt x="1513840" y="60960"/>
                </a:cubicBezTo>
                <a:cubicBezTo>
                  <a:pt x="1502148" y="69311"/>
                  <a:pt x="1493520" y="81280"/>
                  <a:pt x="1483360" y="91440"/>
                </a:cubicBezTo>
                <a:cubicBezTo>
                  <a:pt x="1459202" y="163914"/>
                  <a:pt x="1493457" y="76294"/>
                  <a:pt x="1442720" y="152400"/>
                </a:cubicBezTo>
                <a:cubicBezTo>
                  <a:pt x="1436779" y="161311"/>
                  <a:pt x="1437349" y="173301"/>
                  <a:pt x="1432560" y="182880"/>
                </a:cubicBezTo>
                <a:cubicBezTo>
                  <a:pt x="1427099" y="193802"/>
                  <a:pt x="1418298" y="202758"/>
                  <a:pt x="1412240" y="213360"/>
                </a:cubicBezTo>
                <a:cubicBezTo>
                  <a:pt x="1395755" y="242208"/>
                  <a:pt x="1383197" y="279417"/>
                  <a:pt x="1361440" y="304800"/>
                </a:cubicBezTo>
                <a:cubicBezTo>
                  <a:pt x="1353493" y="314071"/>
                  <a:pt x="1341882" y="319659"/>
                  <a:pt x="1330960" y="325120"/>
                </a:cubicBezTo>
                <a:cubicBezTo>
                  <a:pt x="1321637" y="329781"/>
                  <a:pt x="1267267" y="351203"/>
                  <a:pt x="1249680" y="355600"/>
                </a:cubicBezTo>
                <a:cubicBezTo>
                  <a:pt x="1232927" y="359788"/>
                  <a:pt x="1215813" y="362373"/>
                  <a:pt x="1198880" y="365760"/>
                </a:cubicBezTo>
                <a:cubicBezTo>
                  <a:pt x="1145831" y="360455"/>
                  <a:pt x="1103822" y="372302"/>
                  <a:pt x="1066800" y="335280"/>
                </a:cubicBezTo>
                <a:cubicBezTo>
                  <a:pt x="1058166" y="326646"/>
                  <a:pt x="1052538" y="315402"/>
                  <a:pt x="1046480" y="304800"/>
                </a:cubicBezTo>
                <a:cubicBezTo>
                  <a:pt x="1027794" y="272100"/>
                  <a:pt x="1015092" y="240206"/>
                  <a:pt x="1005840" y="203200"/>
                </a:cubicBezTo>
                <a:cubicBezTo>
                  <a:pt x="999067" y="176107"/>
                  <a:pt x="1001011" y="145157"/>
                  <a:pt x="985520" y="121920"/>
                </a:cubicBezTo>
                <a:cubicBezTo>
                  <a:pt x="978747" y="111760"/>
                  <a:pt x="971672" y="101795"/>
                  <a:pt x="965200" y="91440"/>
                </a:cubicBezTo>
                <a:cubicBezTo>
                  <a:pt x="954734" y="74694"/>
                  <a:pt x="948684" y="54604"/>
                  <a:pt x="934720" y="40640"/>
                </a:cubicBezTo>
                <a:cubicBezTo>
                  <a:pt x="927147" y="33067"/>
                  <a:pt x="913819" y="35269"/>
                  <a:pt x="904240" y="30480"/>
                </a:cubicBezTo>
                <a:cubicBezTo>
                  <a:pt x="893318" y="25019"/>
                  <a:pt x="883920" y="16933"/>
                  <a:pt x="873760" y="10160"/>
                </a:cubicBezTo>
                <a:cubicBezTo>
                  <a:pt x="610472" y="37874"/>
                  <a:pt x="690880" y="-35637"/>
                  <a:pt x="690880" y="111760"/>
                </a:cubicBezTo>
                <a:cubicBezTo>
                  <a:pt x="690880" y="122470"/>
                  <a:pt x="684107" y="132080"/>
                  <a:pt x="680720" y="142240"/>
                </a:cubicBezTo>
                <a:cubicBezTo>
                  <a:pt x="686597" y="212760"/>
                  <a:pt x="701299" y="253224"/>
                  <a:pt x="680720" y="314960"/>
                </a:cubicBezTo>
                <a:cubicBezTo>
                  <a:pt x="675931" y="329328"/>
                  <a:pt x="672517" y="346513"/>
                  <a:pt x="660400" y="355600"/>
                </a:cubicBezTo>
                <a:cubicBezTo>
                  <a:pt x="643265" y="368451"/>
                  <a:pt x="619760" y="369147"/>
                  <a:pt x="599440" y="375920"/>
                </a:cubicBezTo>
                <a:lnTo>
                  <a:pt x="568960" y="386080"/>
                </a:lnTo>
                <a:cubicBezTo>
                  <a:pt x="538480" y="382693"/>
                  <a:pt x="506614" y="385618"/>
                  <a:pt x="477520" y="375920"/>
                </a:cubicBezTo>
                <a:cubicBezTo>
                  <a:pt x="463889" y="371376"/>
                  <a:pt x="456391" y="356349"/>
                  <a:pt x="447040" y="345440"/>
                </a:cubicBezTo>
                <a:cubicBezTo>
                  <a:pt x="436020" y="332583"/>
                  <a:pt x="427711" y="317544"/>
                  <a:pt x="416560" y="304800"/>
                </a:cubicBezTo>
                <a:cubicBezTo>
                  <a:pt x="403944" y="290382"/>
                  <a:pt x="388388" y="278706"/>
                  <a:pt x="375920" y="264160"/>
                </a:cubicBezTo>
                <a:cubicBezTo>
                  <a:pt x="367973" y="254889"/>
                  <a:pt x="360559" y="244838"/>
                  <a:pt x="355600" y="233680"/>
                </a:cubicBezTo>
                <a:cubicBezTo>
                  <a:pt x="346901" y="214107"/>
                  <a:pt x="335280" y="172720"/>
                  <a:pt x="335280" y="172720"/>
                </a:cubicBezTo>
                <a:cubicBezTo>
                  <a:pt x="341532" y="141458"/>
                  <a:pt x="356121" y="102382"/>
                  <a:pt x="335280" y="71120"/>
                </a:cubicBezTo>
                <a:cubicBezTo>
                  <a:pt x="329339" y="62209"/>
                  <a:pt x="314960" y="64347"/>
                  <a:pt x="304800" y="60960"/>
                </a:cubicBezTo>
                <a:cubicBezTo>
                  <a:pt x="277707" y="64347"/>
                  <a:pt x="250453" y="66631"/>
                  <a:pt x="223520" y="71120"/>
                </a:cubicBezTo>
                <a:cubicBezTo>
                  <a:pt x="198005" y="75372"/>
                  <a:pt x="176558" y="83387"/>
                  <a:pt x="152400" y="91440"/>
                </a:cubicBezTo>
                <a:cubicBezTo>
                  <a:pt x="105819" y="161311"/>
                  <a:pt x="119483" y="129232"/>
                  <a:pt x="101600" y="182880"/>
                </a:cubicBezTo>
                <a:cubicBezTo>
                  <a:pt x="104987" y="226907"/>
                  <a:pt x="106283" y="271144"/>
                  <a:pt x="111760" y="314960"/>
                </a:cubicBezTo>
                <a:cubicBezTo>
                  <a:pt x="113088" y="325587"/>
                  <a:pt x="118978" y="335142"/>
                  <a:pt x="121920" y="345440"/>
                </a:cubicBezTo>
                <a:cubicBezTo>
                  <a:pt x="125756" y="358866"/>
                  <a:pt x="128244" y="372654"/>
                  <a:pt x="132080" y="386080"/>
                </a:cubicBezTo>
                <a:cubicBezTo>
                  <a:pt x="138691" y="409217"/>
                  <a:pt x="144749" y="429229"/>
                  <a:pt x="162560" y="447040"/>
                </a:cubicBezTo>
                <a:cubicBezTo>
                  <a:pt x="194937" y="479417"/>
                  <a:pt x="206282" y="476379"/>
                  <a:pt x="243840" y="497840"/>
                </a:cubicBezTo>
                <a:cubicBezTo>
                  <a:pt x="254442" y="503898"/>
                  <a:pt x="264160" y="511387"/>
                  <a:pt x="274320" y="518160"/>
                </a:cubicBezTo>
                <a:cubicBezTo>
                  <a:pt x="304852" y="515107"/>
                  <a:pt x="392124" y="490579"/>
                  <a:pt x="426720" y="528320"/>
                </a:cubicBezTo>
                <a:cubicBezTo>
                  <a:pt x="453408" y="557434"/>
                  <a:pt x="487680" y="629920"/>
                  <a:pt x="487680" y="629920"/>
                </a:cubicBezTo>
                <a:cubicBezTo>
                  <a:pt x="491067" y="643467"/>
                  <a:pt x="494004" y="657134"/>
                  <a:pt x="497840" y="670560"/>
                </a:cubicBezTo>
                <a:cubicBezTo>
                  <a:pt x="500782" y="680858"/>
                  <a:pt x="508000" y="690330"/>
                  <a:pt x="508000" y="701040"/>
                </a:cubicBezTo>
                <a:cubicBezTo>
                  <a:pt x="508000" y="741821"/>
                  <a:pt x="505838" y="782971"/>
                  <a:pt x="497840" y="822960"/>
                </a:cubicBezTo>
                <a:cubicBezTo>
                  <a:pt x="495445" y="834934"/>
                  <a:pt x="487055" y="845812"/>
                  <a:pt x="477520" y="853440"/>
                </a:cubicBezTo>
                <a:cubicBezTo>
                  <a:pt x="469157" y="860130"/>
                  <a:pt x="456790" y="859168"/>
                  <a:pt x="447040" y="863600"/>
                </a:cubicBezTo>
                <a:cubicBezTo>
                  <a:pt x="419464" y="876135"/>
                  <a:pt x="394497" y="894661"/>
                  <a:pt x="365760" y="904240"/>
                </a:cubicBezTo>
                <a:cubicBezTo>
                  <a:pt x="355600" y="907627"/>
                  <a:pt x="345124" y="910181"/>
                  <a:pt x="335280" y="914400"/>
                </a:cubicBezTo>
                <a:cubicBezTo>
                  <a:pt x="321359" y="920366"/>
                  <a:pt x="309008" y="929931"/>
                  <a:pt x="294640" y="934720"/>
                </a:cubicBezTo>
                <a:cubicBezTo>
                  <a:pt x="278257" y="940181"/>
                  <a:pt x="260593" y="940692"/>
                  <a:pt x="243840" y="944880"/>
                </a:cubicBezTo>
                <a:cubicBezTo>
                  <a:pt x="233450" y="947477"/>
                  <a:pt x="223658" y="952098"/>
                  <a:pt x="213360" y="955040"/>
                </a:cubicBezTo>
                <a:cubicBezTo>
                  <a:pt x="199934" y="958876"/>
                  <a:pt x="186095" y="961188"/>
                  <a:pt x="172720" y="965200"/>
                </a:cubicBezTo>
                <a:cubicBezTo>
                  <a:pt x="152204" y="971355"/>
                  <a:pt x="111760" y="985520"/>
                  <a:pt x="111760" y="985520"/>
                </a:cubicBezTo>
                <a:cubicBezTo>
                  <a:pt x="94827" y="982133"/>
                  <a:pt x="77129" y="981423"/>
                  <a:pt x="60960" y="975360"/>
                </a:cubicBezTo>
                <a:cubicBezTo>
                  <a:pt x="35951" y="965982"/>
                  <a:pt x="21623" y="947485"/>
                  <a:pt x="10160" y="924560"/>
                </a:cubicBezTo>
                <a:cubicBezTo>
                  <a:pt x="5371" y="914981"/>
                  <a:pt x="3387" y="904240"/>
                  <a:pt x="0" y="894080"/>
                </a:cubicBezTo>
                <a:cubicBezTo>
                  <a:pt x="3387" y="863600"/>
                  <a:pt x="1141" y="831951"/>
                  <a:pt x="10160" y="802640"/>
                </a:cubicBezTo>
                <a:cubicBezTo>
                  <a:pt x="24767" y="755166"/>
                  <a:pt x="38678" y="766259"/>
                  <a:pt x="71120" y="751840"/>
                </a:cubicBezTo>
                <a:cubicBezTo>
                  <a:pt x="91880" y="742613"/>
                  <a:pt x="112221" y="732393"/>
                  <a:pt x="132080" y="721360"/>
                </a:cubicBezTo>
                <a:cubicBezTo>
                  <a:pt x="158682" y="706581"/>
                  <a:pt x="172079" y="689208"/>
                  <a:pt x="203200" y="680720"/>
                </a:cubicBezTo>
                <a:cubicBezTo>
                  <a:pt x="226304" y="674419"/>
                  <a:pt x="250838" y="675256"/>
                  <a:pt x="274320" y="670560"/>
                </a:cubicBezTo>
                <a:cubicBezTo>
                  <a:pt x="301705" y="665083"/>
                  <a:pt x="355600" y="650240"/>
                  <a:pt x="355600" y="650240"/>
                </a:cubicBezTo>
                <a:cubicBezTo>
                  <a:pt x="392853" y="653627"/>
                  <a:pt x="430783" y="652562"/>
                  <a:pt x="467360" y="660400"/>
                </a:cubicBezTo>
                <a:cubicBezTo>
                  <a:pt x="479300" y="662959"/>
                  <a:pt x="488201" y="673223"/>
                  <a:pt x="497840" y="680720"/>
                </a:cubicBezTo>
                <a:cubicBezTo>
                  <a:pt x="603351" y="762784"/>
                  <a:pt x="520556" y="706024"/>
                  <a:pt x="589280" y="751840"/>
                </a:cubicBezTo>
                <a:cubicBezTo>
                  <a:pt x="596053" y="762000"/>
                  <a:pt x="603542" y="771718"/>
                  <a:pt x="609600" y="782320"/>
                </a:cubicBezTo>
                <a:cubicBezTo>
                  <a:pt x="624875" y="809052"/>
                  <a:pt x="640191" y="845288"/>
                  <a:pt x="650240" y="873760"/>
                </a:cubicBezTo>
                <a:cubicBezTo>
                  <a:pt x="664497" y="914156"/>
                  <a:pt x="677333" y="955040"/>
                  <a:pt x="690880" y="995680"/>
                </a:cubicBezTo>
                <a:cubicBezTo>
                  <a:pt x="718839" y="1079556"/>
                  <a:pt x="696543" y="1034088"/>
                  <a:pt x="741680" y="1097280"/>
                </a:cubicBezTo>
                <a:cubicBezTo>
                  <a:pt x="760245" y="1123272"/>
                  <a:pt x="764809" y="1138475"/>
                  <a:pt x="792480" y="1158240"/>
                </a:cubicBezTo>
                <a:cubicBezTo>
                  <a:pt x="821088" y="1178674"/>
                  <a:pt x="841034" y="1180539"/>
                  <a:pt x="873760" y="1188720"/>
                </a:cubicBezTo>
                <a:cubicBezTo>
                  <a:pt x="931333" y="1185333"/>
                  <a:pt x="989387" y="1186716"/>
                  <a:pt x="1046480" y="1178560"/>
                </a:cubicBezTo>
                <a:cubicBezTo>
                  <a:pt x="1061473" y="1176418"/>
                  <a:pt x="1073280" y="1164391"/>
                  <a:pt x="1087120" y="1158240"/>
                </a:cubicBezTo>
                <a:cubicBezTo>
                  <a:pt x="1145363" y="1132354"/>
                  <a:pt x="1131017" y="1148191"/>
                  <a:pt x="1178560" y="1107440"/>
                </a:cubicBezTo>
                <a:cubicBezTo>
                  <a:pt x="1195738" y="1092716"/>
                  <a:pt x="1219712" y="1068187"/>
                  <a:pt x="1229360" y="1046480"/>
                </a:cubicBezTo>
                <a:cubicBezTo>
                  <a:pt x="1238059" y="1026907"/>
                  <a:pt x="1242907" y="1005840"/>
                  <a:pt x="1249680" y="985520"/>
                </a:cubicBezTo>
                <a:lnTo>
                  <a:pt x="1259840" y="955040"/>
                </a:lnTo>
                <a:cubicBezTo>
                  <a:pt x="1256453" y="934720"/>
                  <a:pt x="1259901" y="911966"/>
                  <a:pt x="1249680" y="894080"/>
                </a:cubicBezTo>
                <a:cubicBezTo>
                  <a:pt x="1244367" y="884781"/>
                  <a:pt x="1229590" y="886517"/>
                  <a:pt x="1219200" y="883920"/>
                </a:cubicBezTo>
                <a:cubicBezTo>
                  <a:pt x="1202447" y="879732"/>
                  <a:pt x="1185333" y="877147"/>
                  <a:pt x="1168400" y="873760"/>
                </a:cubicBezTo>
                <a:cubicBezTo>
                  <a:pt x="1144278" y="857678"/>
                  <a:pt x="1119334" y="841863"/>
                  <a:pt x="1097280" y="822960"/>
                </a:cubicBezTo>
                <a:cubicBezTo>
                  <a:pt x="1086371" y="813609"/>
                  <a:pt x="1075151" y="804172"/>
                  <a:pt x="1066800" y="792480"/>
                </a:cubicBezTo>
                <a:cubicBezTo>
                  <a:pt x="1051107" y="770509"/>
                  <a:pt x="1044611" y="746234"/>
                  <a:pt x="1036320" y="721360"/>
                </a:cubicBezTo>
                <a:cubicBezTo>
                  <a:pt x="1039707" y="707813"/>
                  <a:pt x="1038734" y="692338"/>
                  <a:pt x="1046480" y="680720"/>
                </a:cubicBezTo>
                <a:cubicBezTo>
                  <a:pt x="1053253" y="670560"/>
                  <a:pt x="1066240" y="666247"/>
                  <a:pt x="1076960" y="660400"/>
                </a:cubicBezTo>
                <a:cubicBezTo>
                  <a:pt x="1148349" y="621460"/>
                  <a:pt x="1136387" y="627044"/>
                  <a:pt x="1188720" y="609600"/>
                </a:cubicBezTo>
                <a:cubicBezTo>
                  <a:pt x="1225973" y="612987"/>
                  <a:pt x="1264993" y="607931"/>
                  <a:pt x="1300480" y="619760"/>
                </a:cubicBezTo>
                <a:cubicBezTo>
                  <a:pt x="1342293" y="633698"/>
                  <a:pt x="1338640" y="661386"/>
                  <a:pt x="1351280" y="690880"/>
                </a:cubicBezTo>
                <a:cubicBezTo>
                  <a:pt x="1357246" y="704801"/>
                  <a:pt x="1365975" y="717458"/>
                  <a:pt x="1371600" y="731520"/>
                </a:cubicBezTo>
                <a:cubicBezTo>
                  <a:pt x="1379555" y="751407"/>
                  <a:pt x="1385147" y="772160"/>
                  <a:pt x="1391920" y="792480"/>
                </a:cubicBezTo>
                <a:cubicBezTo>
                  <a:pt x="1402507" y="824242"/>
                  <a:pt x="1412775" y="863957"/>
                  <a:pt x="1442720" y="883920"/>
                </a:cubicBezTo>
                <a:cubicBezTo>
                  <a:pt x="1465017" y="898785"/>
                  <a:pt x="1488059" y="915966"/>
                  <a:pt x="1513840" y="924560"/>
                </a:cubicBezTo>
                <a:cubicBezTo>
                  <a:pt x="1585400" y="948413"/>
                  <a:pt x="1541895" y="922069"/>
                  <a:pt x="1595120" y="944880"/>
                </a:cubicBezTo>
                <a:cubicBezTo>
                  <a:pt x="1630586" y="960080"/>
                  <a:pt x="1631823" y="967418"/>
                  <a:pt x="1666240" y="975360"/>
                </a:cubicBezTo>
                <a:cubicBezTo>
                  <a:pt x="1699893" y="983126"/>
                  <a:pt x="1767840" y="995680"/>
                  <a:pt x="1767840" y="995680"/>
                </a:cubicBezTo>
                <a:cubicBezTo>
                  <a:pt x="1818640" y="992293"/>
                  <a:pt x="1870020" y="993890"/>
                  <a:pt x="1920240" y="985520"/>
                </a:cubicBezTo>
                <a:cubicBezTo>
                  <a:pt x="1932285" y="983513"/>
                  <a:pt x="1940118" y="971258"/>
                  <a:pt x="1950720" y="965200"/>
                </a:cubicBezTo>
                <a:cubicBezTo>
                  <a:pt x="1963870" y="957686"/>
                  <a:pt x="1977813" y="951653"/>
                  <a:pt x="1991360" y="944880"/>
                </a:cubicBezTo>
                <a:cubicBezTo>
                  <a:pt x="2041811" y="869204"/>
                  <a:pt x="1976969" y="962149"/>
                  <a:pt x="2042160" y="883920"/>
                </a:cubicBezTo>
                <a:cubicBezTo>
                  <a:pt x="2091682" y="824494"/>
                  <a:pt x="2025242" y="881369"/>
                  <a:pt x="2103120" y="822960"/>
                </a:cubicBezTo>
                <a:cubicBezTo>
                  <a:pt x="2116667" y="795867"/>
                  <a:pt x="2134181" y="770417"/>
                  <a:pt x="2143760" y="741680"/>
                </a:cubicBezTo>
                <a:lnTo>
                  <a:pt x="2164080" y="680720"/>
                </a:lnTo>
                <a:lnTo>
                  <a:pt x="2174240" y="650240"/>
                </a:lnTo>
                <a:cubicBezTo>
                  <a:pt x="2170496" y="624031"/>
                  <a:pt x="2168106" y="577013"/>
                  <a:pt x="2153920" y="548640"/>
                </a:cubicBezTo>
                <a:cubicBezTo>
                  <a:pt x="2148459" y="537718"/>
                  <a:pt x="2139061" y="529082"/>
                  <a:pt x="2133600" y="518160"/>
                </a:cubicBezTo>
                <a:cubicBezTo>
                  <a:pt x="2128811" y="508581"/>
                  <a:pt x="2129381" y="496591"/>
                  <a:pt x="2123440" y="487680"/>
                </a:cubicBezTo>
                <a:cubicBezTo>
                  <a:pt x="2115470" y="475725"/>
                  <a:pt x="2102158" y="468238"/>
                  <a:pt x="2092960" y="457200"/>
                </a:cubicBezTo>
                <a:cubicBezTo>
                  <a:pt x="2085143" y="447819"/>
                  <a:pt x="2081274" y="435354"/>
                  <a:pt x="2072640" y="426720"/>
                </a:cubicBezTo>
                <a:cubicBezTo>
                  <a:pt x="2064006" y="418086"/>
                  <a:pt x="2051431" y="414347"/>
                  <a:pt x="2042160" y="406400"/>
                </a:cubicBezTo>
                <a:cubicBezTo>
                  <a:pt x="2004031" y="373718"/>
                  <a:pt x="1999636" y="368137"/>
                  <a:pt x="1981200" y="325120"/>
                </a:cubicBezTo>
                <a:cubicBezTo>
                  <a:pt x="1976981" y="315276"/>
                  <a:pt x="1971040" y="294640"/>
                  <a:pt x="1971040" y="29464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160DD-C48A-4B19-927E-1189E1B7632A}"/>
              </a:ext>
            </a:extLst>
          </p:cNvPr>
          <p:cNvGrpSpPr/>
          <p:nvPr/>
        </p:nvGrpSpPr>
        <p:grpSpPr>
          <a:xfrm>
            <a:off x="153365" y="1774207"/>
            <a:ext cx="3164837" cy="927874"/>
            <a:chOff x="181296" y="1839256"/>
            <a:chExt cx="3164837" cy="9278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50EB-F9CD-4D98-89E5-3D6D6F943A39}"/>
                </a:ext>
              </a:extLst>
            </p:cNvPr>
            <p:cNvSpPr txBox="1"/>
            <p:nvPr/>
          </p:nvSpPr>
          <p:spPr>
            <a:xfrm>
              <a:off x="181297" y="1839256"/>
              <a:ext cx="2676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Exo 2" panose="00000500000000000000" pitchFamily="50" charset="0"/>
                </a:rPr>
                <a:t>GPS: 15.123456, -15.123456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99995-5964-4533-ABEE-26C0EBE5D322}"/>
                </a:ext>
              </a:extLst>
            </p:cNvPr>
            <p:cNvSpPr txBox="1"/>
            <p:nvPr/>
          </p:nvSpPr>
          <p:spPr>
            <a:xfrm>
              <a:off x="181296" y="2311979"/>
              <a:ext cx="2676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Exo 2" panose="00000500000000000000" pitchFamily="50" charset="0"/>
                </a:rPr>
                <a:t>DISP: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844895-3799-478E-9462-02E47BE802F1}"/>
                </a:ext>
              </a:extLst>
            </p:cNvPr>
            <p:cNvGrpSpPr/>
            <p:nvPr/>
          </p:nvGrpSpPr>
          <p:grpSpPr>
            <a:xfrm>
              <a:off x="669607" y="2195382"/>
              <a:ext cx="2676526" cy="571748"/>
              <a:chOff x="3574413" y="330082"/>
              <a:chExt cx="2676526" cy="57174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741A22-6818-4D50-94BB-A8DF3519905A}"/>
                  </a:ext>
                </a:extLst>
              </p:cNvPr>
              <p:cNvSpPr txBox="1"/>
              <p:nvPr/>
            </p:nvSpPr>
            <p:spPr>
              <a:xfrm>
                <a:off x="3574414" y="330082"/>
                <a:ext cx="2676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16.123456, -16.123456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99F627-8F1F-4359-BF95-7AC91CC29873}"/>
                  </a:ext>
                </a:extLst>
              </p:cNvPr>
              <p:cNvSpPr txBox="1"/>
              <p:nvPr/>
            </p:nvSpPr>
            <p:spPr>
              <a:xfrm>
                <a:off x="3574413" y="563276"/>
                <a:ext cx="2676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+124.4 ft, -124.5ft</a:t>
                </a:r>
              </a:p>
            </p:txBody>
          </p: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457F9-D3EA-48B8-8A91-AEB1D3A62680}"/>
              </a:ext>
            </a:extLst>
          </p:cNvPr>
          <p:cNvCxnSpPr>
            <a:cxnSpLocks/>
          </p:cNvCxnSpPr>
          <p:nvPr/>
        </p:nvCxnSpPr>
        <p:spPr>
          <a:xfrm>
            <a:off x="2997524" y="-109161"/>
            <a:ext cx="0" cy="566928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64142C-F9A3-43CE-9DEA-B81586CD519D}"/>
              </a:ext>
            </a:extLst>
          </p:cNvPr>
          <p:cNvCxnSpPr>
            <a:cxnSpLocks/>
          </p:cNvCxnSpPr>
          <p:nvPr/>
        </p:nvCxnSpPr>
        <p:spPr>
          <a:xfrm flipH="1">
            <a:off x="3020389" y="5519067"/>
            <a:ext cx="9171611" cy="6410"/>
          </a:xfrm>
          <a:prstGeom prst="line">
            <a:avLst/>
          </a:prstGeom>
          <a:ln w="666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029D68-D954-4C9B-A6A1-CA367ABA1FCF}"/>
              </a:ext>
            </a:extLst>
          </p:cNvPr>
          <p:cNvCxnSpPr>
            <a:cxnSpLocks/>
          </p:cNvCxnSpPr>
          <p:nvPr/>
        </p:nvCxnSpPr>
        <p:spPr>
          <a:xfrm>
            <a:off x="143840" y="282961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FD5A40-13AB-4175-8D01-E1BD5E846B4D}"/>
              </a:ext>
            </a:extLst>
          </p:cNvPr>
          <p:cNvCxnSpPr>
            <a:cxnSpLocks/>
          </p:cNvCxnSpPr>
          <p:nvPr/>
        </p:nvCxnSpPr>
        <p:spPr>
          <a:xfrm>
            <a:off x="153365" y="166121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C76040-E899-41F4-9754-C2B9E1DD3B4C}"/>
              </a:ext>
            </a:extLst>
          </p:cNvPr>
          <p:cNvSpPr txBox="1"/>
          <p:nvPr/>
        </p:nvSpPr>
        <p:spPr>
          <a:xfrm>
            <a:off x="6582104" y="5589247"/>
            <a:ext cx="266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50" charset="0"/>
              </a:rPr>
              <a:t>E</a:t>
            </a:r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NVIRONMENTAL DATA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F65BE8-C38A-46D3-9EFA-B5F7D27383EF}"/>
              </a:ext>
            </a:extLst>
          </p:cNvPr>
          <p:cNvCxnSpPr>
            <a:cxnSpLocks/>
          </p:cNvCxnSpPr>
          <p:nvPr/>
        </p:nvCxnSpPr>
        <p:spPr>
          <a:xfrm>
            <a:off x="6655611" y="5958579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D351AE-B39D-4B76-A036-D42D6F0A1D24}"/>
              </a:ext>
            </a:extLst>
          </p:cNvPr>
          <p:cNvSpPr txBox="1"/>
          <p:nvPr/>
        </p:nvSpPr>
        <p:spPr>
          <a:xfrm>
            <a:off x="7907336" y="6189411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INSERT WORDS AND NUMBERS AND ICONS AND STUFF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54CE1-138C-4E20-B65F-C1B869D7562A}"/>
              </a:ext>
            </a:extLst>
          </p:cNvPr>
          <p:cNvSpPr txBox="1"/>
          <p:nvPr/>
        </p:nvSpPr>
        <p:spPr>
          <a:xfrm>
            <a:off x="9245598" y="206924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WORDS HERE IF DEBUG ENABLED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F3D6EE-8EED-4B52-AE58-BC5DC164508E}"/>
              </a:ext>
            </a:extLst>
          </p:cNvPr>
          <p:cNvSpPr txBox="1"/>
          <p:nvPr/>
        </p:nvSpPr>
        <p:spPr>
          <a:xfrm>
            <a:off x="491501" y="6026910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LOGOS AND PROMOTIONAL STUFF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C69FDE-84F4-4CDA-BFB6-DC5DE97F12DA}"/>
              </a:ext>
            </a:extLst>
          </p:cNvPr>
          <p:cNvSpPr txBox="1"/>
          <p:nvPr/>
        </p:nvSpPr>
        <p:spPr>
          <a:xfrm>
            <a:off x="6655611" y="2390007"/>
            <a:ext cx="266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50" charset="0"/>
              </a:rPr>
              <a:t>Video goes here, takes up area to border</a:t>
            </a:r>
            <a:endParaRPr lang="en-US" sz="1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F3D999-CAC8-4081-B09D-E183421D632C}"/>
              </a:ext>
            </a:extLst>
          </p:cNvPr>
          <p:cNvSpPr txBox="1"/>
          <p:nvPr/>
        </p:nvSpPr>
        <p:spPr>
          <a:xfrm>
            <a:off x="9809479" y="5058995"/>
            <a:ext cx="90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14 m/s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42F89F-81F2-41B8-8B76-2A1FE33FD1AE}"/>
              </a:ext>
            </a:extLst>
          </p:cNvPr>
          <p:cNvSpPr txBox="1"/>
          <p:nvPr/>
        </p:nvSpPr>
        <p:spPr>
          <a:xfrm>
            <a:off x="11116618" y="5068470"/>
            <a:ext cx="107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134 bpm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48" name="Graphic 47" descr="Heart">
            <a:extLst>
              <a:ext uri="{FF2B5EF4-FFF2-40B4-BE49-F238E27FC236}">
                <a16:creationId xmlns:a16="http://schemas.microsoft.com/office/drawing/2014/main" id="{A3FAAE83-7E9F-4EFB-91C8-475F91DB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0700" y="5045685"/>
            <a:ext cx="418483" cy="418483"/>
          </a:xfrm>
          <a:prstGeom prst="rect">
            <a:avLst/>
          </a:prstGeom>
        </p:spPr>
      </p:pic>
      <p:pic>
        <p:nvPicPr>
          <p:cNvPr id="50" name="Graphic 49" descr="Gauge">
            <a:extLst>
              <a:ext uri="{FF2B5EF4-FFF2-40B4-BE49-F238E27FC236}">
                <a16:creationId xmlns:a16="http://schemas.microsoft.com/office/drawing/2014/main" id="{3FFFE48E-5EB3-43CE-8B79-B2F497A9D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1817" y="5014441"/>
            <a:ext cx="427662" cy="4276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CCE8A14-F1D1-4C86-A4D3-7EFF4B263D04}"/>
              </a:ext>
            </a:extLst>
          </p:cNvPr>
          <p:cNvSpPr txBox="1"/>
          <p:nvPr/>
        </p:nvSpPr>
        <p:spPr>
          <a:xfrm>
            <a:off x="5176212" y="3277696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also I screwed up the aspect ratio so this should be a little wider than it is now I think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16C916-BC23-4694-892C-77261798EBFD}"/>
              </a:ext>
            </a:extLst>
          </p:cNvPr>
          <p:cNvCxnSpPr>
            <a:cxnSpLocks/>
          </p:cNvCxnSpPr>
          <p:nvPr/>
        </p:nvCxnSpPr>
        <p:spPr>
          <a:xfrm flipH="1" flipV="1">
            <a:off x="3190874" y="4495660"/>
            <a:ext cx="489439" cy="2455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ADA257-83EC-40F2-A8F6-0010FBDA0487}"/>
              </a:ext>
            </a:extLst>
          </p:cNvPr>
          <p:cNvSpPr txBox="1"/>
          <p:nvPr/>
        </p:nvSpPr>
        <p:spPr>
          <a:xfrm>
            <a:off x="3721876" y="4527490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(probably partially </a:t>
            </a:r>
            <a:r>
              <a:rPr lang="en-US" sz="1200" dirty="0" err="1">
                <a:solidFill>
                  <a:schemeClr val="bg1"/>
                </a:solidFill>
                <a:latin typeface="Exo 2" panose="00000500000000000000" pitchFamily="50" charset="0"/>
              </a:rPr>
              <a:t>replacable</a:t>
            </a:r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 with a </a:t>
            </a:r>
            <a:r>
              <a:rPr lang="en-US" sz="1200" dirty="0" err="1">
                <a:solidFill>
                  <a:schemeClr val="bg1"/>
                </a:solidFill>
                <a:latin typeface="Exo 2" panose="00000500000000000000" pitchFamily="50" charset="0"/>
              </a:rPr>
              <a:t>livesplit</a:t>
            </a:r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 window)</a:t>
            </a:r>
          </a:p>
        </p:txBody>
      </p:sp>
    </p:spTree>
    <p:extLst>
      <p:ext uri="{BB962C8B-B14F-4D97-AF65-F5344CB8AC3E}">
        <p14:creationId xmlns:p14="http://schemas.microsoft.com/office/powerpoint/2010/main" val="33233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CF832-01CF-4369-960C-2A298D9D6005}"/>
              </a:ext>
            </a:extLst>
          </p:cNvPr>
          <p:cNvSpPr/>
          <p:nvPr/>
        </p:nvSpPr>
        <p:spPr>
          <a:xfrm>
            <a:off x="-190499" y="-171450"/>
            <a:ext cx="3228974" cy="7456170"/>
          </a:xfrm>
          <a:prstGeom prst="rect">
            <a:avLst/>
          </a:prstGeom>
          <a:noFill/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C0EB5B-43AF-48AE-A61A-9A9F4C05F61F}"/>
              </a:ext>
            </a:extLst>
          </p:cNvPr>
          <p:cNvGrpSpPr/>
          <p:nvPr/>
        </p:nvGrpSpPr>
        <p:grpSpPr>
          <a:xfrm>
            <a:off x="-188656" y="1344461"/>
            <a:ext cx="2124689" cy="2577495"/>
            <a:chOff x="-190499" y="1743074"/>
            <a:chExt cx="2876549" cy="29412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7ED4AE-BBBE-4FBE-AE3B-D7D29EA4A402}"/>
                </a:ext>
              </a:extLst>
            </p:cNvPr>
            <p:cNvGrpSpPr/>
            <p:nvPr/>
          </p:nvGrpSpPr>
          <p:grpSpPr>
            <a:xfrm>
              <a:off x="-190499" y="1743074"/>
              <a:ext cx="2876549" cy="2941231"/>
              <a:chOff x="-190499" y="1743074"/>
              <a:chExt cx="2876549" cy="294123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B7DF-CEEC-40DC-A25D-FAAD0B1BBB8D}"/>
                  </a:ext>
                </a:extLst>
              </p:cNvPr>
              <p:cNvSpPr/>
              <p:nvPr/>
            </p:nvSpPr>
            <p:spPr>
              <a:xfrm>
                <a:off x="-190499" y="1743074"/>
                <a:ext cx="2676524" cy="2941231"/>
              </a:xfrm>
              <a:prstGeom prst="rect">
                <a:avLst/>
              </a:prstGeom>
              <a:noFill/>
              <a:ln w="666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47C8D-6D91-4523-8665-917CE1B9C029}"/>
                  </a:ext>
                </a:extLst>
              </p:cNvPr>
              <p:cNvSpPr txBox="1"/>
              <p:nvPr/>
            </p:nvSpPr>
            <p:spPr>
              <a:xfrm>
                <a:off x="0" y="1857375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</a:t>
                </a:r>
                <a:r>
                  <a:rPr lang="en-US" sz="11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BSTACLE 6</a:t>
                </a:r>
                <a:endParaRPr lang="en-US" sz="1200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9592E-D8D3-47A3-ACCB-2BB3DC71CA3A}"/>
                  </a:ext>
                </a:extLst>
              </p:cNvPr>
              <p:cNvSpPr txBox="1"/>
              <p:nvPr/>
            </p:nvSpPr>
            <p:spPr>
              <a:xfrm>
                <a:off x="9525" y="2168068"/>
                <a:ext cx="2676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NAME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FC7BB-7217-42FC-9E8E-5C8906C82D0C}"/>
                  </a:ext>
                </a:extLst>
              </p:cNvPr>
              <p:cNvSpPr txBox="1"/>
              <p:nvPr/>
            </p:nvSpPr>
            <p:spPr>
              <a:xfrm>
                <a:off x="9525" y="2374701"/>
                <a:ext cx="2676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12 POINTS MAX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1A2AC8-35C2-4F8C-B5B4-0C1DFD602F7B}"/>
                  </a:ext>
                </a:extLst>
              </p:cNvPr>
              <p:cNvSpPr txBox="1"/>
              <p:nvPr/>
            </p:nvSpPr>
            <p:spPr>
              <a:xfrm>
                <a:off x="-47625" y="2673838"/>
                <a:ext cx="26765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TIME ELAPSED: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D14C99-217C-4D9E-9FAC-A4DB16012E87}"/>
                  </a:ext>
                </a:extLst>
              </p:cNvPr>
              <p:cNvSpPr txBox="1"/>
              <p:nvPr/>
            </p:nvSpPr>
            <p:spPr>
              <a:xfrm>
                <a:off x="-47625" y="3212097"/>
                <a:ext cx="26765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EFFICIENCY: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32E6E0-04A9-44E0-ACB0-CC82C5F00875}"/>
                  </a:ext>
                </a:extLst>
              </p:cNvPr>
              <p:cNvSpPr txBox="1"/>
              <p:nvPr/>
            </p:nvSpPr>
            <p:spPr>
              <a:xfrm>
                <a:off x="-47625" y="2905009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0:00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D5A28C-ACC3-4D38-A971-BF312D93F59C}"/>
                  </a:ext>
                </a:extLst>
              </p:cNvPr>
              <p:cNvSpPr txBox="1"/>
              <p:nvPr/>
            </p:nvSpPr>
            <p:spPr>
              <a:xfrm>
                <a:off x="-38100" y="3432260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0.4 </a:t>
                </a:r>
                <a:r>
                  <a:rPr lang="en-US" sz="1200" dirty="0" err="1">
                    <a:solidFill>
                      <a:schemeClr val="bg1"/>
                    </a:solidFill>
                    <a:latin typeface="Exo 2" panose="00000500000000000000" pitchFamily="50" charset="0"/>
                  </a:rPr>
                  <a:t>pps</a:t>
                </a:r>
                <a:endParaRPr lang="en-US" sz="1200" dirty="0">
                  <a:solidFill>
                    <a:schemeClr val="bg1"/>
                  </a:solidFill>
                  <a:latin typeface="Exo 2" panose="00000500000000000000" pitchFamily="50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FF482DE-30DE-43AC-A7BF-39F2224703B7}"/>
                  </a:ext>
                </a:extLst>
              </p:cNvPr>
              <p:cNvCxnSpPr/>
              <p:nvPr/>
            </p:nvCxnSpPr>
            <p:spPr>
              <a:xfrm>
                <a:off x="419100" y="3876675"/>
                <a:ext cx="183832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39033-D71F-46D2-AC1A-D1EA013A11FD}"/>
                  </a:ext>
                </a:extLst>
              </p:cNvPr>
              <p:cNvSpPr txBox="1"/>
              <p:nvPr/>
            </p:nvSpPr>
            <p:spPr>
              <a:xfrm>
                <a:off x="0" y="3902611"/>
                <a:ext cx="26765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NEXT: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FED19B-5531-4C92-8A77-8B4B36BE28DC}"/>
                  </a:ext>
                </a:extLst>
              </p:cNvPr>
              <p:cNvSpPr txBox="1"/>
              <p:nvPr/>
            </p:nvSpPr>
            <p:spPr>
              <a:xfrm>
                <a:off x="-38100" y="4161934"/>
                <a:ext cx="2676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OBSTACLE # - OBSTACLE NAME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5A865A-D283-491A-AA74-68F9E3E1292B}"/>
                  </a:ext>
                </a:extLst>
              </p:cNvPr>
              <p:cNvGrpSpPr/>
              <p:nvPr/>
            </p:nvGrpSpPr>
            <p:grpSpPr>
              <a:xfrm>
                <a:off x="1638299" y="1868846"/>
                <a:ext cx="1019175" cy="523476"/>
                <a:chOff x="1676399" y="1883554"/>
                <a:chExt cx="1019175" cy="52347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809843C-2269-4B7C-8DCD-1049947FF8B1}"/>
                    </a:ext>
                  </a:extLst>
                </p:cNvPr>
                <p:cNvSpPr txBox="1"/>
                <p:nvPr/>
              </p:nvSpPr>
              <p:spPr>
                <a:xfrm>
                  <a:off x="1676399" y="1883554"/>
                  <a:ext cx="4476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5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84AF5C8-DF19-4D4C-9BE8-7C546BAE2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2625" y="2089041"/>
                  <a:ext cx="180974" cy="18778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A97A73-FA7A-4882-90F6-1D61BA4FC31F}"/>
                    </a:ext>
                  </a:extLst>
                </p:cNvPr>
                <p:cNvSpPr txBox="1"/>
                <p:nvPr/>
              </p:nvSpPr>
              <p:spPr>
                <a:xfrm>
                  <a:off x="1828800" y="2130031"/>
                  <a:ext cx="8667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Exo 2" panose="00000500000000000000" pitchFamily="50" charset="0"/>
                    </a:rPr>
                    <a:t>120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7AEB9-CED6-461A-9052-D22BEAB22DA9}"/>
                </a:ext>
              </a:extLst>
            </p:cNvPr>
            <p:cNvSpPr txBox="1"/>
            <p:nvPr/>
          </p:nvSpPr>
          <p:spPr>
            <a:xfrm>
              <a:off x="1576389" y="2382395"/>
              <a:ext cx="10810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Exo 2" panose="00000500000000000000" pitchFamily="50" charset="0"/>
                </a:rPr>
                <a:t>POINTS (EST.)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3EDDDD-3B92-4B9F-8280-6D5E10D4D92A}"/>
              </a:ext>
            </a:extLst>
          </p:cNvPr>
          <p:cNvSpPr/>
          <p:nvPr/>
        </p:nvSpPr>
        <p:spPr>
          <a:xfrm>
            <a:off x="524836" y="271962"/>
            <a:ext cx="1430094" cy="823793"/>
          </a:xfrm>
          <a:custGeom>
            <a:avLst/>
            <a:gdLst>
              <a:gd name="connsiteX0" fmla="*/ 2204720 w 2204720"/>
              <a:gd name="connsiteY0" fmla="*/ 406400 h 1188720"/>
              <a:gd name="connsiteX1" fmla="*/ 2153920 w 2204720"/>
              <a:gd name="connsiteY1" fmla="*/ 416560 h 1188720"/>
              <a:gd name="connsiteX2" fmla="*/ 2123440 w 2204720"/>
              <a:gd name="connsiteY2" fmla="*/ 426720 h 1188720"/>
              <a:gd name="connsiteX3" fmla="*/ 2092960 w 2204720"/>
              <a:gd name="connsiteY3" fmla="*/ 406400 h 1188720"/>
              <a:gd name="connsiteX4" fmla="*/ 2021840 w 2204720"/>
              <a:gd name="connsiteY4" fmla="*/ 304800 h 1188720"/>
              <a:gd name="connsiteX5" fmla="*/ 2001520 w 2204720"/>
              <a:gd name="connsiteY5" fmla="*/ 274320 h 1188720"/>
              <a:gd name="connsiteX6" fmla="*/ 1971040 w 2204720"/>
              <a:gd name="connsiteY6" fmla="*/ 254000 h 1188720"/>
              <a:gd name="connsiteX7" fmla="*/ 1940560 w 2204720"/>
              <a:gd name="connsiteY7" fmla="*/ 223520 h 1188720"/>
              <a:gd name="connsiteX8" fmla="*/ 1899920 w 2204720"/>
              <a:gd name="connsiteY8" fmla="*/ 193040 h 1188720"/>
              <a:gd name="connsiteX9" fmla="*/ 1879600 w 2204720"/>
              <a:gd name="connsiteY9" fmla="*/ 162560 h 1188720"/>
              <a:gd name="connsiteX10" fmla="*/ 1818640 w 2204720"/>
              <a:gd name="connsiteY10" fmla="*/ 101600 h 1188720"/>
              <a:gd name="connsiteX11" fmla="*/ 1767840 w 2204720"/>
              <a:gd name="connsiteY11" fmla="*/ 40640 h 1188720"/>
              <a:gd name="connsiteX12" fmla="*/ 1727200 w 2204720"/>
              <a:gd name="connsiteY12" fmla="*/ 20320 h 1188720"/>
              <a:gd name="connsiteX13" fmla="*/ 1696720 w 2204720"/>
              <a:gd name="connsiteY13" fmla="*/ 0 h 1188720"/>
              <a:gd name="connsiteX14" fmla="*/ 1584960 w 2204720"/>
              <a:gd name="connsiteY14" fmla="*/ 30480 h 1188720"/>
              <a:gd name="connsiteX15" fmla="*/ 1513840 w 2204720"/>
              <a:gd name="connsiteY15" fmla="*/ 60960 h 1188720"/>
              <a:gd name="connsiteX16" fmla="*/ 1483360 w 2204720"/>
              <a:gd name="connsiteY16" fmla="*/ 91440 h 1188720"/>
              <a:gd name="connsiteX17" fmla="*/ 1442720 w 2204720"/>
              <a:gd name="connsiteY17" fmla="*/ 152400 h 1188720"/>
              <a:gd name="connsiteX18" fmla="*/ 1432560 w 2204720"/>
              <a:gd name="connsiteY18" fmla="*/ 182880 h 1188720"/>
              <a:gd name="connsiteX19" fmla="*/ 1412240 w 2204720"/>
              <a:gd name="connsiteY19" fmla="*/ 213360 h 1188720"/>
              <a:gd name="connsiteX20" fmla="*/ 1361440 w 2204720"/>
              <a:gd name="connsiteY20" fmla="*/ 304800 h 1188720"/>
              <a:gd name="connsiteX21" fmla="*/ 1330960 w 2204720"/>
              <a:gd name="connsiteY21" fmla="*/ 325120 h 1188720"/>
              <a:gd name="connsiteX22" fmla="*/ 1249680 w 2204720"/>
              <a:gd name="connsiteY22" fmla="*/ 355600 h 1188720"/>
              <a:gd name="connsiteX23" fmla="*/ 1198880 w 2204720"/>
              <a:gd name="connsiteY23" fmla="*/ 365760 h 1188720"/>
              <a:gd name="connsiteX24" fmla="*/ 1066800 w 2204720"/>
              <a:gd name="connsiteY24" fmla="*/ 335280 h 1188720"/>
              <a:gd name="connsiteX25" fmla="*/ 1046480 w 2204720"/>
              <a:gd name="connsiteY25" fmla="*/ 304800 h 1188720"/>
              <a:gd name="connsiteX26" fmla="*/ 1005840 w 2204720"/>
              <a:gd name="connsiteY26" fmla="*/ 203200 h 1188720"/>
              <a:gd name="connsiteX27" fmla="*/ 985520 w 2204720"/>
              <a:gd name="connsiteY27" fmla="*/ 121920 h 1188720"/>
              <a:gd name="connsiteX28" fmla="*/ 965200 w 2204720"/>
              <a:gd name="connsiteY28" fmla="*/ 91440 h 1188720"/>
              <a:gd name="connsiteX29" fmla="*/ 934720 w 2204720"/>
              <a:gd name="connsiteY29" fmla="*/ 40640 h 1188720"/>
              <a:gd name="connsiteX30" fmla="*/ 904240 w 2204720"/>
              <a:gd name="connsiteY30" fmla="*/ 30480 h 1188720"/>
              <a:gd name="connsiteX31" fmla="*/ 873760 w 2204720"/>
              <a:gd name="connsiteY31" fmla="*/ 10160 h 1188720"/>
              <a:gd name="connsiteX32" fmla="*/ 690880 w 2204720"/>
              <a:gd name="connsiteY32" fmla="*/ 111760 h 1188720"/>
              <a:gd name="connsiteX33" fmla="*/ 680720 w 2204720"/>
              <a:gd name="connsiteY33" fmla="*/ 142240 h 1188720"/>
              <a:gd name="connsiteX34" fmla="*/ 680720 w 2204720"/>
              <a:gd name="connsiteY34" fmla="*/ 314960 h 1188720"/>
              <a:gd name="connsiteX35" fmla="*/ 660400 w 2204720"/>
              <a:gd name="connsiteY35" fmla="*/ 355600 h 1188720"/>
              <a:gd name="connsiteX36" fmla="*/ 599440 w 2204720"/>
              <a:gd name="connsiteY36" fmla="*/ 375920 h 1188720"/>
              <a:gd name="connsiteX37" fmla="*/ 568960 w 2204720"/>
              <a:gd name="connsiteY37" fmla="*/ 386080 h 1188720"/>
              <a:gd name="connsiteX38" fmla="*/ 477520 w 2204720"/>
              <a:gd name="connsiteY38" fmla="*/ 375920 h 1188720"/>
              <a:gd name="connsiteX39" fmla="*/ 447040 w 2204720"/>
              <a:gd name="connsiteY39" fmla="*/ 345440 h 1188720"/>
              <a:gd name="connsiteX40" fmla="*/ 416560 w 2204720"/>
              <a:gd name="connsiteY40" fmla="*/ 304800 h 1188720"/>
              <a:gd name="connsiteX41" fmla="*/ 375920 w 2204720"/>
              <a:gd name="connsiteY41" fmla="*/ 264160 h 1188720"/>
              <a:gd name="connsiteX42" fmla="*/ 355600 w 2204720"/>
              <a:gd name="connsiteY42" fmla="*/ 233680 h 1188720"/>
              <a:gd name="connsiteX43" fmla="*/ 335280 w 2204720"/>
              <a:gd name="connsiteY43" fmla="*/ 172720 h 1188720"/>
              <a:gd name="connsiteX44" fmla="*/ 335280 w 2204720"/>
              <a:gd name="connsiteY44" fmla="*/ 71120 h 1188720"/>
              <a:gd name="connsiteX45" fmla="*/ 304800 w 2204720"/>
              <a:gd name="connsiteY45" fmla="*/ 60960 h 1188720"/>
              <a:gd name="connsiteX46" fmla="*/ 223520 w 2204720"/>
              <a:gd name="connsiteY46" fmla="*/ 71120 h 1188720"/>
              <a:gd name="connsiteX47" fmla="*/ 152400 w 2204720"/>
              <a:gd name="connsiteY47" fmla="*/ 91440 h 1188720"/>
              <a:gd name="connsiteX48" fmla="*/ 101600 w 2204720"/>
              <a:gd name="connsiteY48" fmla="*/ 182880 h 1188720"/>
              <a:gd name="connsiteX49" fmla="*/ 111760 w 2204720"/>
              <a:gd name="connsiteY49" fmla="*/ 314960 h 1188720"/>
              <a:gd name="connsiteX50" fmla="*/ 121920 w 2204720"/>
              <a:gd name="connsiteY50" fmla="*/ 345440 h 1188720"/>
              <a:gd name="connsiteX51" fmla="*/ 132080 w 2204720"/>
              <a:gd name="connsiteY51" fmla="*/ 386080 h 1188720"/>
              <a:gd name="connsiteX52" fmla="*/ 162560 w 2204720"/>
              <a:gd name="connsiteY52" fmla="*/ 447040 h 1188720"/>
              <a:gd name="connsiteX53" fmla="*/ 243840 w 2204720"/>
              <a:gd name="connsiteY53" fmla="*/ 497840 h 1188720"/>
              <a:gd name="connsiteX54" fmla="*/ 274320 w 2204720"/>
              <a:gd name="connsiteY54" fmla="*/ 518160 h 1188720"/>
              <a:gd name="connsiteX55" fmla="*/ 426720 w 2204720"/>
              <a:gd name="connsiteY55" fmla="*/ 528320 h 1188720"/>
              <a:gd name="connsiteX56" fmla="*/ 487680 w 2204720"/>
              <a:gd name="connsiteY56" fmla="*/ 629920 h 1188720"/>
              <a:gd name="connsiteX57" fmla="*/ 497840 w 2204720"/>
              <a:gd name="connsiteY57" fmla="*/ 670560 h 1188720"/>
              <a:gd name="connsiteX58" fmla="*/ 508000 w 2204720"/>
              <a:gd name="connsiteY58" fmla="*/ 701040 h 1188720"/>
              <a:gd name="connsiteX59" fmla="*/ 497840 w 2204720"/>
              <a:gd name="connsiteY59" fmla="*/ 822960 h 1188720"/>
              <a:gd name="connsiteX60" fmla="*/ 477520 w 2204720"/>
              <a:gd name="connsiteY60" fmla="*/ 853440 h 1188720"/>
              <a:gd name="connsiteX61" fmla="*/ 447040 w 2204720"/>
              <a:gd name="connsiteY61" fmla="*/ 863600 h 1188720"/>
              <a:gd name="connsiteX62" fmla="*/ 365760 w 2204720"/>
              <a:gd name="connsiteY62" fmla="*/ 904240 h 1188720"/>
              <a:gd name="connsiteX63" fmla="*/ 335280 w 2204720"/>
              <a:gd name="connsiteY63" fmla="*/ 914400 h 1188720"/>
              <a:gd name="connsiteX64" fmla="*/ 294640 w 2204720"/>
              <a:gd name="connsiteY64" fmla="*/ 934720 h 1188720"/>
              <a:gd name="connsiteX65" fmla="*/ 243840 w 2204720"/>
              <a:gd name="connsiteY65" fmla="*/ 944880 h 1188720"/>
              <a:gd name="connsiteX66" fmla="*/ 213360 w 2204720"/>
              <a:gd name="connsiteY66" fmla="*/ 955040 h 1188720"/>
              <a:gd name="connsiteX67" fmla="*/ 172720 w 2204720"/>
              <a:gd name="connsiteY67" fmla="*/ 965200 h 1188720"/>
              <a:gd name="connsiteX68" fmla="*/ 111760 w 2204720"/>
              <a:gd name="connsiteY68" fmla="*/ 985520 h 1188720"/>
              <a:gd name="connsiteX69" fmla="*/ 60960 w 2204720"/>
              <a:gd name="connsiteY69" fmla="*/ 975360 h 1188720"/>
              <a:gd name="connsiteX70" fmla="*/ 10160 w 2204720"/>
              <a:gd name="connsiteY70" fmla="*/ 924560 h 1188720"/>
              <a:gd name="connsiteX71" fmla="*/ 0 w 2204720"/>
              <a:gd name="connsiteY71" fmla="*/ 894080 h 1188720"/>
              <a:gd name="connsiteX72" fmla="*/ 10160 w 2204720"/>
              <a:gd name="connsiteY72" fmla="*/ 802640 h 1188720"/>
              <a:gd name="connsiteX73" fmla="*/ 71120 w 2204720"/>
              <a:gd name="connsiteY73" fmla="*/ 751840 h 1188720"/>
              <a:gd name="connsiteX74" fmla="*/ 132080 w 2204720"/>
              <a:gd name="connsiteY74" fmla="*/ 721360 h 1188720"/>
              <a:gd name="connsiteX75" fmla="*/ 203200 w 2204720"/>
              <a:gd name="connsiteY75" fmla="*/ 680720 h 1188720"/>
              <a:gd name="connsiteX76" fmla="*/ 274320 w 2204720"/>
              <a:gd name="connsiteY76" fmla="*/ 670560 h 1188720"/>
              <a:gd name="connsiteX77" fmla="*/ 355600 w 2204720"/>
              <a:gd name="connsiteY77" fmla="*/ 650240 h 1188720"/>
              <a:gd name="connsiteX78" fmla="*/ 467360 w 2204720"/>
              <a:gd name="connsiteY78" fmla="*/ 660400 h 1188720"/>
              <a:gd name="connsiteX79" fmla="*/ 497840 w 2204720"/>
              <a:gd name="connsiteY79" fmla="*/ 680720 h 1188720"/>
              <a:gd name="connsiteX80" fmla="*/ 589280 w 2204720"/>
              <a:gd name="connsiteY80" fmla="*/ 751840 h 1188720"/>
              <a:gd name="connsiteX81" fmla="*/ 609600 w 2204720"/>
              <a:gd name="connsiteY81" fmla="*/ 782320 h 1188720"/>
              <a:gd name="connsiteX82" fmla="*/ 650240 w 2204720"/>
              <a:gd name="connsiteY82" fmla="*/ 873760 h 1188720"/>
              <a:gd name="connsiteX83" fmla="*/ 690880 w 2204720"/>
              <a:gd name="connsiteY83" fmla="*/ 995680 h 1188720"/>
              <a:gd name="connsiteX84" fmla="*/ 741680 w 2204720"/>
              <a:gd name="connsiteY84" fmla="*/ 1097280 h 1188720"/>
              <a:gd name="connsiteX85" fmla="*/ 792480 w 2204720"/>
              <a:gd name="connsiteY85" fmla="*/ 1158240 h 1188720"/>
              <a:gd name="connsiteX86" fmla="*/ 873760 w 2204720"/>
              <a:gd name="connsiteY86" fmla="*/ 1188720 h 1188720"/>
              <a:gd name="connsiteX87" fmla="*/ 1046480 w 2204720"/>
              <a:gd name="connsiteY87" fmla="*/ 1178560 h 1188720"/>
              <a:gd name="connsiteX88" fmla="*/ 1087120 w 2204720"/>
              <a:gd name="connsiteY88" fmla="*/ 1158240 h 1188720"/>
              <a:gd name="connsiteX89" fmla="*/ 1178560 w 2204720"/>
              <a:gd name="connsiteY89" fmla="*/ 1107440 h 1188720"/>
              <a:gd name="connsiteX90" fmla="*/ 1229360 w 2204720"/>
              <a:gd name="connsiteY90" fmla="*/ 1046480 h 1188720"/>
              <a:gd name="connsiteX91" fmla="*/ 1249680 w 2204720"/>
              <a:gd name="connsiteY91" fmla="*/ 985520 h 1188720"/>
              <a:gd name="connsiteX92" fmla="*/ 1259840 w 2204720"/>
              <a:gd name="connsiteY92" fmla="*/ 955040 h 1188720"/>
              <a:gd name="connsiteX93" fmla="*/ 1249680 w 2204720"/>
              <a:gd name="connsiteY93" fmla="*/ 894080 h 1188720"/>
              <a:gd name="connsiteX94" fmla="*/ 1219200 w 2204720"/>
              <a:gd name="connsiteY94" fmla="*/ 883920 h 1188720"/>
              <a:gd name="connsiteX95" fmla="*/ 1168400 w 2204720"/>
              <a:gd name="connsiteY95" fmla="*/ 873760 h 1188720"/>
              <a:gd name="connsiteX96" fmla="*/ 1097280 w 2204720"/>
              <a:gd name="connsiteY96" fmla="*/ 822960 h 1188720"/>
              <a:gd name="connsiteX97" fmla="*/ 1066800 w 2204720"/>
              <a:gd name="connsiteY97" fmla="*/ 792480 h 1188720"/>
              <a:gd name="connsiteX98" fmla="*/ 1036320 w 2204720"/>
              <a:gd name="connsiteY98" fmla="*/ 721360 h 1188720"/>
              <a:gd name="connsiteX99" fmla="*/ 1046480 w 2204720"/>
              <a:gd name="connsiteY99" fmla="*/ 680720 h 1188720"/>
              <a:gd name="connsiteX100" fmla="*/ 1076960 w 2204720"/>
              <a:gd name="connsiteY100" fmla="*/ 660400 h 1188720"/>
              <a:gd name="connsiteX101" fmla="*/ 1188720 w 2204720"/>
              <a:gd name="connsiteY101" fmla="*/ 609600 h 1188720"/>
              <a:gd name="connsiteX102" fmla="*/ 1300480 w 2204720"/>
              <a:gd name="connsiteY102" fmla="*/ 619760 h 1188720"/>
              <a:gd name="connsiteX103" fmla="*/ 1351280 w 2204720"/>
              <a:gd name="connsiteY103" fmla="*/ 690880 h 1188720"/>
              <a:gd name="connsiteX104" fmla="*/ 1371600 w 2204720"/>
              <a:gd name="connsiteY104" fmla="*/ 731520 h 1188720"/>
              <a:gd name="connsiteX105" fmla="*/ 1391920 w 2204720"/>
              <a:gd name="connsiteY105" fmla="*/ 792480 h 1188720"/>
              <a:gd name="connsiteX106" fmla="*/ 1442720 w 2204720"/>
              <a:gd name="connsiteY106" fmla="*/ 883920 h 1188720"/>
              <a:gd name="connsiteX107" fmla="*/ 1513840 w 2204720"/>
              <a:gd name="connsiteY107" fmla="*/ 924560 h 1188720"/>
              <a:gd name="connsiteX108" fmla="*/ 1595120 w 2204720"/>
              <a:gd name="connsiteY108" fmla="*/ 944880 h 1188720"/>
              <a:gd name="connsiteX109" fmla="*/ 1666240 w 2204720"/>
              <a:gd name="connsiteY109" fmla="*/ 975360 h 1188720"/>
              <a:gd name="connsiteX110" fmla="*/ 1767840 w 2204720"/>
              <a:gd name="connsiteY110" fmla="*/ 995680 h 1188720"/>
              <a:gd name="connsiteX111" fmla="*/ 1920240 w 2204720"/>
              <a:gd name="connsiteY111" fmla="*/ 985520 h 1188720"/>
              <a:gd name="connsiteX112" fmla="*/ 1950720 w 2204720"/>
              <a:gd name="connsiteY112" fmla="*/ 965200 h 1188720"/>
              <a:gd name="connsiteX113" fmla="*/ 1991360 w 2204720"/>
              <a:gd name="connsiteY113" fmla="*/ 944880 h 1188720"/>
              <a:gd name="connsiteX114" fmla="*/ 2042160 w 2204720"/>
              <a:gd name="connsiteY114" fmla="*/ 883920 h 1188720"/>
              <a:gd name="connsiteX115" fmla="*/ 2103120 w 2204720"/>
              <a:gd name="connsiteY115" fmla="*/ 822960 h 1188720"/>
              <a:gd name="connsiteX116" fmla="*/ 2143760 w 2204720"/>
              <a:gd name="connsiteY116" fmla="*/ 741680 h 1188720"/>
              <a:gd name="connsiteX117" fmla="*/ 2164080 w 2204720"/>
              <a:gd name="connsiteY117" fmla="*/ 680720 h 1188720"/>
              <a:gd name="connsiteX118" fmla="*/ 2174240 w 2204720"/>
              <a:gd name="connsiteY118" fmla="*/ 650240 h 1188720"/>
              <a:gd name="connsiteX119" fmla="*/ 2153920 w 2204720"/>
              <a:gd name="connsiteY119" fmla="*/ 548640 h 1188720"/>
              <a:gd name="connsiteX120" fmla="*/ 2133600 w 2204720"/>
              <a:gd name="connsiteY120" fmla="*/ 518160 h 1188720"/>
              <a:gd name="connsiteX121" fmla="*/ 2123440 w 2204720"/>
              <a:gd name="connsiteY121" fmla="*/ 487680 h 1188720"/>
              <a:gd name="connsiteX122" fmla="*/ 2092960 w 2204720"/>
              <a:gd name="connsiteY122" fmla="*/ 457200 h 1188720"/>
              <a:gd name="connsiteX123" fmla="*/ 2072640 w 2204720"/>
              <a:gd name="connsiteY123" fmla="*/ 426720 h 1188720"/>
              <a:gd name="connsiteX124" fmla="*/ 2042160 w 2204720"/>
              <a:gd name="connsiteY124" fmla="*/ 406400 h 1188720"/>
              <a:gd name="connsiteX125" fmla="*/ 1981200 w 2204720"/>
              <a:gd name="connsiteY125" fmla="*/ 325120 h 1188720"/>
              <a:gd name="connsiteX126" fmla="*/ 1971040 w 2204720"/>
              <a:gd name="connsiteY126" fmla="*/ 29464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204720" h="1188720">
                <a:moveTo>
                  <a:pt x="2204720" y="406400"/>
                </a:moveTo>
                <a:cubicBezTo>
                  <a:pt x="2187787" y="409787"/>
                  <a:pt x="2170673" y="412372"/>
                  <a:pt x="2153920" y="416560"/>
                </a:cubicBezTo>
                <a:cubicBezTo>
                  <a:pt x="2143530" y="419157"/>
                  <a:pt x="2134004" y="428481"/>
                  <a:pt x="2123440" y="426720"/>
                </a:cubicBezTo>
                <a:cubicBezTo>
                  <a:pt x="2111395" y="424713"/>
                  <a:pt x="2103120" y="413173"/>
                  <a:pt x="2092960" y="406400"/>
                </a:cubicBezTo>
                <a:cubicBezTo>
                  <a:pt x="1999533" y="266259"/>
                  <a:pt x="2097062" y="410110"/>
                  <a:pt x="2021840" y="304800"/>
                </a:cubicBezTo>
                <a:cubicBezTo>
                  <a:pt x="2014743" y="294864"/>
                  <a:pt x="2010154" y="282954"/>
                  <a:pt x="2001520" y="274320"/>
                </a:cubicBezTo>
                <a:cubicBezTo>
                  <a:pt x="1992886" y="265686"/>
                  <a:pt x="1980421" y="261817"/>
                  <a:pt x="1971040" y="254000"/>
                </a:cubicBezTo>
                <a:cubicBezTo>
                  <a:pt x="1960002" y="244802"/>
                  <a:pt x="1951469" y="232871"/>
                  <a:pt x="1940560" y="223520"/>
                </a:cubicBezTo>
                <a:cubicBezTo>
                  <a:pt x="1927703" y="212500"/>
                  <a:pt x="1911894" y="205014"/>
                  <a:pt x="1899920" y="193040"/>
                </a:cubicBezTo>
                <a:cubicBezTo>
                  <a:pt x="1891286" y="184406"/>
                  <a:pt x="1887712" y="171686"/>
                  <a:pt x="1879600" y="162560"/>
                </a:cubicBezTo>
                <a:cubicBezTo>
                  <a:pt x="1860508" y="141082"/>
                  <a:pt x="1834580" y="125510"/>
                  <a:pt x="1818640" y="101600"/>
                </a:cubicBezTo>
                <a:cubicBezTo>
                  <a:pt x="1802437" y="77296"/>
                  <a:pt x="1792731" y="58419"/>
                  <a:pt x="1767840" y="40640"/>
                </a:cubicBezTo>
                <a:cubicBezTo>
                  <a:pt x="1755515" y="31837"/>
                  <a:pt x="1740350" y="27834"/>
                  <a:pt x="1727200" y="20320"/>
                </a:cubicBezTo>
                <a:cubicBezTo>
                  <a:pt x="1716598" y="14262"/>
                  <a:pt x="1706880" y="6773"/>
                  <a:pt x="1696720" y="0"/>
                </a:cubicBezTo>
                <a:cubicBezTo>
                  <a:pt x="1624917" y="14361"/>
                  <a:pt x="1662303" y="4699"/>
                  <a:pt x="1584960" y="30480"/>
                </a:cubicBezTo>
                <a:cubicBezTo>
                  <a:pt x="1560086" y="38771"/>
                  <a:pt x="1535811" y="45267"/>
                  <a:pt x="1513840" y="60960"/>
                </a:cubicBezTo>
                <a:cubicBezTo>
                  <a:pt x="1502148" y="69311"/>
                  <a:pt x="1493520" y="81280"/>
                  <a:pt x="1483360" y="91440"/>
                </a:cubicBezTo>
                <a:cubicBezTo>
                  <a:pt x="1459202" y="163914"/>
                  <a:pt x="1493457" y="76294"/>
                  <a:pt x="1442720" y="152400"/>
                </a:cubicBezTo>
                <a:cubicBezTo>
                  <a:pt x="1436779" y="161311"/>
                  <a:pt x="1437349" y="173301"/>
                  <a:pt x="1432560" y="182880"/>
                </a:cubicBezTo>
                <a:cubicBezTo>
                  <a:pt x="1427099" y="193802"/>
                  <a:pt x="1418298" y="202758"/>
                  <a:pt x="1412240" y="213360"/>
                </a:cubicBezTo>
                <a:cubicBezTo>
                  <a:pt x="1395755" y="242208"/>
                  <a:pt x="1383197" y="279417"/>
                  <a:pt x="1361440" y="304800"/>
                </a:cubicBezTo>
                <a:cubicBezTo>
                  <a:pt x="1353493" y="314071"/>
                  <a:pt x="1341882" y="319659"/>
                  <a:pt x="1330960" y="325120"/>
                </a:cubicBezTo>
                <a:cubicBezTo>
                  <a:pt x="1321637" y="329781"/>
                  <a:pt x="1267267" y="351203"/>
                  <a:pt x="1249680" y="355600"/>
                </a:cubicBezTo>
                <a:cubicBezTo>
                  <a:pt x="1232927" y="359788"/>
                  <a:pt x="1215813" y="362373"/>
                  <a:pt x="1198880" y="365760"/>
                </a:cubicBezTo>
                <a:cubicBezTo>
                  <a:pt x="1145831" y="360455"/>
                  <a:pt x="1103822" y="372302"/>
                  <a:pt x="1066800" y="335280"/>
                </a:cubicBezTo>
                <a:cubicBezTo>
                  <a:pt x="1058166" y="326646"/>
                  <a:pt x="1052538" y="315402"/>
                  <a:pt x="1046480" y="304800"/>
                </a:cubicBezTo>
                <a:cubicBezTo>
                  <a:pt x="1027794" y="272100"/>
                  <a:pt x="1015092" y="240206"/>
                  <a:pt x="1005840" y="203200"/>
                </a:cubicBezTo>
                <a:cubicBezTo>
                  <a:pt x="999067" y="176107"/>
                  <a:pt x="1001011" y="145157"/>
                  <a:pt x="985520" y="121920"/>
                </a:cubicBezTo>
                <a:cubicBezTo>
                  <a:pt x="978747" y="111760"/>
                  <a:pt x="971672" y="101795"/>
                  <a:pt x="965200" y="91440"/>
                </a:cubicBezTo>
                <a:cubicBezTo>
                  <a:pt x="954734" y="74694"/>
                  <a:pt x="948684" y="54604"/>
                  <a:pt x="934720" y="40640"/>
                </a:cubicBezTo>
                <a:cubicBezTo>
                  <a:pt x="927147" y="33067"/>
                  <a:pt x="913819" y="35269"/>
                  <a:pt x="904240" y="30480"/>
                </a:cubicBezTo>
                <a:cubicBezTo>
                  <a:pt x="893318" y="25019"/>
                  <a:pt x="883920" y="16933"/>
                  <a:pt x="873760" y="10160"/>
                </a:cubicBezTo>
                <a:cubicBezTo>
                  <a:pt x="610472" y="37874"/>
                  <a:pt x="690880" y="-35637"/>
                  <a:pt x="690880" y="111760"/>
                </a:cubicBezTo>
                <a:cubicBezTo>
                  <a:pt x="690880" y="122470"/>
                  <a:pt x="684107" y="132080"/>
                  <a:pt x="680720" y="142240"/>
                </a:cubicBezTo>
                <a:cubicBezTo>
                  <a:pt x="686597" y="212760"/>
                  <a:pt x="701299" y="253224"/>
                  <a:pt x="680720" y="314960"/>
                </a:cubicBezTo>
                <a:cubicBezTo>
                  <a:pt x="675931" y="329328"/>
                  <a:pt x="672517" y="346513"/>
                  <a:pt x="660400" y="355600"/>
                </a:cubicBezTo>
                <a:cubicBezTo>
                  <a:pt x="643265" y="368451"/>
                  <a:pt x="619760" y="369147"/>
                  <a:pt x="599440" y="375920"/>
                </a:cubicBezTo>
                <a:lnTo>
                  <a:pt x="568960" y="386080"/>
                </a:lnTo>
                <a:cubicBezTo>
                  <a:pt x="538480" y="382693"/>
                  <a:pt x="506614" y="385618"/>
                  <a:pt x="477520" y="375920"/>
                </a:cubicBezTo>
                <a:cubicBezTo>
                  <a:pt x="463889" y="371376"/>
                  <a:pt x="456391" y="356349"/>
                  <a:pt x="447040" y="345440"/>
                </a:cubicBezTo>
                <a:cubicBezTo>
                  <a:pt x="436020" y="332583"/>
                  <a:pt x="427711" y="317544"/>
                  <a:pt x="416560" y="304800"/>
                </a:cubicBezTo>
                <a:cubicBezTo>
                  <a:pt x="403944" y="290382"/>
                  <a:pt x="388388" y="278706"/>
                  <a:pt x="375920" y="264160"/>
                </a:cubicBezTo>
                <a:cubicBezTo>
                  <a:pt x="367973" y="254889"/>
                  <a:pt x="360559" y="244838"/>
                  <a:pt x="355600" y="233680"/>
                </a:cubicBezTo>
                <a:cubicBezTo>
                  <a:pt x="346901" y="214107"/>
                  <a:pt x="335280" y="172720"/>
                  <a:pt x="335280" y="172720"/>
                </a:cubicBezTo>
                <a:cubicBezTo>
                  <a:pt x="341532" y="141458"/>
                  <a:pt x="356121" y="102382"/>
                  <a:pt x="335280" y="71120"/>
                </a:cubicBezTo>
                <a:cubicBezTo>
                  <a:pt x="329339" y="62209"/>
                  <a:pt x="314960" y="64347"/>
                  <a:pt x="304800" y="60960"/>
                </a:cubicBezTo>
                <a:cubicBezTo>
                  <a:pt x="277707" y="64347"/>
                  <a:pt x="250453" y="66631"/>
                  <a:pt x="223520" y="71120"/>
                </a:cubicBezTo>
                <a:cubicBezTo>
                  <a:pt x="198005" y="75372"/>
                  <a:pt x="176558" y="83387"/>
                  <a:pt x="152400" y="91440"/>
                </a:cubicBezTo>
                <a:cubicBezTo>
                  <a:pt x="105819" y="161311"/>
                  <a:pt x="119483" y="129232"/>
                  <a:pt x="101600" y="182880"/>
                </a:cubicBezTo>
                <a:cubicBezTo>
                  <a:pt x="104987" y="226907"/>
                  <a:pt x="106283" y="271144"/>
                  <a:pt x="111760" y="314960"/>
                </a:cubicBezTo>
                <a:cubicBezTo>
                  <a:pt x="113088" y="325587"/>
                  <a:pt x="118978" y="335142"/>
                  <a:pt x="121920" y="345440"/>
                </a:cubicBezTo>
                <a:cubicBezTo>
                  <a:pt x="125756" y="358866"/>
                  <a:pt x="128244" y="372654"/>
                  <a:pt x="132080" y="386080"/>
                </a:cubicBezTo>
                <a:cubicBezTo>
                  <a:pt x="138691" y="409217"/>
                  <a:pt x="144749" y="429229"/>
                  <a:pt x="162560" y="447040"/>
                </a:cubicBezTo>
                <a:cubicBezTo>
                  <a:pt x="194937" y="479417"/>
                  <a:pt x="206282" y="476379"/>
                  <a:pt x="243840" y="497840"/>
                </a:cubicBezTo>
                <a:cubicBezTo>
                  <a:pt x="254442" y="503898"/>
                  <a:pt x="264160" y="511387"/>
                  <a:pt x="274320" y="518160"/>
                </a:cubicBezTo>
                <a:cubicBezTo>
                  <a:pt x="304852" y="515107"/>
                  <a:pt x="392124" y="490579"/>
                  <a:pt x="426720" y="528320"/>
                </a:cubicBezTo>
                <a:cubicBezTo>
                  <a:pt x="453408" y="557434"/>
                  <a:pt x="487680" y="629920"/>
                  <a:pt x="487680" y="629920"/>
                </a:cubicBezTo>
                <a:cubicBezTo>
                  <a:pt x="491067" y="643467"/>
                  <a:pt x="494004" y="657134"/>
                  <a:pt x="497840" y="670560"/>
                </a:cubicBezTo>
                <a:cubicBezTo>
                  <a:pt x="500782" y="680858"/>
                  <a:pt x="508000" y="690330"/>
                  <a:pt x="508000" y="701040"/>
                </a:cubicBezTo>
                <a:cubicBezTo>
                  <a:pt x="508000" y="741821"/>
                  <a:pt x="505838" y="782971"/>
                  <a:pt x="497840" y="822960"/>
                </a:cubicBezTo>
                <a:cubicBezTo>
                  <a:pt x="495445" y="834934"/>
                  <a:pt x="487055" y="845812"/>
                  <a:pt x="477520" y="853440"/>
                </a:cubicBezTo>
                <a:cubicBezTo>
                  <a:pt x="469157" y="860130"/>
                  <a:pt x="456790" y="859168"/>
                  <a:pt x="447040" y="863600"/>
                </a:cubicBezTo>
                <a:cubicBezTo>
                  <a:pt x="419464" y="876135"/>
                  <a:pt x="394497" y="894661"/>
                  <a:pt x="365760" y="904240"/>
                </a:cubicBezTo>
                <a:cubicBezTo>
                  <a:pt x="355600" y="907627"/>
                  <a:pt x="345124" y="910181"/>
                  <a:pt x="335280" y="914400"/>
                </a:cubicBezTo>
                <a:cubicBezTo>
                  <a:pt x="321359" y="920366"/>
                  <a:pt x="309008" y="929931"/>
                  <a:pt x="294640" y="934720"/>
                </a:cubicBezTo>
                <a:cubicBezTo>
                  <a:pt x="278257" y="940181"/>
                  <a:pt x="260593" y="940692"/>
                  <a:pt x="243840" y="944880"/>
                </a:cubicBezTo>
                <a:cubicBezTo>
                  <a:pt x="233450" y="947477"/>
                  <a:pt x="223658" y="952098"/>
                  <a:pt x="213360" y="955040"/>
                </a:cubicBezTo>
                <a:cubicBezTo>
                  <a:pt x="199934" y="958876"/>
                  <a:pt x="186095" y="961188"/>
                  <a:pt x="172720" y="965200"/>
                </a:cubicBezTo>
                <a:cubicBezTo>
                  <a:pt x="152204" y="971355"/>
                  <a:pt x="111760" y="985520"/>
                  <a:pt x="111760" y="985520"/>
                </a:cubicBezTo>
                <a:cubicBezTo>
                  <a:pt x="94827" y="982133"/>
                  <a:pt x="77129" y="981423"/>
                  <a:pt x="60960" y="975360"/>
                </a:cubicBezTo>
                <a:cubicBezTo>
                  <a:pt x="35951" y="965982"/>
                  <a:pt x="21623" y="947485"/>
                  <a:pt x="10160" y="924560"/>
                </a:cubicBezTo>
                <a:cubicBezTo>
                  <a:pt x="5371" y="914981"/>
                  <a:pt x="3387" y="904240"/>
                  <a:pt x="0" y="894080"/>
                </a:cubicBezTo>
                <a:cubicBezTo>
                  <a:pt x="3387" y="863600"/>
                  <a:pt x="1141" y="831951"/>
                  <a:pt x="10160" y="802640"/>
                </a:cubicBezTo>
                <a:cubicBezTo>
                  <a:pt x="24767" y="755166"/>
                  <a:pt x="38678" y="766259"/>
                  <a:pt x="71120" y="751840"/>
                </a:cubicBezTo>
                <a:cubicBezTo>
                  <a:pt x="91880" y="742613"/>
                  <a:pt x="112221" y="732393"/>
                  <a:pt x="132080" y="721360"/>
                </a:cubicBezTo>
                <a:cubicBezTo>
                  <a:pt x="158682" y="706581"/>
                  <a:pt x="172079" y="689208"/>
                  <a:pt x="203200" y="680720"/>
                </a:cubicBezTo>
                <a:cubicBezTo>
                  <a:pt x="226304" y="674419"/>
                  <a:pt x="250838" y="675256"/>
                  <a:pt x="274320" y="670560"/>
                </a:cubicBezTo>
                <a:cubicBezTo>
                  <a:pt x="301705" y="665083"/>
                  <a:pt x="355600" y="650240"/>
                  <a:pt x="355600" y="650240"/>
                </a:cubicBezTo>
                <a:cubicBezTo>
                  <a:pt x="392853" y="653627"/>
                  <a:pt x="430783" y="652562"/>
                  <a:pt x="467360" y="660400"/>
                </a:cubicBezTo>
                <a:cubicBezTo>
                  <a:pt x="479300" y="662959"/>
                  <a:pt x="488201" y="673223"/>
                  <a:pt x="497840" y="680720"/>
                </a:cubicBezTo>
                <a:cubicBezTo>
                  <a:pt x="603351" y="762784"/>
                  <a:pt x="520556" y="706024"/>
                  <a:pt x="589280" y="751840"/>
                </a:cubicBezTo>
                <a:cubicBezTo>
                  <a:pt x="596053" y="762000"/>
                  <a:pt x="603542" y="771718"/>
                  <a:pt x="609600" y="782320"/>
                </a:cubicBezTo>
                <a:cubicBezTo>
                  <a:pt x="624875" y="809052"/>
                  <a:pt x="640191" y="845288"/>
                  <a:pt x="650240" y="873760"/>
                </a:cubicBezTo>
                <a:cubicBezTo>
                  <a:pt x="664497" y="914156"/>
                  <a:pt x="677333" y="955040"/>
                  <a:pt x="690880" y="995680"/>
                </a:cubicBezTo>
                <a:cubicBezTo>
                  <a:pt x="718839" y="1079556"/>
                  <a:pt x="696543" y="1034088"/>
                  <a:pt x="741680" y="1097280"/>
                </a:cubicBezTo>
                <a:cubicBezTo>
                  <a:pt x="760245" y="1123272"/>
                  <a:pt x="764809" y="1138475"/>
                  <a:pt x="792480" y="1158240"/>
                </a:cubicBezTo>
                <a:cubicBezTo>
                  <a:pt x="821088" y="1178674"/>
                  <a:pt x="841034" y="1180539"/>
                  <a:pt x="873760" y="1188720"/>
                </a:cubicBezTo>
                <a:cubicBezTo>
                  <a:pt x="931333" y="1185333"/>
                  <a:pt x="989387" y="1186716"/>
                  <a:pt x="1046480" y="1178560"/>
                </a:cubicBezTo>
                <a:cubicBezTo>
                  <a:pt x="1061473" y="1176418"/>
                  <a:pt x="1073280" y="1164391"/>
                  <a:pt x="1087120" y="1158240"/>
                </a:cubicBezTo>
                <a:cubicBezTo>
                  <a:pt x="1145363" y="1132354"/>
                  <a:pt x="1131017" y="1148191"/>
                  <a:pt x="1178560" y="1107440"/>
                </a:cubicBezTo>
                <a:cubicBezTo>
                  <a:pt x="1195738" y="1092716"/>
                  <a:pt x="1219712" y="1068187"/>
                  <a:pt x="1229360" y="1046480"/>
                </a:cubicBezTo>
                <a:cubicBezTo>
                  <a:pt x="1238059" y="1026907"/>
                  <a:pt x="1242907" y="1005840"/>
                  <a:pt x="1249680" y="985520"/>
                </a:cubicBezTo>
                <a:lnTo>
                  <a:pt x="1259840" y="955040"/>
                </a:lnTo>
                <a:cubicBezTo>
                  <a:pt x="1256453" y="934720"/>
                  <a:pt x="1259901" y="911966"/>
                  <a:pt x="1249680" y="894080"/>
                </a:cubicBezTo>
                <a:cubicBezTo>
                  <a:pt x="1244367" y="884781"/>
                  <a:pt x="1229590" y="886517"/>
                  <a:pt x="1219200" y="883920"/>
                </a:cubicBezTo>
                <a:cubicBezTo>
                  <a:pt x="1202447" y="879732"/>
                  <a:pt x="1185333" y="877147"/>
                  <a:pt x="1168400" y="873760"/>
                </a:cubicBezTo>
                <a:cubicBezTo>
                  <a:pt x="1144278" y="857678"/>
                  <a:pt x="1119334" y="841863"/>
                  <a:pt x="1097280" y="822960"/>
                </a:cubicBezTo>
                <a:cubicBezTo>
                  <a:pt x="1086371" y="813609"/>
                  <a:pt x="1075151" y="804172"/>
                  <a:pt x="1066800" y="792480"/>
                </a:cubicBezTo>
                <a:cubicBezTo>
                  <a:pt x="1051107" y="770509"/>
                  <a:pt x="1044611" y="746234"/>
                  <a:pt x="1036320" y="721360"/>
                </a:cubicBezTo>
                <a:cubicBezTo>
                  <a:pt x="1039707" y="707813"/>
                  <a:pt x="1038734" y="692338"/>
                  <a:pt x="1046480" y="680720"/>
                </a:cubicBezTo>
                <a:cubicBezTo>
                  <a:pt x="1053253" y="670560"/>
                  <a:pt x="1066240" y="666247"/>
                  <a:pt x="1076960" y="660400"/>
                </a:cubicBezTo>
                <a:cubicBezTo>
                  <a:pt x="1148349" y="621460"/>
                  <a:pt x="1136387" y="627044"/>
                  <a:pt x="1188720" y="609600"/>
                </a:cubicBezTo>
                <a:cubicBezTo>
                  <a:pt x="1225973" y="612987"/>
                  <a:pt x="1264993" y="607931"/>
                  <a:pt x="1300480" y="619760"/>
                </a:cubicBezTo>
                <a:cubicBezTo>
                  <a:pt x="1342293" y="633698"/>
                  <a:pt x="1338640" y="661386"/>
                  <a:pt x="1351280" y="690880"/>
                </a:cubicBezTo>
                <a:cubicBezTo>
                  <a:pt x="1357246" y="704801"/>
                  <a:pt x="1365975" y="717458"/>
                  <a:pt x="1371600" y="731520"/>
                </a:cubicBezTo>
                <a:cubicBezTo>
                  <a:pt x="1379555" y="751407"/>
                  <a:pt x="1385147" y="772160"/>
                  <a:pt x="1391920" y="792480"/>
                </a:cubicBezTo>
                <a:cubicBezTo>
                  <a:pt x="1402507" y="824242"/>
                  <a:pt x="1412775" y="863957"/>
                  <a:pt x="1442720" y="883920"/>
                </a:cubicBezTo>
                <a:cubicBezTo>
                  <a:pt x="1465017" y="898785"/>
                  <a:pt x="1488059" y="915966"/>
                  <a:pt x="1513840" y="924560"/>
                </a:cubicBezTo>
                <a:cubicBezTo>
                  <a:pt x="1585400" y="948413"/>
                  <a:pt x="1541895" y="922069"/>
                  <a:pt x="1595120" y="944880"/>
                </a:cubicBezTo>
                <a:cubicBezTo>
                  <a:pt x="1630586" y="960080"/>
                  <a:pt x="1631823" y="967418"/>
                  <a:pt x="1666240" y="975360"/>
                </a:cubicBezTo>
                <a:cubicBezTo>
                  <a:pt x="1699893" y="983126"/>
                  <a:pt x="1767840" y="995680"/>
                  <a:pt x="1767840" y="995680"/>
                </a:cubicBezTo>
                <a:cubicBezTo>
                  <a:pt x="1818640" y="992293"/>
                  <a:pt x="1870020" y="993890"/>
                  <a:pt x="1920240" y="985520"/>
                </a:cubicBezTo>
                <a:cubicBezTo>
                  <a:pt x="1932285" y="983513"/>
                  <a:pt x="1940118" y="971258"/>
                  <a:pt x="1950720" y="965200"/>
                </a:cubicBezTo>
                <a:cubicBezTo>
                  <a:pt x="1963870" y="957686"/>
                  <a:pt x="1977813" y="951653"/>
                  <a:pt x="1991360" y="944880"/>
                </a:cubicBezTo>
                <a:cubicBezTo>
                  <a:pt x="2041811" y="869204"/>
                  <a:pt x="1976969" y="962149"/>
                  <a:pt x="2042160" y="883920"/>
                </a:cubicBezTo>
                <a:cubicBezTo>
                  <a:pt x="2091682" y="824494"/>
                  <a:pt x="2025242" y="881369"/>
                  <a:pt x="2103120" y="822960"/>
                </a:cubicBezTo>
                <a:cubicBezTo>
                  <a:pt x="2116667" y="795867"/>
                  <a:pt x="2134181" y="770417"/>
                  <a:pt x="2143760" y="741680"/>
                </a:cubicBezTo>
                <a:lnTo>
                  <a:pt x="2164080" y="680720"/>
                </a:lnTo>
                <a:lnTo>
                  <a:pt x="2174240" y="650240"/>
                </a:lnTo>
                <a:cubicBezTo>
                  <a:pt x="2170496" y="624031"/>
                  <a:pt x="2168106" y="577013"/>
                  <a:pt x="2153920" y="548640"/>
                </a:cubicBezTo>
                <a:cubicBezTo>
                  <a:pt x="2148459" y="537718"/>
                  <a:pt x="2139061" y="529082"/>
                  <a:pt x="2133600" y="518160"/>
                </a:cubicBezTo>
                <a:cubicBezTo>
                  <a:pt x="2128811" y="508581"/>
                  <a:pt x="2129381" y="496591"/>
                  <a:pt x="2123440" y="487680"/>
                </a:cubicBezTo>
                <a:cubicBezTo>
                  <a:pt x="2115470" y="475725"/>
                  <a:pt x="2102158" y="468238"/>
                  <a:pt x="2092960" y="457200"/>
                </a:cubicBezTo>
                <a:cubicBezTo>
                  <a:pt x="2085143" y="447819"/>
                  <a:pt x="2081274" y="435354"/>
                  <a:pt x="2072640" y="426720"/>
                </a:cubicBezTo>
                <a:cubicBezTo>
                  <a:pt x="2064006" y="418086"/>
                  <a:pt x="2051431" y="414347"/>
                  <a:pt x="2042160" y="406400"/>
                </a:cubicBezTo>
                <a:cubicBezTo>
                  <a:pt x="2004031" y="373718"/>
                  <a:pt x="1999636" y="368137"/>
                  <a:pt x="1981200" y="325120"/>
                </a:cubicBezTo>
                <a:cubicBezTo>
                  <a:pt x="1976981" y="315276"/>
                  <a:pt x="1971040" y="294640"/>
                  <a:pt x="1971040" y="29464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160DD-C48A-4B19-927E-1189E1B7632A}"/>
              </a:ext>
            </a:extLst>
          </p:cNvPr>
          <p:cNvGrpSpPr/>
          <p:nvPr/>
        </p:nvGrpSpPr>
        <p:grpSpPr>
          <a:xfrm>
            <a:off x="2665071" y="73604"/>
            <a:ext cx="3164837" cy="866319"/>
            <a:chOff x="181296" y="1839256"/>
            <a:chExt cx="3164837" cy="8663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50EB-F9CD-4D98-89E5-3D6D6F943A39}"/>
                </a:ext>
              </a:extLst>
            </p:cNvPr>
            <p:cNvSpPr txBox="1"/>
            <p:nvPr/>
          </p:nvSpPr>
          <p:spPr>
            <a:xfrm>
              <a:off x="181297" y="1839256"/>
              <a:ext cx="2676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Exo 2" panose="00000500000000000000" pitchFamily="50" charset="0"/>
                </a:rPr>
                <a:t>GPS: 15.123456, -15.123456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99995-5964-4533-ABEE-26C0EBE5D322}"/>
                </a:ext>
              </a:extLst>
            </p:cNvPr>
            <p:cNvSpPr txBox="1"/>
            <p:nvPr/>
          </p:nvSpPr>
          <p:spPr>
            <a:xfrm>
              <a:off x="181296" y="2311979"/>
              <a:ext cx="2676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Exo 2" panose="00000500000000000000" pitchFamily="50" charset="0"/>
                </a:rPr>
                <a:t>DISP: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844895-3799-478E-9462-02E47BE802F1}"/>
                </a:ext>
              </a:extLst>
            </p:cNvPr>
            <p:cNvGrpSpPr/>
            <p:nvPr/>
          </p:nvGrpSpPr>
          <p:grpSpPr>
            <a:xfrm>
              <a:off x="669607" y="2195382"/>
              <a:ext cx="2676526" cy="510193"/>
              <a:chOff x="3574413" y="330082"/>
              <a:chExt cx="2676526" cy="51019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741A22-6818-4D50-94BB-A8DF3519905A}"/>
                  </a:ext>
                </a:extLst>
              </p:cNvPr>
              <p:cNvSpPr txBox="1"/>
              <p:nvPr/>
            </p:nvSpPr>
            <p:spPr>
              <a:xfrm>
                <a:off x="3574414" y="330082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16.123456, -16.123456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99F627-8F1F-4359-BF95-7AC91CC29873}"/>
                  </a:ext>
                </a:extLst>
              </p:cNvPr>
              <p:cNvSpPr txBox="1"/>
              <p:nvPr/>
            </p:nvSpPr>
            <p:spPr>
              <a:xfrm>
                <a:off x="3574413" y="563276"/>
                <a:ext cx="2676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Exo 2" panose="00000500000000000000" pitchFamily="50" charset="0"/>
                  </a:rPr>
                  <a:t>+124.4 ft, -124.5ft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7C76040-E899-41F4-9754-C2B9E1DD3B4C}"/>
              </a:ext>
            </a:extLst>
          </p:cNvPr>
          <p:cNvSpPr txBox="1"/>
          <p:nvPr/>
        </p:nvSpPr>
        <p:spPr>
          <a:xfrm>
            <a:off x="7387706" y="5649345"/>
            <a:ext cx="2663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E</a:t>
            </a:r>
            <a:r>
              <a:rPr lang="en-US" sz="1400" dirty="0">
                <a:solidFill>
                  <a:schemeClr val="bg1"/>
                </a:solidFill>
                <a:latin typeface="Exo 2" panose="00000500000000000000" pitchFamily="50" charset="0"/>
              </a:rPr>
              <a:t>NVIRONMENTAL DATA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F65BE8-C38A-46D3-9EFA-B5F7D27383EF}"/>
              </a:ext>
            </a:extLst>
          </p:cNvPr>
          <p:cNvCxnSpPr>
            <a:cxnSpLocks/>
          </p:cNvCxnSpPr>
          <p:nvPr/>
        </p:nvCxnSpPr>
        <p:spPr>
          <a:xfrm>
            <a:off x="7461213" y="6018677"/>
            <a:ext cx="2724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D351AE-B39D-4B76-A036-D42D6F0A1D24}"/>
              </a:ext>
            </a:extLst>
          </p:cNvPr>
          <p:cNvSpPr txBox="1"/>
          <p:nvPr/>
        </p:nvSpPr>
        <p:spPr>
          <a:xfrm>
            <a:off x="8482658" y="6183716"/>
            <a:ext cx="267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Exo 2" panose="00000500000000000000" pitchFamily="50" charset="0"/>
              </a:rPr>
              <a:t>INSERT WORDS AND NUMBERS AND ICONS AND STUFF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54CE1-138C-4E20-B65F-C1B869D7562A}"/>
              </a:ext>
            </a:extLst>
          </p:cNvPr>
          <p:cNvSpPr txBox="1"/>
          <p:nvPr/>
        </p:nvSpPr>
        <p:spPr>
          <a:xfrm>
            <a:off x="9245598" y="206924"/>
            <a:ext cx="267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WORDS HERE IF DEBUG ENABLED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F3D6EE-8EED-4B52-AE58-BC5DC164508E}"/>
              </a:ext>
            </a:extLst>
          </p:cNvPr>
          <p:cNvSpPr txBox="1"/>
          <p:nvPr/>
        </p:nvSpPr>
        <p:spPr>
          <a:xfrm>
            <a:off x="491501" y="6026910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LOGOS AND PROMOTIONAL STUFF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270845-49F2-42D5-85F0-CDE9285AAA41}"/>
              </a:ext>
            </a:extLst>
          </p:cNvPr>
          <p:cNvSpPr/>
          <p:nvPr/>
        </p:nvSpPr>
        <p:spPr>
          <a:xfrm>
            <a:off x="-162723" y="-237186"/>
            <a:ext cx="2712886" cy="1581647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BAF4C4-1DB3-4287-B617-A42EC1282EBF}"/>
              </a:ext>
            </a:extLst>
          </p:cNvPr>
          <p:cNvSpPr/>
          <p:nvPr/>
        </p:nvSpPr>
        <p:spPr>
          <a:xfrm>
            <a:off x="2550317" y="-236741"/>
            <a:ext cx="2351433" cy="1332942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F41E30-EF20-40A8-A5CD-4CFE0F6A8148}"/>
              </a:ext>
            </a:extLst>
          </p:cNvPr>
          <p:cNvSpPr/>
          <p:nvPr/>
        </p:nvSpPr>
        <p:spPr>
          <a:xfrm>
            <a:off x="7274560" y="5530788"/>
            <a:ext cx="5069839" cy="1611692"/>
          </a:xfrm>
          <a:prstGeom prst="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3DDE6F-61AC-4DA5-BA6D-31A95B3542CB}"/>
              </a:ext>
            </a:extLst>
          </p:cNvPr>
          <p:cNvSpPr txBox="1"/>
          <p:nvPr/>
        </p:nvSpPr>
        <p:spPr>
          <a:xfrm>
            <a:off x="9809479" y="5058995"/>
            <a:ext cx="90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14 m/s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C0E821-024C-4947-8BB8-9E48ACAD752D}"/>
              </a:ext>
            </a:extLst>
          </p:cNvPr>
          <p:cNvSpPr txBox="1"/>
          <p:nvPr/>
        </p:nvSpPr>
        <p:spPr>
          <a:xfrm>
            <a:off x="11116618" y="5068470"/>
            <a:ext cx="107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Exo 2" panose="00000500000000000000" pitchFamily="50" charset="0"/>
              </a:rPr>
              <a:t>134 bpm</a:t>
            </a:r>
            <a:endParaRPr lang="en-US" sz="1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3" name="Graphic 2" descr="Heart">
            <a:extLst>
              <a:ext uri="{FF2B5EF4-FFF2-40B4-BE49-F238E27FC236}">
                <a16:creationId xmlns:a16="http://schemas.microsoft.com/office/drawing/2014/main" id="{878CC2D7-1C16-476D-BBF8-099611F2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0700" y="5045685"/>
            <a:ext cx="418483" cy="418483"/>
          </a:xfrm>
          <a:prstGeom prst="rect">
            <a:avLst/>
          </a:prstGeom>
        </p:spPr>
      </p:pic>
      <p:pic>
        <p:nvPicPr>
          <p:cNvPr id="15" name="Graphic 14" descr="Gauge">
            <a:extLst>
              <a:ext uri="{FF2B5EF4-FFF2-40B4-BE49-F238E27FC236}">
                <a16:creationId xmlns:a16="http://schemas.microsoft.com/office/drawing/2014/main" id="{5E2187D8-AC51-49EB-944D-F24172D4B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1817" y="5014441"/>
            <a:ext cx="427662" cy="4276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17173D6-9711-4E68-8254-4F481CFF59A4}"/>
              </a:ext>
            </a:extLst>
          </p:cNvPr>
          <p:cNvSpPr txBox="1"/>
          <p:nvPr/>
        </p:nvSpPr>
        <p:spPr>
          <a:xfrm>
            <a:off x="4901750" y="2946120"/>
            <a:ext cx="266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xo 2" panose="00000500000000000000" pitchFamily="50" charset="0"/>
              </a:rPr>
              <a:t>Video takes up all space, partially covered by overlay</a:t>
            </a:r>
            <a:endParaRPr lang="en-US" sz="1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7F2326-C715-47F3-B7D9-722BFC6EFEDB}"/>
              </a:ext>
            </a:extLst>
          </p:cNvPr>
          <p:cNvCxnSpPr>
            <a:cxnSpLocks/>
          </p:cNvCxnSpPr>
          <p:nvPr/>
        </p:nvCxnSpPr>
        <p:spPr>
          <a:xfrm flipH="1" flipV="1">
            <a:off x="1901557" y="4096704"/>
            <a:ext cx="353061" cy="2696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BD7E24-5BA8-4BA5-A2D2-76CF217F1C6E}"/>
              </a:ext>
            </a:extLst>
          </p:cNvPr>
          <p:cNvSpPr txBox="1"/>
          <p:nvPr/>
        </p:nvSpPr>
        <p:spPr>
          <a:xfrm>
            <a:off x="2264617" y="4415864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(probably partially </a:t>
            </a:r>
            <a:r>
              <a:rPr lang="en-US" sz="1200" dirty="0" err="1">
                <a:solidFill>
                  <a:schemeClr val="bg1"/>
                </a:solidFill>
                <a:latin typeface="Exo 2" panose="00000500000000000000" pitchFamily="50" charset="0"/>
              </a:rPr>
              <a:t>replacable</a:t>
            </a:r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 with a </a:t>
            </a:r>
            <a:r>
              <a:rPr lang="en-US" sz="1200" dirty="0" err="1">
                <a:solidFill>
                  <a:schemeClr val="bg1"/>
                </a:solidFill>
                <a:latin typeface="Exo 2" panose="00000500000000000000" pitchFamily="50" charset="0"/>
              </a:rPr>
              <a:t>livesplit</a:t>
            </a:r>
            <a:r>
              <a:rPr lang="en-US" sz="1200" dirty="0">
                <a:solidFill>
                  <a:schemeClr val="bg1"/>
                </a:solidFill>
                <a:latin typeface="Exo 2" panose="00000500000000000000" pitchFamily="50" charset="0"/>
              </a:rPr>
              <a:t> window)</a:t>
            </a:r>
          </a:p>
        </p:txBody>
      </p:sp>
    </p:spTree>
    <p:extLst>
      <p:ext uri="{BB962C8B-B14F-4D97-AF65-F5344CB8AC3E}">
        <p14:creationId xmlns:p14="http://schemas.microsoft.com/office/powerpoint/2010/main" val="407437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7AA3CDB-2492-4E5B-B989-CB71660B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1" y="4798075"/>
            <a:ext cx="1825249" cy="18471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A8F9751-8662-458F-AB42-3B50019846E9}"/>
              </a:ext>
            </a:extLst>
          </p:cNvPr>
          <p:cNvSpPr txBox="1"/>
          <p:nvPr/>
        </p:nvSpPr>
        <p:spPr>
          <a:xfrm>
            <a:off x="2249439" y="5536985"/>
            <a:ext cx="469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Exo 2" panose="00000500000000000000" pitchFamily="50" charset="0"/>
              </a:rPr>
              <a:t>Academy of Arts, Careers, and Technology</a:t>
            </a:r>
            <a:endParaRPr lang="en-US" sz="1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316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Gonzales, Lloyd</dc:creator>
  <cp:lastModifiedBy>Gonzales, Lloyd</cp:lastModifiedBy>
  <cp:revision>12</cp:revision>
  <dcterms:created xsi:type="dcterms:W3CDTF">2020-07-03T07:25:10Z</dcterms:created>
  <dcterms:modified xsi:type="dcterms:W3CDTF">2020-07-03T22:07:25Z</dcterms:modified>
</cp:coreProperties>
</file>