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8"/>
      <p:bold r:id="rId29"/>
      <p:italic r:id="rId30"/>
      <p:boldItalic r:id="rId31"/>
    </p:embeddedFont>
    <p:embeddedFont>
      <p:font typeface="Barlow Medium" panose="00000600000000000000" pitchFamily="2" charset="0"/>
      <p:regular r:id="rId32"/>
      <p:bold r:id="rId33"/>
      <p:italic r:id="rId34"/>
      <p:boldItalic r:id="rId35"/>
    </p:embeddedFont>
    <p:embeddedFont>
      <p:font typeface="Barlow SemiBold" panose="00000700000000000000" pitchFamily="2" charset="0"/>
      <p:regular r:id="rId36"/>
      <p:bold r:id="rId37"/>
      <p:italic r:id="rId38"/>
      <p:boldItalic r:id="rId39"/>
    </p:embeddedFont>
    <p:embeddedFont>
      <p:font typeface="Catamaran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4AAF8-8505-41D4-A6F2-4286DF7B49E5}" v="3" dt="2024-01-28T21:39:19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5fd4b45418938cd5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5fd4b45418938cd5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92ff37ea2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92ff37ea2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8b0384d5f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8b0384d5f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2acec58d4e3_8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2acec58d4e3_8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2acec58d4e3_8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2acec58d4e3_8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2acec58d4e3_1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2acec58d4e3_1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2acec58d4e3_1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2acec58d4e3_1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d3b92f74e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d3b92f74e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93969108f1_2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2" name="Google Shape;1982;g93969108f1_2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2acec58d4e3_8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2acec58d4e3_8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d3b92f74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d3b92f74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d3b92f74e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d3b92f74e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5fd4b45418938cd5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5fd4b45418938cd5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2acec58d4e3_8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2acec58d4e3_8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2acec58d4e3_1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2acec58d4e3_1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2acec58d4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2acec58d4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2acec58d4e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2acec58d4e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2acec58d4e3_8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2acec58d4e3_8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2acec58d4e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2acec58d4e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993283239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993283239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34550" y="4085025"/>
            <a:ext cx="12182784" cy="2559993"/>
          </a:xfrm>
          <a:custGeom>
            <a:avLst/>
            <a:gdLst/>
            <a:ahLst/>
            <a:cxnLst/>
            <a:rect l="l" t="t" r="r" b="b"/>
            <a:pathLst>
              <a:path w="296346" h="185776" extrusionOk="0">
                <a:moveTo>
                  <a:pt x="66710" y="0"/>
                </a:moveTo>
                <a:cubicBezTo>
                  <a:pt x="57325" y="0"/>
                  <a:pt x="46367" y="1938"/>
                  <a:pt x="38628" y="7210"/>
                </a:cubicBezTo>
                <a:cubicBezTo>
                  <a:pt x="31323" y="12114"/>
                  <a:pt x="28521" y="20586"/>
                  <a:pt x="26553" y="28792"/>
                </a:cubicBezTo>
                <a:cubicBezTo>
                  <a:pt x="20782" y="53143"/>
                  <a:pt x="15011" y="77561"/>
                  <a:pt x="9207" y="101911"/>
                </a:cubicBezTo>
                <a:cubicBezTo>
                  <a:pt x="5872" y="115955"/>
                  <a:pt x="2536" y="130098"/>
                  <a:pt x="935" y="144475"/>
                </a:cubicBezTo>
                <a:cubicBezTo>
                  <a:pt x="334" y="149812"/>
                  <a:pt x="1" y="155483"/>
                  <a:pt x="2436" y="160320"/>
                </a:cubicBezTo>
                <a:cubicBezTo>
                  <a:pt x="4938" y="165323"/>
                  <a:pt x="9941" y="168526"/>
                  <a:pt x="14978" y="170961"/>
                </a:cubicBezTo>
                <a:cubicBezTo>
                  <a:pt x="30322" y="178233"/>
                  <a:pt x="47568" y="180067"/>
                  <a:pt x="64513" y="181502"/>
                </a:cubicBezTo>
                <a:cubicBezTo>
                  <a:pt x="98555" y="184344"/>
                  <a:pt x="132751" y="185776"/>
                  <a:pt x="166934" y="185776"/>
                </a:cubicBezTo>
                <a:cubicBezTo>
                  <a:pt x="182894" y="185776"/>
                  <a:pt x="198851" y="185464"/>
                  <a:pt x="214787" y="184837"/>
                </a:cubicBezTo>
                <a:cubicBezTo>
                  <a:pt x="239939" y="183870"/>
                  <a:pt x="267558" y="180901"/>
                  <a:pt x="284737" y="162521"/>
                </a:cubicBezTo>
                <a:cubicBezTo>
                  <a:pt x="289341" y="157618"/>
                  <a:pt x="292977" y="151680"/>
                  <a:pt x="294478" y="145176"/>
                </a:cubicBezTo>
                <a:cubicBezTo>
                  <a:pt x="296346" y="137137"/>
                  <a:pt x="294978" y="128664"/>
                  <a:pt x="293710" y="120491"/>
                </a:cubicBezTo>
                <a:cubicBezTo>
                  <a:pt x="287973" y="82998"/>
                  <a:pt x="285171" y="45071"/>
                  <a:pt x="285371" y="7110"/>
                </a:cubicBezTo>
                <a:lnTo>
                  <a:pt x="285371" y="7110"/>
                </a:lnTo>
                <a:cubicBezTo>
                  <a:pt x="274463" y="15783"/>
                  <a:pt x="261020" y="21287"/>
                  <a:pt x="247144" y="22788"/>
                </a:cubicBezTo>
                <a:cubicBezTo>
                  <a:pt x="240973" y="23455"/>
                  <a:pt x="234468" y="23422"/>
                  <a:pt x="229098" y="26557"/>
                </a:cubicBezTo>
                <a:cubicBezTo>
                  <a:pt x="219658" y="32028"/>
                  <a:pt x="216188" y="45871"/>
                  <a:pt x="205648" y="48640"/>
                </a:cubicBezTo>
                <a:cubicBezTo>
                  <a:pt x="204171" y="49025"/>
                  <a:pt x="202641" y="49161"/>
                  <a:pt x="201085" y="49161"/>
                </a:cubicBezTo>
                <a:cubicBezTo>
                  <a:pt x="197377" y="49161"/>
                  <a:pt x="193524" y="48390"/>
                  <a:pt x="189920" y="48390"/>
                </a:cubicBezTo>
                <a:cubicBezTo>
                  <a:pt x="187178" y="48390"/>
                  <a:pt x="184579" y="48836"/>
                  <a:pt x="182298" y="50408"/>
                </a:cubicBezTo>
                <a:cubicBezTo>
                  <a:pt x="179662" y="52209"/>
                  <a:pt x="178128" y="55145"/>
                  <a:pt x="175659" y="57146"/>
                </a:cubicBezTo>
                <a:cubicBezTo>
                  <a:pt x="172925" y="59433"/>
                  <a:pt x="169357" y="60270"/>
                  <a:pt x="165733" y="60270"/>
                </a:cubicBezTo>
                <a:cubicBezTo>
                  <a:pt x="164230" y="60270"/>
                  <a:pt x="162717" y="60126"/>
                  <a:pt x="161249" y="59881"/>
                </a:cubicBezTo>
                <a:cubicBezTo>
                  <a:pt x="151109" y="58147"/>
                  <a:pt x="141769" y="52142"/>
                  <a:pt x="136065" y="43603"/>
                </a:cubicBezTo>
                <a:cubicBezTo>
                  <a:pt x="130627" y="35531"/>
                  <a:pt x="127358" y="24322"/>
                  <a:pt x="117952" y="21554"/>
                </a:cubicBezTo>
                <a:cubicBezTo>
                  <a:pt x="111914" y="19753"/>
                  <a:pt x="104776" y="22188"/>
                  <a:pt x="99505" y="18752"/>
                </a:cubicBezTo>
                <a:cubicBezTo>
                  <a:pt x="96503" y="16784"/>
                  <a:pt x="94835" y="13381"/>
                  <a:pt x="92600" y="10546"/>
                </a:cubicBezTo>
                <a:cubicBezTo>
                  <a:pt x="87096" y="3541"/>
                  <a:pt x="77856" y="339"/>
                  <a:pt x="68983" y="38"/>
                </a:cubicBezTo>
                <a:cubicBezTo>
                  <a:pt x="68238" y="13"/>
                  <a:pt x="67479" y="0"/>
                  <a:pt x="66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586833" y="167100"/>
            <a:ext cx="4274568" cy="2444503"/>
          </a:xfrm>
          <a:custGeom>
            <a:avLst/>
            <a:gdLst/>
            <a:ahLst/>
            <a:cxnLst/>
            <a:rect l="l" t="t" r="r" b="b"/>
            <a:pathLst>
              <a:path w="83260" h="47614" extrusionOk="0">
                <a:moveTo>
                  <a:pt x="8920" y="1"/>
                </a:moveTo>
                <a:cubicBezTo>
                  <a:pt x="8511" y="1"/>
                  <a:pt x="8105" y="42"/>
                  <a:pt x="7706" y="137"/>
                </a:cubicBezTo>
                <a:cubicBezTo>
                  <a:pt x="5337" y="705"/>
                  <a:pt x="3970" y="3140"/>
                  <a:pt x="3002" y="5341"/>
                </a:cubicBezTo>
                <a:cubicBezTo>
                  <a:pt x="1935" y="7943"/>
                  <a:pt x="1134" y="10645"/>
                  <a:pt x="567" y="13414"/>
                </a:cubicBezTo>
                <a:cubicBezTo>
                  <a:pt x="200" y="15282"/>
                  <a:pt x="0" y="17250"/>
                  <a:pt x="500" y="19118"/>
                </a:cubicBezTo>
                <a:cubicBezTo>
                  <a:pt x="1534" y="22854"/>
                  <a:pt x="5204" y="25189"/>
                  <a:pt x="8773" y="26923"/>
                </a:cubicBezTo>
                <a:cubicBezTo>
                  <a:pt x="18613" y="31627"/>
                  <a:pt x="29488" y="34195"/>
                  <a:pt x="40396" y="34462"/>
                </a:cubicBezTo>
                <a:cubicBezTo>
                  <a:pt x="41137" y="34479"/>
                  <a:pt x="41882" y="34484"/>
                  <a:pt x="42629" y="34484"/>
                </a:cubicBezTo>
                <a:cubicBezTo>
                  <a:pt x="43919" y="34484"/>
                  <a:pt x="45215" y="34468"/>
                  <a:pt x="46508" y="34468"/>
                </a:cubicBezTo>
                <a:cubicBezTo>
                  <a:pt x="50492" y="34468"/>
                  <a:pt x="54460" y="34617"/>
                  <a:pt x="58208" y="35830"/>
                </a:cubicBezTo>
                <a:cubicBezTo>
                  <a:pt x="61244" y="36797"/>
                  <a:pt x="64079" y="38432"/>
                  <a:pt x="66848" y="40033"/>
                </a:cubicBezTo>
                <a:cubicBezTo>
                  <a:pt x="67515" y="40466"/>
                  <a:pt x="68883" y="41934"/>
                  <a:pt x="69183" y="42668"/>
                </a:cubicBezTo>
                <a:cubicBezTo>
                  <a:pt x="69603" y="43731"/>
                  <a:pt x="69905" y="47613"/>
                  <a:pt x="71745" y="47613"/>
                </a:cubicBezTo>
                <a:cubicBezTo>
                  <a:pt x="72098" y="47613"/>
                  <a:pt x="72508" y="47471"/>
                  <a:pt x="72985" y="47138"/>
                </a:cubicBezTo>
                <a:cubicBezTo>
                  <a:pt x="74520" y="46037"/>
                  <a:pt x="73986" y="41701"/>
                  <a:pt x="75721" y="39999"/>
                </a:cubicBezTo>
                <a:cubicBezTo>
                  <a:pt x="77822" y="37965"/>
                  <a:pt x="81391" y="37364"/>
                  <a:pt x="82559" y="34662"/>
                </a:cubicBezTo>
                <a:cubicBezTo>
                  <a:pt x="83259" y="32961"/>
                  <a:pt x="82692" y="30926"/>
                  <a:pt x="81592" y="29425"/>
                </a:cubicBezTo>
                <a:cubicBezTo>
                  <a:pt x="80524" y="27924"/>
                  <a:pt x="79023" y="26757"/>
                  <a:pt x="77689" y="25456"/>
                </a:cubicBezTo>
                <a:cubicBezTo>
                  <a:pt x="74053" y="21986"/>
                  <a:pt x="71184" y="17316"/>
                  <a:pt x="66481" y="15615"/>
                </a:cubicBezTo>
                <a:cubicBezTo>
                  <a:pt x="65013" y="15078"/>
                  <a:pt x="63510" y="14881"/>
                  <a:pt x="61985" y="14881"/>
                </a:cubicBezTo>
                <a:cubicBezTo>
                  <a:pt x="57797" y="14881"/>
                  <a:pt x="53439" y="16365"/>
                  <a:pt x="49164" y="16365"/>
                </a:cubicBezTo>
                <a:cubicBezTo>
                  <a:pt x="48910" y="16365"/>
                  <a:pt x="48655" y="16360"/>
                  <a:pt x="48401" y="16349"/>
                </a:cubicBezTo>
                <a:cubicBezTo>
                  <a:pt x="41997" y="16116"/>
                  <a:pt x="36359" y="12213"/>
                  <a:pt x="30789" y="8977"/>
                </a:cubicBezTo>
                <a:cubicBezTo>
                  <a:pt x="24951" y="5608"/>
                  <a:pt x="18780" y="2839"/>
                  <a:pt x="12376" y="705"/>
                </a:cubicBezTo>
                <a:cubicBezTo>
                  <a:pt x="11265" y="334"/>
                  <a:pt x="10082" y="1"/>
                  <a:pt x="89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51911" y="2942384"/>
            <a:ext cx="563960" cy="2368153"/>
          </a:xfrm>
          <a:custGeom>
            <a:avLst/>
            <a:gdLst/>
            <a:ahLst/>
            <a:cxnLst/>
            <a:rect l="l" t="t" r="r" b="b"/>
            <a:pathLst>
              <a:path w="29289" h="122989" extrusionOk="0">
                <a:moveTo>
                  <a:pt x="6872" y="1"/>
                </a:moveTo>
                <a:lnTo>
                  <a:pt x="1" y="122989"/>
                </a:lnTo>
                <a:lnTo>
                  <a:pt x="29288" y="122989"/>
                </a:lnTo>
                <a:lnTo>
                  <a:pt x="22383" y="1"/>
                </a:lnTo>
                <a:cubicBezTo>
                  <a:pt x="22383" y="501"/>
                  <a:pt x="20349" y="935"/>
                  <a:pt x="17480" y="1102"/>
                </a:cubicBezTo>
                <a:cubicBezTo>
                  <a:pt x="16613" y="1168"/>
                  <a:pt x="15645" y="1202"/>
                  <a:pt x="14644" y="1202"/>
                </a:cubicBezTo>
                <a:cubicBezTo>
                  <a:pt x="13344" y="1202"/>
                  <a:pt x="12143" y="1168"/>
                  <a:pt x="11109" y="1068"/>
                </a:cubicBezTo>
                <a:cubicBezTo>
                  <a:pt x="8607" y="868"/>
                  <a:pt x="6872" y="434"/>
                  <a:pt x="68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87989" y="3325876"/>
            <a:ext cx="1218437" cy="1969308"/>
          </a:xfrm>
          <a:custGeom>
            <a:avLst/>
            <a:gdLst/>
            <a:ahLst/>
            <a:cxnLst/>
            <a:rect l="l" t="t" r="r" b="b"/>
            <a:pathLst>
              <a:path w="63279" h="99172" extrusionOk="0">
                <a:moveTo>
                  <a:pt x="0" y="0"/>
                </a:moveTo>
                <a:lnTo>
                  <a:pt x="0" y="99171"/>
                </a:lnTo>
                <a:lnTo>
                  <a:pt x="63279" y="99171"/>
                </a:lnTo>
                <a:lnTo>
                  <a:pt x="632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97048" y="2902050"/>
            <a:ext cx="2736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052689" y="2589310"/>
            <a:ext cx="2385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803924" y="3438316"/>
            <a:ext cx="988479" cy="1636232"/>
            <a:chOff x="7753401" y="3121977"/>
            <a:chExt cx="1074901" cy="1779286"/>
          </a:xfrm>
        </p:grpSpPr>
        <p:sp>
          <p:nvSpPr>
            <p:cNvPr id="16" name="Google Shape;16;p2"/>
            <p:cNvSpPr/>
            <p:nvPr/>
          </p:nvSpPr>
          <p:spPr>
            <a:xfrm>
              <a:off x="8556564" y="312197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6564" y="3306347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556564" y="3490738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56564" y="3673706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56564" y="385809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154972" y="312197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4972" y="3306347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154972" y="3490738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54972" y="3673706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54972" y="385809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753401" y="312197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53401" y="3306347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753401" y="3490738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753401" y="3673706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753401" y="385809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56564" y="404917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556564" y="4233547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56564" y="4417938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556564" y="4600906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556564" y="478529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154972" y="404917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154972" y="4233547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154972" y="4417938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54972" y="4600906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154972" y="478529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53401" y="404917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753401" y="4233547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753401" y="4417938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753401" y="4600906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753401" y="478529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7935228" y="2628990"/>
            <a:ext cx="472113" cy="2672594"/>
          </a:xfrm>
          <a:custGeom>
            <a:avLst/>
            <a:gdLst/>
            <a:ahLst/>
            <a:cxnLst/>
            <a:rect l="l" t="t" r="r" b="b"/>
            <a:pathLst>
              <a:path w="24519" h="138800" extrusionOk="0">
                <a:moveTo>
                  <a:pt x="5738" y="0"/>
                </a:moveTo>
                <a:lnTo>
                  <a:pt x="1" y="138800"/>
                </a:lnTo>
                <a:lnTo>
                  <a:pt x="24518" y="138800"/>
                </a:lnTo>
                <a:lnTo>
                  <a:pt x="18747" y="0"/>
                </a:lnTo>
                <a:cubicBezTo>
                  <a:pt x="18747" y="601"/>
                  <a:pt x="17046" y="1101"/>
                  <a:pt x="14644" y="1301"/>
                </a:cubicBezTo>
                <a:cubicBezTo>
                  <a:pt x="13877" y="1335"/>
                  <a:pt x="13077" y="1368"/>
                  <a:pt x="12243" y="1368"/>
                </a:cubicBezTo>
                <a:cubicBezTo>
                  <a:pt x="11209" y="1368"/>
                  <a:pt x="10175" y="1301"/>
                  <a:pt x="9307" y="1201"/>
                </a:cubicBezTo>
                <a:cubicBezTo>
                  <a:pt x="7172" y="1001"/>
                  <a:pt x="5738" y="534"/>
                  <a:pt x="57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352351" y="1758263"/>
            <a:ext cx="633308" cy="1173972"/>
          </a:xfrm>
          <a:custGeom>
            <a:avLst/>
            <a:gdLst/>
            <a:ahLst/>
            <a:cxnLst/>
            <a:rect l="l" t="t" r="r" b="b"/>
            <a:pathLst>
              <a:path w="19449" h="31497" extrusionOk="0">
                <a:moveTo>
                  <a:pt x="15015" y="0"/>
                </a:moveTo>
                <a:cubicBezTo>
                  <a:pt x="14543" y="0"/>
                  <a:pt x="14073" y="31"/>
                  <a:pt x="13630" y="75"/>
                </a:cubicBezTo>
                <a:cubicBezTo>
                  <a:pt x="10801" y="397"/>
                  <a:pt x="7426" y="1072"/>
                  <a:pt x="6462" y="3772"/>
                </a:cubicBezTo>
                <a:cubicBezTo>
                  <a:pt x="5947" y="5283"/>
                  <a:pt x="6365" y="7051"/>
                  <a:pt x="5594" y="8465"/>
                </a:cubicBezTo>
                <a:cubicBezTo>
                  <a:pt x="4983" y="9558"/>
                  <a:pt x="3826" y="10169"/>
                  <a:pt x="2894" y="11005"/>
                </a:cubicBezTo>
                <a:cubicBezTo>
                  <a:pt x="611" y="13094"/>
                  <a:pt x="1" y="16791"/>
                  <a:pt x="1544" y="19491"/>
                </a:cubicBezTo>
                <a:cubicBezTo>
                  <a:pt x="2219" y="20712"/>
                  <a:pt x="3344" y="21773"/>
                  <a:pt x="4115" y="23027"/>
                </a:cubicBezTo>
                <a:cubicBezTo>
                  <a:pt x="4854" y="24248"/>
                  <a:pt x="5272" y="25952"/>
                  <a:pt x="4437" y="27141"/>
                </a:cubicBezTo>
                <a:cubicBezTo>
                  <a:pt x="3633" y="28331"/>
                  <a:pt x="2379" y="29713"/>
                  <a:pt x="3826" y="30999"/>
                </a:cubicBezTo>
                <a:cubicBezTo>
                  <a:pt x="4238" y="31352"/>
                  <a:pt x="4860" y="31496"/>
                  <a:pt x="5502" y="31496"/>
                </a:cubicBezTo>
                <a:cubicBezTo>
                  <a:pt x="6261" y="31496"/>
                  <a:pt x="7050" y="31295"/>
                  <a:pt x="7555" y="30999"/>
                </a:cubicBezTo>
                <a:cubicBezTo>
                  <a:pt x="8680" y="30356"/>
                  <a:pt x="9258" y="28748"/>
                  <a:pt x="8455" y="27752"/>
                </a:cubicBezTo>
                <a:cubicBezTo>
                  <a:pt x="8165" y="27398"/>
                  <a:pt x="7747" y="27141"/>
                  <a:pt x="7587" y="26755"/>
                </a:cubicBezTo>
                <a:cubicBezTo>
                  <a:pt x="7362" y="26113"/>
                  <a:pt x="7908" y="25438"/>
                  <a:pt x="8487" y="25020"/>
                </a:cubicBezTo>
                <a:cubicBezTo>
                  <a:pt x="9033" y="24666"/>
                  <a:pt x="9773" y="24377"/>
                  <a:pt x="10126" y="23766"/>
                </a:cubicBezTo>
                <a:cubicBezTo>
                  <a:pt x="11219" y="21998"/>
                  <a:pt x="8519" y="20005"/>
                  <a:pt x="8873" y="17980"/>
                </a:cubicBezTo>
                <a:cubicBezTo>
                  <a:pt x="9098" y="16823"/>
                  <a:pt x="10255" y="16116"/>
                  <a:pt x="11380" y="15762"/>
                </a:cubicBezTo>
                <a:cubicBezTo>
                  <a:pt x="12473" y="15473"/>
                  <a:pt x="13694" y="15344"/>
                  <a:pt x="14659" y="14701"/>
                </a:cubicBezTo>
                <a:cubicBezTo>
                  <a:pt x="15623" y="14058"/>
                  <a:pt x="16266" y="12644"/>
                  <a:pt x="15591" y="11712"/>
                </a:cubicBezTo>
                <a:cubicBezTo>
                  <a:pt x="14884" y="10715"/>
                  <a:pt x="12987" y="10715"/>
                  <a:pt x="12730" y="9494"/>
                </a:cubicBezTo>
                <a:cubicBezTo>
                  <a:pt x="12537" y="8562"/>
                  <a:pt x="13501" y="7822"/>
                  <a:pt x="14401" y="7437"/>
                </a:cubicBezTo>
                <a:cubicBezTo>
                  <a:pt x="15623" y="6858"/>
                  <a:pt x="16909" y="6344"/>
                  <a:pt x="17873" y="5379"/>
                </a:cubicBezTo>
                <a:cubicBezTo>
                  <a:pt x="18902" y="4415"/>
                  <a:pt x="19448" y="2872"/>
                  <a:pt x="18837" y="1683"/>
                </a:cubicBezTo>
                <a:cubicBezTo>
                  <a:pt x="18194" y="346"/>
                  <a:pt x="16596" y="0"/>
                  <a:pt x="15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386224" y="3031154"/>
            <a:ext cx="384197" cy="2176046"/>
          </a:xfrm>
          <a:custGeom>
            <a:avLst/>
            <a:gdLst/>
            <a:ahLst/>
            <a:cxnLst/>
            <a:rect l="l" t="t" r="r" b="b"/>
            <a:pathLst>
              <a:path w="24518" h="138867" extrusionOk="0">
                <a:moveTo>
                  <a:pt x="5738" y="1"/>
                </a:moveTo>
                <a:lnTo>
                  <a:pt x="0" y="138867"/>
                </a:lnTo>
                <a:lnTo>
                  <a:pt x="24518" y="138867"/>
                </a:lnTo>
                <a:lnTo>
                  <a:pt x="18747" y="1"/>
                </a:lnTo>
                <a:cubicBezTo>
                  <a:pt x="18747" y="568"/>
                  <a:pt x="17046" y="1068"/>
                  <a:pt x="14611" y="1302"/>
                </a:cubicBezTo>
                <a:cubicBezTo>
                  <a:pt x="13877" y="1335"/>
                  <a:pt x="13076" y="1369"/>
                  <a:pt x="12242" y="1369"/>
                </a:cubicBezTo>
                <a:cubicBezTo>
                  <a:pt x="11208" y="1369"/>
                  <a:pt x="10174" y="1302"/>
                  <a:pt x="9273" y="1202"/>
                </a:cubicBezTo>
                <a:cubicBezTo>
                  <a:pt x="7172" y="1002"/>
                  <a:pt x="5738" y="535"/>
                  <a:pt x="57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906790" y="3501562"/>
            <a:ext cx="301099" cy="1705601"/>
          </a:xfrm>
          <a:custGeom>
            <a:avLst/>
            <a:gdLst/>
            <a:ahLst/>
            <a:cxnLst/>
            <a:rect l="l" t="t" r="r" b="b"/>
            <a:pathLst>
              <a:path w="19215" h="108845" extrusionOk="0">
                <a:moveTo>
                  <a:pt x="4504" y="0"/>
                </a:moveTo>
                <a:lnTo>
                  <a:pt x="1" y="108845"/>
                </a:lnTo>
                <a:lnTo>
                  <a:pt x="19215" y="108845"/>
                </a:lnTo>
                <a:lnTo>
                  <a:pt x="14711" y="0"/>
                </a:lnTo>
                <a:cubicBezTo>
                  <a:pt x="14711" y="467"/>
                  <a:pt x="13344" y="834"/>
                  <a:pt x="11442" y="1001"/>
                </a:cubicBezTo>
                <a:cubicBezTo>
                  <a:pt x="10875" y="1034"/>
                  <a:pt x="10242" y="1101"/>
                  <a:pt x="9574" y="1101"/>
                </a:cubicBezTo>
                <a:cubicBezTo>
                  <a:pt x="8740" y="1101"/>
                  <a:pt x="7973" y="1034"/>
                  <a:pt x="7239" y="968"/>
                </a:cubicBezTo>
                <a:cubicBezTo>
                  <a:pt x="5638" y="801"/>
                  <a:pt x="4504" y="434"/>
                  <a:pt x="45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645975" y="4181850"/>
            <a:ext cx="1281179" cy="892771"/>
          </a:xfrm>
          <a:custGeom>
            <a:avLst/>
            <a:gdLst/>
            <a:ahLst/>
            <a:cxnLst/>
            <a:rect l="l" t="t" r="r" b="b"/>
            <a:pathLst>
              <a:path w="81760" h="61912" extrusionOk="0">
                <a:moveTo>
                  <a:pt x="1" y="1"/>
                </a:moveTo>
                <a:lnTo>
                  <a:pt x="1" y="61912"/>
                </a:lnTo>
                <a:lnTo>
                  <a:pt x="81759" y="61912"/>
                </a:lnTo>
                <a:lnTo>
                  <a:pt x="8175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472466" y="3906098"/>
            <a:ext cx="829538" cy="1299999"/>
          </a:xfrm>
          <a:custGeom>
            <a:avLst/>
            <a:gdLst/>
            <a:ahLst/>
            <a:cxnLst/>
            <a:rect l="l" t="t" r="r" b="b"/>
            <a:pathLst>
              <a:path w="52938" h="82961" extrusionOk="0">
                <a:moveTo>
                  <a:pt x="0" y="1"/>
                </a:moveTo>
                <a:lnTo>
                  <a:pt x="0" y="82960"/>
                </a:lnTo>
                <a:lnTo>
                  <a:pt x="52938" y="82960"/>
                </a:lnTo>
                <a:lnTo>
                  <a:pt x="52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8916240" y="3272136"/>
            <a:ext cx="4900" cy="3518"/>
          </a:xfrm>
          <a:custGeom>
            <a:avLst/>
            <a:gdLst/>
            <a:ahLst/>
            <a:cxnLst/>
            <a:rect l="l" t="t" r="r" b="b"/>
            <a:pathLst>
              <a:path w="234" h="168" extrusionOk="0">
                <a:moveTo>
                  <a:pt x="134" y="167"/>
                </a:moveTo>
                <a:cubicBezTo>
                  <a:pt x="167" y="167"/>
                  <a:pt x="234" y="34"/>
                  <a:pt x="134" y="0"/>
                </a:cubicBezTo>
                <a:cubicBezTo>
                  <a:pt x="67" y="34"/>
                  <a:pt x="0" y="167"/>
                  <a:pt x="134" y="167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919025" y="3461406"/>
            <a:ext cx="3518" cy="6994"/>
          </a:xfrm>
          <a:custGeom>
            <a:avLst/>
            <a:gdLst/>
            <a:ahLst/>
            <a:cxnLst/>
            <a:rect l="l" t="t" r="r" b="b"/>
            <a:pathLst>
              <a:path w="168" h="334" extrusionOk="0">
                <a:moveTo>
                  <a:pt x="101" y="267"/>
                </a:moveTo>
                <a:cubicBezTo>
                  <a:pt x="167" y="234"/>
                  <a:pt x="67" y="0"/>
                  <a:pt x="1" y="100"/>
                </a:cubicBezTo>
                <a:cubicBezTo>
                  <a:pt x="1" y="134"/>
                  <a:pt x="67" y="334"/>
                  <a:pt x="101" y="267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481328" y="2991966"/>
            <a:ext cx="194100" cy="3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980998" y="3466652"/>
            <a:ext cx="148200" cy="3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550868" y="3984359"/>
            <a:ext cx="672662" cy="1140507"/>
            <a:chOff x="592966" y="3748067"/>
            <a:chExt cx="844629" cy="1432078"/>
          </a:xfrm>
        </p:grpSpPr>
        <p:sp>
          <p:nvSpPr>
            <p:cNvPr id="57" name="Google Shape;57;p2"/>
            <p:cNvSpPr/>
            <p:nvPr/>
          </p:nvSpPr>
          <p:spPr>
            <a:xfrm>
              <a:off x="1224278" y="3748067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224278" y="3896883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224278" y="4045700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224278" y="4193847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224278" y="4342663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224278" y="4491479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224278" y="4639626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24278" y="4788442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24278" y="4937259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24278" y="5085406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08616" y="3751555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08616" y="3900371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08616" y="4049187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08616" y="4197334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08616" y="4346150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08616" y="4494967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08616" y="4643114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08616" y="4791930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08616" y="4940746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08616" y="5088893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2966" y="3751555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2966" y="3900371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2966" y="4049187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92966" y="4197334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92966" y="4346150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92966" y="4494967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92966" y="4643114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92966" y="4791930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92966" y="4940746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2966" y="5088893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1320522" y="4263796"/>
            <a:ext cx="548454" cy="672662"/>
            <a:chOff x="2332528" y="4098942"/>
            <a:chExt cx="688667" cy="844629"/>
          </a:xfrm>
        </p:grpSpPr>
        <p:sp>
          <p:nvSpPr>
            <p:cNvPr id="88" name="Google Shape;88;p2"/>
            <p:cNvSpPr/>
            <p:nvPr/>
          </p:nvSpPr>
          <p:spPr>
            <a:xfrm rot="-5400000">
              <a:off x="2271161" y="4160308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2419643" y="4159974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2568459" y="4159974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2716941" y="4160308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2865422" y="4159974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2274649" y="4475971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2423131" y="4475637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2571947" y="4475637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2720428" y="4475971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2868910" y="4475637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2274649" y="4791621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2423131" y="4791287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1"/>
                  </a:moveTo>
                  <a:lnTo>
                    <a:pt x="0" y="4638"/>
                  </a:lnTo>
                  <a:lnTo>
                    <a:pt x="10841" y="4638"/>
                  </a:lnTo>
                  <a:lnTo>
                    <a:pt x="1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>
              <a:off x="2571947" y="4791287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>
              <a:off x="2720428" y="4791621"/>
              <a:ext cx="213316" cy="90584"/>
            </a:xfrm>
            <a:custGeom>
              <a:avLst/>
              <a:gdLst/>
              <a:ahLst/>
              <a:cxnLst/>
              <a:rect l="l" t="t" r="r" b="b"/>
              <a:pathLst>
                <a:path w="10842" h="4604" extrusionOk="0">
                  <a:moveTo>
                    <a:pt x="0" y="0"/>
                  </a:moveTo>
                  <a:lnTo>
                    <a:pt x="0" y="4603"/>
                  </a:lnTo>
                  <a:lnTo>
                    <a:pt x="10841" y="4603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>
              <a:off x="2868910" y="4791287"/>
              <a:ext cx="213316" cy="91253"/>
            </a:xfrm>
            <a:custGeom>
              <a:avLst/>
              <a:gdLst/>
              <a:ahLst/>
              <a:cxnLst/>
              <a:rect l="l" t="t" r="r" b="b"/>
              <a:pathLst>
                <a:path w="10842" h="4638" extrusionOk="0">
                  <a:moveTo>
                    <a:pt x="0" y="0"/>
                  </a:moveTo>
                  <a:lnTo>
                    <a:pt x="0" y="4637"/>
                  </a:lnTo>
                  <a:lnTo>
                    <a:pt x="10841" y="4637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/>
          <p:nvPr/>
        </p:nvSpPr>
        <p:spPr>
          <a:xfrm rot="-2345834">
            <a:off x="804746" y="2884689"/>
            <a:ext cx="548493" cy="518969"/>
          </a:xfrm>
          <a:custGeom>
            <a:avLst/>
            <a:gdLst/>
            <a:ahLst/>
            <a:cxnLst/>
            <a:rect l="l" t="t" r="r" b="b"/>
            <a:pathLst>
              <a:path w="11091" h="10494" extrusionOk="0">
                <a:moveTo>
                  <a:pt x="8161" y="1"/>
                </a:moveTo>
                <a:cubicBezTo>
                  <a:pt x="6952" y="1"/>
                  <a:pt x="5710" y="325"/>
                  <a:pt x="4597" y="789"/>
                </a:cubicBezTo>
                <a:cubicBezTo>
                  <a:pt x="3536" y="1239"/>
                  <a:pt x="2508" y="1850"/>
                  <a:pt x="1800" y="2814"/>
                </a:cubicBezTo>
                <a:cubicBezTo>
                  <a:pt x="1190" y="3714"/>
                  <a:pt x="965" y="5097"/>
                  <a:pt x="1672" y="6061"/>
                </a:cubicBezTo>
                <a:cubicBezTo>
                  <a:pt x="1897" y="6382"/>
                  <a:pt x="2218" y="6704"/>
                  <a:pt x="2122" y="7057"/>
                </a:cubicBezTo>
                <a:cubicBezTo>
                  <a:pt x="2058" y="7636"/>
                  <a:pt x="1318" y="7700"/>
                  <a:pt x="868" y="7990"/>
                </a:cubicBezTo>
                <a:cubicBezTo>
                  <a:pt x="0" y="8504"/>
                  <a:pt x="129" y="9822"/>
                  <a:pt x="836" y="10336"/>
                </a:cubicBezTo>
                <a:cubicBezTo>
                  <a:pt x="1054" y="10449"/>
                  <a:pt x="1311" y="10493"/>
                  <a:pt x="1587" y="10493"/>
                </a:cubicBezTo>
                <a:cubicBezTo>
                  <a:pt x="2409" y="10493"/>
                  <a:pt x="3401" y="10103"/>
                  <a:pt x="4051" y="9983"/>
                </a:cubicBezTo>
                <a:cubicBezTo>
                  <a:pt x="4436" y="9918"/>
                  <a:pt x="4822" y="9822"/>
                  <a:pt x="5111" y="9597"/>
                </a:cubicBezTo>
                <a:cubicBezTo>
                  <a:pt x="5401" y="9340"/>
                  <a:pt x="5561" y="8890"/>
                  <a:pt x="5304" y="8568"/>
                </a:cubicBezTo>
                <a:cubicBezTo>
                  <a:pt x="4983" y="8150"/>
                  <a:pt x="4147" y="8215"/>
                  <a:pt x="4018" y="7700"/>
                </a:cubicBezTo>
                <a:cubicBezTo>
                  <a:pt x="3954" y="7379"/>
                  <a:pt x="4308" y="7057"/>
                  <a:pt x="4629" y="7025"/>
                </a:cubicBezTo>
                <a:cubicBezTo>
                  <a:pt x="4688" y="7013"/>
                  <a:pt x="4747" y="7008"/>
                  <a:pt x="4806" y="7008"/>
                </a:cubicBezTo>
                <a:cubicBezTo>
                  <a:pt x="5069" y="7008"/>
                  <a:pt x="5331" y="7113"/>
                  <a:pt x="5594" y="7218"/>
                </a:cubicBezTo>
                <a:cubicBezTo>
                  <a:pt x="6380" y="7510"/>
                  <a:pt x="7229" y="7645"/>
                  <a:pt x="8064" y="7645"/>
                </a:cubicBezTo>
                <a:cubicBezTo>
                  <a:pt x="8424" y="7645"/>
                  <a:pt x="8781" y="7620"/>
                  <a:pt x="9129" y="7572"/>
                </a:cubicBezTo>
                <a:cubicBezTo>
                  <a:pt x="9612" y="7507"/>
                  <a:pt x="10126" y="7347"/>
                  <a:pt x="10254" y="6897"/>
                </a:cubicBezTo>
                <a:cubicBezTo>
                  <a:pt x="10447" y="6254"/>
                  <a:pt x="9676" y="5675"/>
                  <a:pt x="9194" y="5418"/>
                </a:cubicBezTo>
                <a:cubicBezTo>
                  <a:pt x="8969" y="5257"/>
                  <a:pt x="8776" y="5032"/>
                  <a:pt x="8647" y="4775"/>
                </a:cubicBezTo>
                <a:cubicBezTo>
                  <a:pt x="8390" y="4036"/>
                  <a:pt x="9001" y="3682"/>
                  <a:pt x="9483" y="3329"/>
                </a:cubicBezTo>
                <a:cubicBezTo>
                  <a:pt x="10126" y="2846"/>
                  <a:pt x="10640" y="2204"/>
                  <a:pt x="10962" y="1432"/>
                </a:cubicBezTo>
                <a:cubicBezTo>
                  <a:pt x="11026" y="1239"/>
                  <a:pt x="11090" y="1014"/>
                  <a:pt x="11026" y="853"/>
                </a:cubicBezTo>
                <a:cubicBezTo>
                  <a:pt x="10962" y="757"/>
                  <a:pt x="10801" y="661"/>
                  <a:pt x="10705" y="596"/>
                </a:cubicBezTo>
                <a:cubicBezTo>
                  <a:pt x="9916" y="175"/>
                  <a:pt x="9047" y="1"/>
                  <a:pt x="8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 flipH="1">
            <a:off x="4212278" y="-1003110"/>
            <a:ext cx="1947310" cy="1947310"/>
            <a:chOff x="624503" y="61115"/>
            <a:chExt cx="1947310" cy="1947310"/>
          </a:xfrm>
        </p:grpSpPr>
        <p:sp>
          <p:nvSpPr>
            <p:cNvPr id="105" name="Google Shape;105;p2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"/>
          <p:cNvSpPr txBox="1">
            <a:spLocks noGrp="1"/>
          </p:cNvSpPr>
          <p:nvPr>
            <p:ph type="subTitle" idx="1"/>
          </p:nvPr>
        </p:nvSpPr>
        <p:spPr>
          <a:xfrm>
            <a:off x="3054000" y="2962350"/>
            <a:ext cx="3036000" cy="10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416979" y="558802"/>
            <a:ext cx="1324034" cy="2462672"/>
          </a:xfrm>
          <a:custGeom>
            <a:avLst/>
            <a:gdLst/>
            <a:ahLst/>
            <a:cxnLst/>
            <a:rect l="l" t="t" r="r" b="b"/>
            <a:pathLst>
              <a:path w="27870" h="28140" extrusionOk="0">
                <a:moveTo>
                  <a:pt x="23538" y="1"/>
                </a:moveTo>
                <a:cubicBezTo>
                  <a:pt x="22678" y="1"/>
                  <a:pt x="21810" y="97"/>
                  <a:pt x="20959" y="242"/>
                </a:cubicBezTo>
                <a:cubicBezTo>
                  <a:pt x="19576" y="467"/>
                  <a:pt x="18162" y="917"/>
                  <a:pt x="17005" y="1752"/>
                </a:cubicBezTo>
                <a:cubicBezTo>
                  <a:pt x="15623" y="2813"/>
                  <a:pt x="14755" y="4324"/>
                  <a:pt x="13662" y="5642"/>
                </a:cubicBezTo>
                <a:cubicBezTo>
                  <a:pt x="12670" y="6838"/>
                  <a:pt x="11256" y="7927"/>
                  <a:pt x="9754" y="7927"/>
                </a:cubicBezTo>
                <a:cubicBezTo>
                  <a:pt x="9600" y="7927"/>
                  <a:pt x="9445" y="7916"/>
                  <a:pt x="9290" y="7892"/>
                </a:cubicBezTo>
                <a:cubicBezTo>
                  <a:pt x="8679" y="7828"/>
                  <a:pt x="8069" y="7538"/>
                  <a:pt x="7458" y="7506"/>
                </a:cubicBezTo>
                <a:cubicBezTo>
                  <a:pt x="7372" y="7498"/>
                  <a:pt x="7286" y="7494"/>
                  <a:pt x="7201" y="7494"/>
                </a:cubicBezTo>
                <a:cubicBezTo>
                  <a:pt x="6301" y="7494"/>
                  <a:pt x="5460" y="7942"/>
                  <a:pt x="4726" y="8471"/>
                </a:cubicBezTo>
                <a:cubicBezTo>
                  <a:pt x="2958" y="9724"/>
                  <a:pt x="1608" y="11524"/>
                  <a:pt x="740" y="13517"/>
                </a:cubicBezTo>
                <a:cubicBezTo>
                  <a:pt x="322" y="14578"/>
                  <a:pt x="0" y="15639"/>
                  <a:pt x="65" y="16796"/>
                </a:cubicBezTo>
                <a:cubicBezTo>
                  <a:pt x="225" y="19368"/>
                  <a:pt x="2315" y="21328"/>
                  <a:pt x="4308" y="22968"/>
                </a:cubicBezTo>
                <a:cubicBezTo>
                  <a:pt x="3665" y="23386"/>
                  <a:pt x="2926" y="23707"/>
                  <a:pt x="2283" y="24093"/>
                </a:cubicBezTo>
                <a:cubicBezTo>
                  <a:pt x="1125" y="24832"/>
                  <a:pt x="193" y="26472"/>
                  <a:pt x="1447" y="27597"/>
                </a:cubicBezTo>
                <a:cubicBezTo>
                  <a:pt x="1906" y="28008"/>
                  <a:pt x="2615" y="28139"/>
                  <a:pt x="3346" y="28139"/>
                </a:cubicBezTo>
                <a:cubicBezTo>
                  <a:pt x="4100" y="28139"/>
                  <a:pt x="4878" y="28000"/>
                  <a:pt x="5433" y="27886"/>
                </a:cubicBezTo>
                <a:cubicBezTo>
                  <a:pt x="5819" y="27789"/>
                  <a:pt x="6236" y="27661"/>
                  <a:pt x="6429" y="27307"/>
                </a:cubicBezTo>
                <a:cubicBezTo>
                  <a:pt x="6494" y="27114"/>
                  <a:pt x="6494" y="26954"/>
                  <a:pt x="6590" y="26761"/>
                </a:cubicBezTo>
                <a:cubicBezTo>
                  <a:pt x="6783" y="26182"/>
                  <a:pt x="7426" y="25797"/>
                  <a:pt x="8037" y="25668"/>
                </a:cubicBezTo>
                <a:cubicBezTo>
                  <a:pt x="8647" y="25539"/>
                  <a:pt x="9290" y="25572"/>
                  <a:pt x="9933" y="25539"/>
                </a:cubicBezTo>
                <a:cubicBezTo>
                  <a:pt x="11572" y="25411"/>
                  <a:pt x="13148" y="24639"/>
                  <a:pt x="14208" y="23418"/>
                </a:cubicBezTo>
                <a:cubicBezTo>
                  <a:pt x="15012" y="22518"/>
                  <a:pt x="15558" y="21296"/>
                  <a:pt x="15173" y="20171"/>
                </a:cubicBezTo>
                <a:cubicBezTo>
                  <a:pt x="14948" y="19400"/>
                  <a:pt x="14337" y="18757"/>
                  <a:pt x="14337" y="17953"/>
                </a:cubicBezTo>
                <a:cubicBezTo>
                  <a:pt x="14337" y="17118"/>
                  <a:pt x="15012" y="16378"/>
                  <a:pt x="15783" y="16057"/>
                </a:cubicBezTo>
                <a:cubicBezTo>
                  <a:pt x="16555" y="15735"/>
                  <a:pt x="17391" y="15735"/>
                  <a:pt x="18226" y="15671"/>
                </a:cubicBezTo>
                <a:cubicBezTo>
                  <a:pt x="19834" y="15542"/>
                  <a:pt x="21441" y="15221"/>
                  <a:pt x="23016" y="14739"/>
                </a:cubicBezTo>
                <a:cubicBezTo>
                  <a:pt x="23466" y="14578"/>
                  <a:pt x="23948" y="14385"/>
                  <a:pt x="24302" y="14064"/>
                </a:cubicBezTo>
                <a:cubicBezTo>
                  <a:pt x="24655" y="13742"/>
                  <a:pt x="24880" y="13164"/>
                  <a:pt x="24655" y="12714"/>
                </a:cubicBezTo>
                <a:cubicBezTo>
                  <a:pt x="24495" y="12328"/>
                  <a:pt x="24077" y="12135"/>
                  <a:pt x="23659" y="11910"/>
                </a:cubicBezTo>
                <a:cubicBezTo>
                  <a:pt x="22887" y="11557"/>
                  <a:pt x="22084" y="11203"/>
                  <a:pt x="21344" y="10849"/>
                </a:cubicBezTo>
                <a:cubicBezTo>
                  <a:pt x="20926" y="10689"/>
                  <a:pt x="20476" y="10464"/>
                  <a:pt x="20284" y="10078"/>
                </a:cubicBezTo>
                <a:cubicBezTo>
                  <a:pt x="19930" y="9435"/>
                  <a:pt x="20380" y="8631"/>
                  <a:pt x="20894" y="8085"/>
                </a:cubicBezTo>
                <a:cubicBezTo>
                  <a:pt x="22855" y="6124"/>
                  <a:pt x="26070" y="5513"/>
                  <a:pt x="27484" y="3103"/>
                </a:cubicBezTo>
                <a:cubicBezTo>
                  <a:pt x="27709" y="2717"/>
                  <a:pt x="27870" y="2267"/>
                  <a:pt x="27805" y="1849"/>
                </a:cubicBezTo>
                <a:cubicBezTo>
                  <a:pt x="27677" y="1077"/>
                  <a:pt x="26841" y="595"/>
                  <a:pt x="26070" y="338"/>
                </a:cubicBezTo>
                <a:cubicBezTo>
                  <a:pt x="25250" y="97"/>
                  <a:pt x="24398" y="1"/>
                  <a:pt x="235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ctrTitle"/>
          </p:nvPr>
        </p:nvSpPr>
        <p:spPr>
          <a:xfrm>
            <a:off x="1122900" y="1100250"/>
            <a:ext cx="6898200" cy="18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>
            <a:spLocks noGrp="1"/>
          </p:cNvSpPr>
          <p:nvPr>
            <p:ph type="subTitle" idx="1"/>
          </p:nvPr>
        </p:nvSpPr>
        <p:spPr>
          <a:xfrm>
            <a:off x="2534850" y="3408762"/>
            <a:ext cx="40743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1"/>
          <p:cNvSpPr txBox="1">
            <a:spLocks noGrp="1"/>
          </p:cNvSpPr>
          <p:nvPr>
            <p:ph type="title" hasCustomPrompt="1"/>
          </p:nvPr>
        </p:nvSpPr>
        <p:spPr>
          <a:xfrm>
            <a:off x="814500" y="1850462"/>
            <a:ext cx="7515000" cy="14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11"/>
          <p:cNvSpPr/>
          <p:nvPr/>
        </p:nvSpPr>
        <p:spPr>
          <a:xfrm rot="10800000" flipH="1">
            <a:off x="-2064134" y="-531375"/>
            <a:ext cx="13272268" cy="2257201"/>
          </a:xfrm>
          <a:custGeom>
            <a:avLst/>
            <a:gdLst/>
            <a:ahLst/>
            <a:cxnLst/>
            <a:rect l="l" t="t" r="r" b="b"/>
            <a:pathLst>
              <a:path w="203789" h="69335" extrusionOk="0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 rot="10800000" flipH="1">
            <a:off x="-1391476" y="3190396"/>
            <a:ext cx="5119595" cy="2126655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 flipH="1">
            <a:off x="1323959" y="80723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 flipH="1">
            <a:off x="6210734" y="4633776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1"/>
          <p:cNvGrpSpPr/>
          <p:nvPr/>
        </p:nvGrpSpPr>
        <p:grpSpPr>
          <a:xfrm rot="10800000">
            <a:off x="8170350" y="2636251"/>
            <a:ext cx="1947310" cy="1947310"/>
            <a:chOff x="624503" y="61115"/>
            <a:chExt cx="1947310" cy="1947310"/>
          </a:xfrm>
        </p:grpSpPr>
        <p:sp>
          <p:nvSpPr>
            <p:cNvPr id="281" name="Google Shape;281;p11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 txBox="1">
            <a:spLocks noGrp="1"/>
          </p:cNvSpPr>
          <p:nvPr>
            <p:ph type="subTitle" idx="1"/>
          </p:nvPr>
        </p:nvSpPr>
        <p:spPr>
          <a:xfrm>
            <a:off x="408250" y="3811325"/>
            <a:ext cx="2595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2"/>
          </p:nvPr>
        </p:nvSpPr>
        <p:spPr>
          <a:xfrm>
            <a:off x="408250" y="2251225"/>
            <a:ext cx="2595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/>
          <p:nvPr/>
        </p:nvSpPr>
        <p:spPr>
          <a:xfrm rot="558209" flipH="1">
            <a:off x="-806164" y="-1681105"/>
            <a:ext cx="2057275" cy="4821459"/>
          </a:xfrm>
          <a:custGeom>
            <a:avLst/>
            <a:gdLst/>
            <a:ahLst/>
            <a:cxnLst/>
            <a:rect l="l" t="t" r="r" b="b"/>
            <a:pathLst>
              <a:path w="49036" h="125599" extrusionOk="0">
                <a:moveTo>
                  <a:pt x="18314" y="0"/>
                </a:moveTo>
                <a:cubicBezTo>
                  <a:pt x="16921" y="0"/>
                  <a:pt x="15545" y="200"/>
                  <a:pt x="14244" y="701"/>
                </a:cubicBezTo>
                <a:cubicBezTo>
                  <a:pt x="10408" y="2202"/>
                  <a:pt x="8140" y="6138"/>
                  <a:pt x="6505" y="9907"/>
                </a:cubicBezTo>
                <a:cubicBezTo>
                  <a:pt x="1402" y="21716"/>
                  <a:pt x="1" y="36093"/>
                  <a:pt x="6972" y="46901"/>
                </a:cubicBezTo>
                <a:cubicBezTo>
                  <a:pt x="9641" y="51037"/>
                  <a:pt x="13510" y="54706"/>
                  <a:pt x="14077" y="59576"/>
                </a:cubicBezTo>
                <a:cubicBezTo>
                  <a:pt x="14644" y="64180"/>
                  <a:pt x="12143" y="68683"/>
                  <a:pt x="12676" y="73253"/>
                </a:cubicBezTo>
                <a:cubicBezTo>
                  <a:pt x="13410" y="79390"/>
                  <a:pt x="19348" y="83593"/>
                  <a:pt x="21382" y="89398"/>
                </a:cubicBezTo>
                <a:cubicBezTo>
                  <a:pt x="22216" y="91699"/>
                  <a:pt x="22383" y="94234"/>
                  <a:pt x="21916" y="96603"/>
                </a:cubicBezTo>
                <a:cubicBezTo>
                  <a:pt x="21182" y="100372"/>
                  <a:pt x="18914" y="103474"/>
                  <a:pt x="17913" y="107110"/>
                </a:cubicBezTo>
                <a:cubicBezTo>
                  <a:pt x="16312" y="112948"/>
                  <a:pt x="18180" y="118418"/>
                  <a:pt x="20749" y="123622"/>
                </a:cubicBezTo>
                <a:cubicBezTo>
                  <a:pt x="21082" y="124289"/>
                  <a:pt x="21483" y="124990"/>
                  <a:pt x="22083" y="125423"/>
                </a:cubicBezTo>
                <a:cubicBezTo>
                  <a:pt x="22221" y="125534"/>
                  <a:pt x="22405" y="125599"/>
                  <a:pt x="22559" y="125599"/>
                </a:cubicBezTo>
                <a:cubicBezTo>
                  <a:pt x="22591" y="125599"/>
                  <a:pt x="22621" y="125596"/>
                  <a:pt x="22650" y="125590"/>
                </a:cubicBezTo>
                <a:cubicBezTo>
                  <a:pt x="23017" y="125557"/>
                  <a:pt x="23217" y="125090"/>
                  <a:pt x="23317" y="124656"/>
                </a:cubicBezTo>
                <a:cubicBezTo>
                  <a:pt x="23484" y="123555"/>
                  <a:pt x="23084" y="122488"/>
                  <a:pt x="22984" y="121387"/>
                </a:cubicBezTo>
                <a:cubicBezTo>
                  <a:pt x="22850" y="120253"/>
                  <a:pt x="22884" y="119119"/>
                  <a:pt x="23050" y="117985"/>
                </a:cubicBezTo>
                <a:cubicBezTo>
                  <a:pt x="23717" y="113782"/>
                  <a:pt x="26653" y="110946"/>
                  <a:pt x="28654" y="107310"/>
                </a:cubicBezTo>
                <a:cubicBezTo>
                  <a:pt x="30989" y="103107"/>
                  <a:pt x="31723" y="98037"/>
                  <a:pt x="30656" y="93367"/>
                </a:cubicBezTo>
                <a:cubicBezTo>
                  <a:pt x="29555" y="88630"/>
                  <a:pt x="26753" y="84194"/>
                  <a:pt x="27220" y="79390"/>
                </a:cubicBezTo>
                <a:cubicBezTo>
                  <a:pt x="27654" y="75087"/>
                  <a:pt x="30589" y="71418"/>
                  <a:pt x="31356" y="67115"/>
                </a:cubicBezTo>
                <a:cubicBezTo>
                  <a:pt x="31890" y="64046"/>
                  <a:pt x="31189" y="60877"/>
                  <a:pt x="31323" y="57708"/>
                </a:cubicBezTo>
                <a:cubicBezTo>
                  <a:pt x="31523" y="51604"/>
                  <a:pt x="34759" y="46033"/>
                  <a:pt x="38561" y="41263"/>
                </a:cubicBezTo>
                <a:cubicBezTo>
                  <a:pt x="41697" y="37360"/>
                  <a:pt x="45366" y="33691"/>
                  <a:pt x="47101" y="29021"/>
                </a:cubicBezTo>
                <a:cubicBezTo>
                  <a:pt x="49036" y="24218"/>
                  <a:pt x="48502" y="18514"/>
                  <a:pt x="45533" y="14311"/>
                </a:cubicBezTo>
                <a:cubicBezTo>
                  <a:pt x="44265" y="12509"/>
                  <a:pt x="42664" y="11008"/>
                  <a:pt x="40996" y="9674"/>
                </a:cubicBezTo>
                <a:cubicBezTo>
                  <a:pt x="35593" y="5304"/>
                  <a:pt x="29255" y="1902"/>
                  <a:pt x="22483" y="501"/>
                </a:cubicBezTo>
                <a:cubicBezTo>
                  <a:pt x="21116" y="200"/>
                  <a:pt x="19706" y="0"/>
                  <a:pt x="18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3"/>
          <p:cNvSpPr/>
          <p:nvPr/>
        </p:nvSpPr>
        <p:spPr>
          <a:xfrm rot="558274" flipH="1">
            <a:off x="8435473" y="3254647"/>
            <a:ext cx="1354171" cy="3173560"/>
          </a:xfrm>
          <a:custGeom>
            <a:avLst/>
            <a:gdLst/>
            <a:ahLst/>
            <a:cxnLst/>
            <a:rect l="l" t="t" r="r" b="b"/>
            <a:pathLst>
              <a:path w="49036" h="125599" extrusionOk="0">
                <a:moveTo>
                  <a:pt x="18314" y="0"/>
                </a:moveTo>
                <a:cubicBezTo>
                  <a:pt x="16921" y="0"/>
                  <a:pt x="15545" y="200"/>
                  <a:pt x="14244" y="701"/>
                </a:cubicBezTo>
                <a:cubicBezTo>
                  <a:pt x="10408" y="2202"/>
                  <a:pt x="8140" y="6138"/>
                  <a:pt x="6505" y="9907"/>
                </a:cubicBezTo>
                <a:cubicBezTo>
                  <a:pt x="1402" y="21716"/>
                  <a:pt x="1" y="36093"/>
                  <a:pt x="6972" y="46901"/>
                </a:cubicBezTo>
                <a:cubicBezTo>
                  <a:pt x="9641" y="51037"/>
                  <a:pt x="13510" y="54706"/>
                  <a:pt x="14077" y="59576"/>
                </a:cubicBezTo>
                <a:cubicBezTo>
                  <a:pt x="14644" y="64180"/>
                  <a:pt x="12143" y="68683"/>
                  <a:pt x="12676" y="73253"/>
                </a:cubicBezTo>
                <a:cubicBezTo>
                  <a:pt x="13410" y="79390"/>
                  <a:pt x="19348" y="83593"/>
                  <a:pt x="21382" y="89398"/>
                </a:cubicBezTo>
                <a:cubicBezTo>
                  <a:pt x="22216" y="91699"/>
                  <a:pt x="22383" y="94234"/>
                  <a:pt x="21916" y="96603"/>
                </a:cubicBezTo>
                <a:cubicBezTo>
                  <a:pt x="21182" y="100372"/>
                  <a:pt x="18914" y="103474"/>
                  <a:pt x="17913" y="107110"/>
                </a:cubicBezTo>
                <a:cubicBezTo>
                  <a:pt x="16312" y="112948"/>
                  <a:pt x="18180" y="118418"/>
                  <a:pt x="20749" y="123622"/>
                </a:cubicBezTo>
                <a:cubicBezTo>
                  <a:pt x="21082" y="124289"/>
                  <a:pt x="21483" y="124990"/>
                  <a:pt x="22083" y="125423"/>
                </a:cubicBezTo>
                <a:cubicBezTo>
                  <a:pt x="22221" y="125534"/>
                  <a:pt x="22405" y="125599"/>
                  <a:pt x="22559" y="125599"/>
                </a:cubicBezTo>
                <a:cubicBezTo>
                  <a:pt x="22591" y="125599"/>
                  <a:pt x="22621" y="125596"/>
                  <a:pt x="22650" y="125590"/>
                </a:cubicBezTo>
                <a:cubicBezTo>
                  <a:pt x="23017" y="125557"/>
                  <a:pt x="23217" y="125090"/>
                  <a:pt x="23317" y="124656"/>
                </a:cubicBezTo>
                <a:cubicBezTo>
                  <a:pt x="23484" y="123555"/>
                  <a:pt x="23084" y="122488"/>
                  <a:pt x="22984" y="121387"/>
                </a:cubicBezTo>
                <a:cubicBezTo>
                  <a:pt x="22850" y="120253"/>
                  <a:pt x="22884" y="119119"/>
                  <a:pt x="23050" y="117985"/>
                </a:cubicBezTo>
                <a:cubicBezTo>
                  <a:pt x="23717" y="113782"/>
                  <a:pt x="26653" y="110946"/>
                  <a:pt x="28654" y="107310"/>
                </a:cubicBezTo>
                <a:cubicBezTo>
                  <a:pt x="30989" y="103107"/>
                  <a:pt x="31723" y="98037"/>
                  <a:pt x="30656" y="93367"/>
                </a:cubicBezTo>
                <a:cubicBezTo>
                  <a:pt x="29555" y="88630"/>
                  <a:pt x="26753" y="84194"/>
                  <a:pt x="27220" y="79390"/>
                </a:cubicBezTo>
                <a:cubicBezTo>
                  <a:pt x="27654" y="75087"/>
                  <a:pt x="30589" y="71418"/>
                  <a:pt x="31356" y="67115"/>
                </a:cubicBezTo>
                <a:cubicBezTo>
                  <a:pt x="31890" y="64046"/>
                  <a:pt x="31189" y="60877"/>
                  <a:pt x="31323" y="57708"/>
                </a:cubicBezTo>
                <a:cubicBezTo>
                  <a:pt x="31523" y="51604"/>
                  <a:pt x="34759" y="46033"/>
                  <a:pt x="38561" y="41263"/>
                </a:cubicBezTo>
                <a:cubicBezTo>
                  <a:pt x="41697" y="37360"/>
                  <a:pt x="45366" y="33691"/>
                  <a:pt x="47101" y="29021"/>
                </a:cubicBezTo>
                <a:cubicBezTo>
                  <a:pt x="49036" y="24218"/>
                  <a:pt x="48502" y="18514"/>
                  <a:pt x="45533" y="14311"/>
                </a:cubicBezTo>
                <a:cubicBezTo>
                  <a:pt x="44265" y="12509"/>
                  <a:pt x="42664" y="11008"/>
                  <a:pt x="40996" y="9674"/>
                </a:cubicBezTo>
                <a:cubicBezTo>
                  <a:pt x="35593" y="5304"/>
                  <a:pt x="29255" y="1902"/>
                  <a:pt x="22483" y="501"/>
                </a:cubicBezTo>
                <a:cubicBezTo>
                  <a:pt x="21116" y="200"/>
                  <a:pt x="19706" y="0"/>
                  <a:pt x="18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"/>
          <p:cNvSpPr/>
          <p:nvPr/>
        </p:nvSpPr>
        <p:spPr>
          <a:xfrm flipH="1">
            <a:off x="2741848" y="4672797"/>
            <a:ext cx="659802" cy="167000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5575075" y="42766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3"/>
          <p:cNvGrpSpPr/>
          <p:nvPr/>
        </p:nvGrpSpPr>
        <p:grpSpPr>
          <a:xfrm flipH="1">
            <a:off x="7396778" y="-646135"/>
            <a:ext cx="1947310" cy="1947310"/>
            <a:chOff x="624503" y="61115"/>
            <a:chExt cx="1947310" cy="1947310"/>
          </a:xfrm>
        </p:grpSpPr>
        <p:sp>
          <p:nvSpPr>
            <p:cNvPr id="326" name="Google Shape;326;p13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3"/>
          <p:cNvSpPr txBox="1">
            <a:spLocks noGrp="1"/>
          </p:cNvSpPr>
          <p:nvPr>
            <p:ph type="subTitle" idx="3"/>
          </p:nvPr>
        </p:nvSpPr>
        <p:spPr>
          <a:xfrm>
            <a:off x="625761" y="18873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subTitle" idx="4"/>
          </p:nvPr>
        </p:nvSpPr>
        <p:spPr>
          <a:xfrm>
            <a:off x="3492150" y="18873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5"/>
          </p:nvPr>
        </p:nvSpPr>
        <p:spPr>
          <a:xfrm>
            <a:off x="6358550" y="18873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646161" y="344517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3492150" y="34451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6358550" y="34451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hasCustomPrompt="1"/>
          </p:nvPr>
        </p:nvSpPr>
        <p:spPr>
          <a:xfrm>
            <a:off x="1165611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9" hasCustomPrompt="1"/>
          </p:nvPr>
        </p:nvSpPr>
        <p:spPr>
          <a:xfrm>
            <a:off x="40320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13" hasCustomPrompt="1"/>
          </p:nvPr>
        </p:nvSpPr>
        <p:spPr>
          <a:xfrm>
            <a:off x="68984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4" hasCustomPrompt="1"/>
          </p:nvPr>
        </p:nvSpPr>
        <p:spPr>
          <a:xfrm>
            <a:off x="1165611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15" hasCustomPrompt="1"/>
          </p:nvPr>
        </p:nvSpPr>
        <p:spPr>
          <a:xfrm>
            <a:off x="40320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16" hasCustomPrompt="1"/>
          </p:nvPr>
        </p:nvSpPr>
        <p:spPr>
          <a:xfrm>
            <a:off x="68984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17"/>
          </p:nvPr>
        </p:nvSpPr>
        <p:spPr>
          <a:xfrm>
            <a:off x="522000" y="491400"/>
            <a:ext cx="81000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subTitle" idx="18"/>
          </p:nvPr>
        </p:nvSpPr>
        <p:spPr>
          <a:xfrm>
            <a:off x="3274200" y="2251225"/>
            <a:ext cx="2595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19"/>
          </p:nvPr>
        </p:nvSpPr>
        <p:spPr>
          <a:xfrm>
            <a:off x="6140150" y="2251225"/>
            <a:ext cx="2595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subTitle" idx="20"/>
          </p:nvPr>
        </p:nvSpPr>
        <p:spPr>
          <a:xfrm>
            <a:off x="3274200" y="3811325"/>
            <a:ext cx="2595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3"/>
          <p:cNvSpPr txBox="1">
            <a:spLocks noGrp="1"/>
          </p:cNvSpPr>
          <p:nvPr>
            <p:ph type="subTitle" idx="21"/>
          </p:nvPr>
        </p:nvSpPr>
        <p:spPr>
          <a:xfrm>
            <a:off x="6140150" y="3811325"/>
            <a:ext cx="2595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_1">
    <p:bg>
      <p:bgPr>
        <a:solidFill>
          <a:schemeClr val="accent5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/>
          <p:nvPr/>
        </p:nvSpPr>
        <p:spPr>
          <a:xfrm flipH="1">
            <a:off x="7316450" y="968650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flipH="1">
            <a:off x="258513" y="2398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222958" flipH="1">
            <a:off x="-123427" y="4172503"/>
            <a:ext cx="9561317" cy="1752862"/>
          </a:xfrm>
          <a:custGeom>
            <a:avLst/>
            <a:gdLst/>
            <a:ahLst/>
            <a:cxnLst/>
            <a:rect l="l" t="t" r="r" b="b"/>
            <a:pathLst>
              <a:path w="164916" h="54335" extrusionOk="0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 txBox="1">
            <a:spLocks noGrp="1"/>
          </p:cNvSpPr>
          <p:nvPr>
            <p:ph type="subTitle" idx="1"/>
          </p:nvPr>
        </p:nvSpPr>
        <p:spPr>
          <a:xfrm>
            <a:off x="4034000" y="1868041"/>
            <a:ext cx="4269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ubTitle" idx="2"/>
          </p:nvPr>
        </p:nvSpPr>
        <p:spPr>
          <a:xfrm>
            <a:off x="1931600" y="1868041"/>
            <a:ext cx="2102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title" hasCustomPrompt="1"/>
          </p:nvPr>
        </p:nvSpPr>
        <p:spPr>
          <a:xfrm>
            <a:off x="996238" y="1868041"/>
            <a:ext cx="693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6" name="Google Shape;386;p14"/>
          <p:cNvSpPr txBox="1">
            <a:spLocks noGrp="1"/>
          </p:cNvSpPr>
          <p:nvPr>
            <p:ph type="title" idx="3"/>
          </p:nvPr>
        </p:nvSpPr>
        <p:spPr>
          <a:xfrm>
            <a:off x="522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4"/>
          </p:nvPr>
        </p:nvSpPr>
        <p:spPr>
          <a:xfrm>
            <a:off x="4034000" y="2391574"/>
            <a:ext cx="4269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5"/>
          </p:nvPr>
        </p:nvSpPr>
        <p:spPr>
          <a:xfrm>
            <a:off x="1931600" y="2391574"/>
            <a:ext cx="2102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title" idx="6" hasCustomPrompt="1"/>
          </p:nvPr>
        </p:nvSpPr>
        <p:spPr>
          <a:xfrm>
            <a:off x="996238" y="2391579"/>
            <a:ext cx="693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7"/>
          </p:nvPr>
        </p:nvSpPr>
        <p:spPr>
          <a:xfrm>
            <a:off x="4034000" y="2924744"/>
            <a:ext cx="4269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4"/>
          <p:cNvSpPr txBox="1">
            <a:spLocks noGrp="1"/>
          </p:cNvSpPr>
          <p:nvPr>
            <p:ph type="subTitle" idx="8"/>
          </p:nvPr>
        </p:nvSpPr>
        <p:spPr>
          <a:xfrm>
            <a:off x="1931600" y="2924744"/>
            <a:ext cx="2102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4"/>
          <p:cNvSpPr txBox="1">
            <a:spLocks noGrp="1"/>
          </p:cNvSpPr>
          <p:nvPr>
            <p:ph type="title" idx="9" hasCustomPrompt="1"/>
          </p:nvPr>
        </p:nvSpPr>
        <p:spPr>
          <a:xfrm>
            <a:off x="996238" y="2924747"/>
            <a:ext cx="693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3" name="Google Shape;393;p14"/>
          <p:cNvSpPr txBox="1">
            <a:spLocks noGrp="1"/>
          </p:cNvSpPr>
          <p:nvPr>
            <p:ph type="subTitle" idx="13"/>
          </p:nvPr>
        </p:nvSpPr>
        <p:spPr>
          <a:xfrm>
            <a:off x="4034000" y="3449684"/>
            <a:ext cx="4269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4"/>
          <p:cNvSpPr txBox="1">
            <a:spLocks noGrp="1"/>
          </p:cNvSpPr>
          <p:nvPr>
            <p:ph type="subTitle" idx="14"/>
          </p:nvPr>
        </p:nvSpPr>
        <p:spPr>
          <a:xfrm>
            <a:off x="1931600" y="3449685"/>
            <a:ext cx="2102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4"/>
          <p:cNvSpPr txBox="1">
            <a:spLocks noGrp="1"/>
          </p:cNvSpPr>
          <p:nvPr>
            <p:ph type="title" idx="15" hasCustomPrompt="1"/>
          </p:nvPr>
        </p:nvSpPr>
        <p:spPr>
          <a:xfrm>
            <a:off x="996238" y="3449686"/>
            <a:ext cx="693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6_1">
    <p:bg>
      <p:bgPr>
        <a:solidFill>
          <a:schemeClr val="lt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/>
          <p:nvPr/>
        </p:nvSpPr>
        <p:spPr>
          <a:xfrm>
            <a:off x="730800" y="-443801"/>
            <a:ext cx="7750517" cy="4621770"/>
          </a:xfrm>
          <a:custGeom>
            <a:avLst/>
            <a:gdLst/>
            <a:ahLst/>
            <a:cxnLst/>
            <a:rect l="l" t="t" r="r" b="b"/>
            <a:pathLst>
              <a:path w="232626" h="138719" extrusionOk="0">
                <a:moveTo>
                  <a:pt x="178563" y="0"/>
                </a:moveTo>
                <a:cubicBezTo>
                  <a:pt x="138666" y="0"/>
                  <a:pt x="85857" y="30804"/>
                  <a:pt x="53316" y="30804"/>
                </a:cubicBezTo>
                <a:cubicBezTo>
                  <a:pt x="51617" y="30804"/>
                  <a:pt x="49973" y="30720"/>
                  <a:pt x="48389" y="30543"/>
                </a:cubicBezTo>
                <a:cubicBezTo>
                  <a:pt x="46023" y="30280"/>
                  <a:pt x="43910" y="30163"/>
                  <a:pt x="42015" y="30163"/>
                </a:cubicBezTo>
                <a:cubicBezTo>
                  <a:pt x="28122" y="30163"/>
                  <a:pt x="26012" y="36445"/>
                  <a:pt x="22432" y="37161"/>
                </a:cubicBezTo>
                <a:cubicBezTo>
                  <a:pt x="16410" y="38382"/>
                  <a:pt x="12803" y="41556"/>
                  <a:pt x="10226" y="44648"/>
                </a:cubicBezTo>
                <a:cubicBezTo>
                  <a:pt x="2224" y="54249"/>
                  <a:pt x="0" y="65940"/>
                  <a:pt x="10985" y="74728"/>
                </a:cubicBezTo>
                <a:cubicBezTo>
                  <a:pt x="15189" y="78091"/>
                  <a:pt x="21292" y="81075"/>
                  <a:pt x="22215" y="85035"/>
                </a:cubicBezTo>
                <a:cubicBezTo>
                  <a:pt x="23082" y="88751"/>
                  <a:pt x="19122" y="92413"/>
                  <a:pt x="19963" y="96156"/>
                </a:cubicBezTo>
                <a:cubicBezTo>
                  <a:pt x="21130" y="101119"/>
                  <a:pt x="30433" y="104564"/>
                  <a:pt x="33688" y="109284"/>
                </a:cubicBezTo>
                <a:cubicBezTo>
                  <a:pt x="34990" y="111128"/>
                  <a:pt x="35288" y="113217"/>
                  <a:pt x="34556" y="115142"/>
                </a:cubicBezTo>
                <a:cubicBezTo>
                  <a:pt x="33390" y="118180"/>
                  <a:pt x="29809" y="120730"/>
                  <a:pt x="28209" y="123686"/>
                </a:cubicBezTo>
                <a:cubicBezTo>
                  <a:pt x="25659" y="128433"/>
                  <a:pt x="28589" y="132881"/>
                  <a:pt x="32657" y="137113"/>
                </a:cubicBezTo>
                <a:cubicBezTo>
                  <a:pt x="33200" y="137655"/>
                  <a:pt x="33769" y="138225"/>
                  <a:pt x="34773" y="138577"/>
                </a:cubicBezTo>
                <a:cubicBezTo>
                  <a:pt x="35008" y="138648"/>
                  <a:pt x="35283" y="138718"/>
                  <a:pt x="35547" y="138718"/>
                </a:cubicBezTo>
                <a:cubicBezTo>
                  <a:pt x="35588" y="138718"/>
                  <a:pt x="35628" y="138717"/>
                  <a:pt x="35668" y="138713"/>
                </a:cubicBezTo>
                <a:cubicBezTo>
                  <a:pt x="36265" y="138659"/>
                  <a:pt x="36590" y="138306"/>
                  <a:pt x="36672" y="137953"/>
                </a:cubicBezTo>
                <a:cubicBezTo>
                  <a:pt x="36916" y="137031"/>
                  <a:pt x="36346" y="136190"/>
                  <a:pt x="36183" y="135268"/>
                </a:cubicBezTo>
                <a:cubicBezTo>
                  <a:pt x="35993" y="134373"/>
                  <a:pt x="36075" y="133451"/>
                  <a:pt x="36346" y="132529"/>
                </a:cubicBezTo>
                <a:cubicBezTo>
                  <a:pt x="37404" y="129111"/>
                  <a:pt x="41961" y="126806"/>
                  <a:pt x="45107" y="123849"/>
                </a:cubicBezTo>
                <a:cubicBezTo>
                  <a:pt x="48823" y="120432"/>
                  <a:pt x="49962" y="116282"/>
                  <a:pt x="48281" y="112484"/>
                </a:cubicBezTo>
                <a:cubicBezTo>
                  <a:pt x="46572" y="108660"/>
                  <a:pt x="42178" y="105025"/>
                  <a:pt x="42883" y="101119"/>
                </a:cubicBezTo>
                <a:cubicBezTo>
                  <a:pt x="43534" y="97648"/>
                  <a:pt x="51969" y="100767"/>
                  <a:pt x="53136" y="97268"/>
                </a:cubicBezTo>
                <a:cubicBezTo>
                  <a:pt x="53605" y="95876"/>
                  <a:pt x="55836" y="90750"/>
                  <a:pt x="61131" y="90750"/>
                </a:cubicBezTo>
                <a:cubicBezTo>
                  <a:pt x="65334" y="90750"/>
                  <a:pt x="71466" y="93978"/>
                  <a:pt x="80178" y="104862"/>
                </a:cubicBezTo>
                <a:cubicBezTo>
                  <a:pt x="99979" y="129626"/>
                  <a:pt x="146198" y="131661"/>
                  <a:pt x="153304" y="131661"/>
                </a:cubicBezTo>
                <a:cubicBezTo>
                  <a:pt x="225508" y="131661"/>
                  <a:pt x="232614" y="88751"/>
                  <a:pt x="232614" y="84086"/>
                </a:cubicBezTo>
                <a:cubicBezTo>
                  <a:pt x="232626" y="18484"/>
                  <a:pt x="209468" y="0"/>
                  <a:pt x="1785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2444965" y="4605189"/>
            <a:ext cx="660340" cy="538318"/>
          </a:xfrm>
          <a:custGeom>
            <a:avLst/>
            <a:gdLst/>
            <a:ahLst/>
            <a:cxnLst/>
            <a:rect l="l" t="t" r="r" b="b"/>
            <a:pathLst>
              <a:path w="27253" h="22217" extrusionOk="0">
                <a:moveTo>
                  <a:pt x="9007" y="1"/>
                </a:moveTo>
                <a:lnTo>
                  <a:pt x="9073" y="9074"/>
                </a:lnTo>
                <a:lnTo>
                  <a:pt x="0" y="1"/>
                </a:lnTo>
                <a:lnTo>
                  <a:pt x="0" y="1"/>
                </a:lnTo>
                <a:lnTo>
                  <a:pt x="234" y="22216"/>
                </a:lnTo>
                <a:lnTo>
                  <a:pt x="27253" y="22216"/>
                </a:lnTo>
                <a:lnTo>
                  <a:pt x="27253" y="9274"/>
                </a:lnTo>
                <a:lnTo>
                  <a:pt x="17980" y="1"/>
                </a:lnTo>
                <a:lnTo>
                  <a:pt x="18046" y="9040"/>
                </a:lnTo>
                <a:lnTo>
                  <a:pt x="90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1425701" y="4154980"/>
            <a:ext cx="1125920" cy="988511"/>
          </a:xfrm>
          <a:custGeom>
            <a:avLst/>
            <a:gdLst/>
            <a:ahLst/>
            <a:cxnLst/>
            <a:rect l="l" t="t" r="r" b="b"/>
            <a:pathLst>
              <a:path w="46468" h="40797" extrusionOk="0">
                <a:moveTo>
                  <a:pt x="18014" y="1"/>
                </a:moveTo>
                <a:lnTo>
                  <a:pt x="18014" y="16145"/>
                </a:lnTo>
                <a:lnTo>
                  <a:pt x="15679" y="16145"/>
                </a:lnTo>
                <a:lnTo>
                  <a:pt x="15679" y="23617"/>
                </a:lnTo>
                <a:lnTo>
                  <a:pt x="1" y="23617"/>
                </a:lnTo>
                <a:lnTo>
                  <a:pt x="1" y="40796"/>
                </a:lnTo>
                <a:lnTo>
                  <a:pt x="46467" y="40796"/>
                </a:lnTo>
                <a:lnTo>
                  <a:pt x="46467" y="29655"/>
                </a:lnTo>
                <a:lnTo>
                  <a:pt x="31356" y="29655"/>
                </a:lnTo>
                <a:lnTo>
                  <a:pt x="31356" y="16145"/>
                </a:lnTo>
                <a:lnTo>
                  <a:pt x="21649" y="16145"/>
                </a:lnTo>
                <a:lnTo>
                  <a:pt x="216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"/>
          <p:cNvSpPr/>
          <p:nvPr/>
        </p:nvSpPr>
        <p:spPr>
          <a:xfrm>
            <a:off x="7759325" y="367886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3439863" y="4154975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5"/>
          <p:cNvSpPr/>
          <p:nvPr/>
        </p:nvSpPr>
        <p:spPr>
          <a:xfrm flipH="1">
            <a:off x="261500" y="4971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5"/>
          <p:cNvGrpSpPr/>
          <p:nvPr/>
        </p:nvGrpSpPr>
        <p:grpSpPr>
          <a:xfrm flipH="1">
            <a:off x="5532753" y="4357265"/>
            <a:ext cx="1947310" cy="1947310"/>
            <a:chOff x="624503" y="61115"/>
            <a:chExt cx="1947310" cy="1947310"/>
          </a:xfrm>
        </p:grpSpPr>
        <p:sp>
          <p:nvSpPr>
            <p:cNvPr id="404" name="Google Shape;404;p15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15"/>
          <p:cNvSpPr txBox="1">
            <a:spLocks noGrp="1"/>
          </p:cNvSpPr>
          <p:nvPr>
            <p:ph type="title"/>
          </p:nvPr>
        </p:nvSpPr>
        <p:spPr>
          <a:xfrm>
            <a:off x="3872700" y="2704675"/>
            <a:ext cx="3602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2100" b="1"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5"/>
          <p:cNvSpPr txBox="1">
            <a:spLocks noGrp="1"/>
          </p:cNvSpPr>
          <p:nvPr>
            <p:ph type="subTitle" idx="1"/>
          </p:nvPr>
        </p:nvSpPr>
        <p:spPr>
          <a:xfrm>
            <a:off x="3486300" y="567600"/>
            <a:ext cx="4374900" cy="1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bg>
      <p:bgPr>
        <a:solidFill>
          <a:schemeClr val="accent5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"/>
          <p:cNvSpPr txBox="1">
            <a:spLocks noGrp="1"/>
          </p:cNvSpPr>
          <p:nvPr>
            <p:ph type="subTitle" idx="1"/>
          </p:nvPr>
        </p:nvSpPr>
        <p:spPr>
          <a:xfrm>
            <a:off x="764450" y="2966467"/>
            <a:ext cx="51741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6"/>
          <p:cNvSpPr txBox="1">
            <a:spLocks noGrp="1"/>
          </p:cNvSpPr>
          <p:nvPr>
            <p:ph type="title" hasCustomPrompt="1"/>
          </p:nvPr>
        </p:nvSpPr>
        <p:spPr>
          <a:xfrm>
            <a:off x="764450" y="1490603"/>
            <a:ext cx="282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16"/>
          <p:cNvSpPr/>
          <p:nvPr/>
        </p:nvSpPr>
        <p:spPr>
          <a:xfrm>
            <a:off x="-1420234" y="2933400"/>
            <a:ext cx="13272268" cy="2257201"/>
          </a:xfrm>
          <a:custGeom>
            <a:avLst/>
            <a:gdLst/>
            <a:ahLst/>
            <a:cxnLst/>
            <a:rect l="l" t="t" r="r" b="b"/>
            <a:pathLst>
              <a:path w="203789" h="69335" extrusionOk="0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4112299" y="-213054"/>
            <a:ext cx="5119595" cy="2126655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bg>
      <p:bgPr>
        <a:solidFill>
          <a:schemeClr val="lt2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"/>
          <p:cNvSpPr txBox="1">
            <a:spLocks noGrp="1"/>
          </p:cNvSpPr>
          <p:nvPr>
            <p:ph type="title"/>
          </p:nvPr>
        </p:nvSpPr>
        <p:spPr>
          <a:xfrm flipH="1">
            <a:off x="4681675" y="1938900"/>
            <a:ext cx="3749100" cy="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679249" y="1931521"/>
            <a:ext cx="1106700" cy="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50" name="Google Shape;450;p17"/>
          <p:cNvSpPr txBox="1">
            <a:spLocks noGrp="1"/>
          </p:cNvSpPr>
          <p:nvPr>
            <p:ph type="subTitle" idx="1"/>
          </p:nvPr>
        </p:nvSpPr>
        <p:spPr>
          <a:xfrm flipH="1">
            <a:off x="4681575" y="2764625"/>
            <a:ext cx="3749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7"/>
          <p:cNvSpPr/>
          <p:nvPr/>
        </p:nvSpPr>
        <p:spPr>
          <a:xfrm>
            <a:off x="-1771597" y="3205625"/>
            <a:ext cx="13272268" cy="2257201"/>
          </a:xfrm>
          <a:custGeom>
            <a:avLst/>
            <a:gdLst/>
            <a:ahLst/>
            <a:cxnLst/>
            <a:rect l="l" t="t" r="r" b="b"/>
            <a:pathLst>
              <a:path w="203789" h="69335" extrusionOk="0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7"/>
          <p:cNvSpPr/>
          <p:nvPr/>
        </p:nvSpPr>
        <p:spPr>
          <a:xfrm flipH="1">
            <a:off x="225238" y="2398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7"/>
          <p:cNvSpPr/>
          <p:nvPr/>
        </p:nvSpPr>
        <p:spPr>
          <a:xfrm flipH="1">
            <a:off x="2137738" y="738600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7"/>
          <p:cNvSpPr/>
          <p:nvPr/>
        </p:nvSpPr>
        <p:spPr>
          <a:xfrm flipH="1">
            <a:off x="6021888" y="131396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7"/>
          <p:cNvSpPr/>
          <p:nvPr/>
        </p:nvSpPr>
        <p:spPr>
          <a:xfrm flipH="1">
            <a:off x="8785288" y="19906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_1">
    <p:bg>
      <p:bgPr>
        <a:solidFill>
          <a:schemeClr val="accent1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18"/>
          <p:cNvGrpSpPr/>
          <p:nvPr/>
        </p:nvGrpSpPr>
        <p:grpSpPr>
          <a:xfrm>
            <a:off x="292656" y="-1159800"/>
            <a:ext cx="8105853" cy="4259020"/>
            <a:chOff x="292656" y="-1159800"/>
            <a:chExt cx="8105853" cy="4259020"/>
          </a:xfrm>
        </p:grpSpPr>
        <p:sp>
          <p:nvSpPr>
            <p:cNvPr id="458" name="Google Shape;458;p18"/>
            <p:cNvSpPr/>
            <p:nvPr/>
          </p:nvSpPr>
          <p:spPr>
            <a:xfrm flipH="1">
              <a:off x="292656" y="-1159800"/>
              <a:ext cx="8105853" cy="4259020"/>
            </a:xfrm>
            <a:custGeom>
              <a:avLst/>
              <a:gdLst/>
              <a:ahLst/>
              <a:cxnLst/>
              <a:rect l="l" t="t" r="r" b="b"/>
              <a:pathLst>
                <a:path w="232626" h="138719" extrusionOk="0">
                  <a:moveTo>
                    <a:pt x="178563" y="0"/>
                  </a:moveTo>
                  <a:cubicBezTo>
                    <a:pt x="138666" y="0"/>
                    <a:pt x="85857" y="30804"/>
                    <a:pt x="53316" y="30804"/>
                  </a:cubicBezTo>
                  <a:cubicBezTo>
                    <a:pt x="51617" y="30804"/>
                    <a:pt x="49973" y="30720"/>
                    <a:pt x="48389" y="30543"/>
                  </a:cubicBezTo>
                  <a:cubicBezTo>
                    <a:pt x="46023" y="30280"/>
                    <a:pt x="43910" y="30163"/>
                    <a:pt x="42015" y="30163"/>
                  </a:cubicBezTo>
                  <a:cubicBezTo>
                    <a:pt x="28122" y="30163"/>
                    <a:pt x="26012" y="36445"/>
                    <a:pt x="22432" y="37161"/>
                  </a:cubicBezTo>
                  <a:cubicBezTo>
                    <a:pt x="16410" y="38382"/>
                    <a:pt x="12803" y="41556"/>
                    <a:pt x="10226" y="44648"/>
                  </a:cubicBezTo>
                  <a:cubicBezTo>
                    <a:pt x="2224" y="54249"/>
                    <a:pt x="0" y="65940"/>
                    <a:pt x="10985" y="74728"/>
                  </a:cubicBezTo>
                  <a:cubicBezTo>
                    <a:pt x="15189" y="78091"/>
                    <a:pt x="21292" y="81075"/>
                    <a:pt x="22215" y="85035"/>
                  </a:cubicBezTo>
                  <a:cubicBezTo>
                    <a:pt x="23082" y="88751"/>
                    <a:pt x="19122" y="92413"/>
                    <a:pt x="19963" y="96156"/>
                  </a:cubicBezTo>
                  <a:cubicBezTo>
                    <a:pt x="21130" y="101119"/>
                    <a:pt x="30433" y="104564"/>
                    <a:pt x="33688" y="109284"/>
                  </a:cubicBezTo>
                  <a:cubicBezTo>
                    <a:pt x="34990" y="111128"/>
                    <a:pt x="35288" y="113217"/>
                    <a:pt x="34556" y="115142"/>
                  </a:cubicBezTo>
                  <a:cubicBezTo>
                    <a:pt x="33390" y="118180"/>
                    <a:pt x="29809" y="120730"/>
                    <a:pt x="28209" y="123686"/>
                  </a:cubicBezTo>
                  <a:cubicBezTo>
                    <a:pt x="25659" y="128433"/>
                    <a:pt x="28589" y="132881"/>
                    <a:pt x="32657" y="137113"/>
                  </a:cubicBezTo>
                  <a:cubicBezTo>
                    <a:pt x="33200" y="137655"/>
                    <a:pt x="33769" y="138225"/>
                    <a:pt x="34773" y="138577"/>
                  </a:cubicBezTo>
                  <a:cubicBezTo>
                    <a:pt x="35008" y="138648"/>
                    <a:pt x="35283" y="138718"/>
                    <a:pt x="35547" y="138718"/>
                  </a:cubicBezTo>
                  <a:cubicBezTo>
                    <a:pt x="35588" y="138718"/>
                    <a:pt x="35628" y="138717"/>
                    <a:pt x="35668" y="138713"/>
                  </a:cubicBezTo>
                  <a:cubicBezTo>
                    <a:pt x="36265" y="138659"/>
                    <a:pt x="36590" y="138306"/>
                    <a:pt x="36672" y="137953"/>
                  </a:cubicBezTo>
                  <a:cubicBezTo>
                    <a:pt x="36916" y="137031"/>
                    <a:pt x="36346" y="136190"/>
                    <a:pt x="36183" y="135268"/>
                  </a:cubicBezTo>
                  <a:cubicBezTo>
                    <a:pt x="35993" y="134373"/>
                    <a:pt x="36075" y="133451"/>
                    <a:pt x="36346" y="132529"/>
                  </a:cubicBezTo>
                  <a:cubicBezTo>
                    <a:pt x="37404" y="129111"/>
                    <a:pt x="41961" y="126806"/>
                    <a:pt x="45107" y="123849"/>
                  </a:cubicBezTo>
                  <a:cubicBezTo>
                    <a:pt x="48823" y="120432"/>
                    <a:pt x="49962" y="116282"/>
                    <a:pt x="48281" y="112484"/>
                  </a:cubicBezTo>
                  <a:cubicBezTo>
                    <a:pt x="46572" y="108660"/>
                    <a:pt x="42178" y="105025"/>
                    <a:pt x="42883" y="101119"/>
                  </a:cubicBezTo>
                  <a:cubicBezTo>
                    <a:pt x="43534" y="97648"/>
                    <a:pt x="51969" y="100767"/>
                    <a:pt x="53136" y="97268"/>
                  </a:cubicBezTo>
                  <a:cubicBezTo>
                    <a:pt x="53605" y="95876"/>
                    <a:pt x="55836" y="90750"/>
                    <a:pt x="61131" y="90750"/>
                  </a:cubicBezTo>
                  <a:cubicBezTo>
                    <a:pt x="65334" y="90750"/>
                    <a:pt x="71466" y="93978"/>
                    <a:pt x="80178" y="104862"/>
                  </a:cubicBezTo>
                  <a:cubicBezTo>
                    <a:pt x="99979" y="129626"/>
                    <a:pt x="146198" y="131661"/>
                    <a:pt x="153304" y="131661"/>
                  </a:cubicBezTo>
                  <a:cubicBezTo>
                    <a:pt x="225508" y="131661"/>
                    <a:pt x="232614" y="88751"/>
                    <a:pt x="232614" y="84086"/>
                  </a:cubicBezTo>
                  <a:cubicBezTo>
                    <a:pt x="232626" y="18484"/>
                    <a:pt x="209468" y="0"/>
                    <a:pt x="178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4447240" y="981802"/>
              <a:ext cx="3075600" cy="1475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18"/>
          <p:cNvSpPr/>
          <p:nvPr/>
        </p:nvSpPr>
        <p:spPr>
          <a:xfrm flipH="1">
            <a:off x="-1073075" y="3918274"/>
            <a:ext cx="11885309" cy="1597258"/>
          </a:xfrm>
          <a:custGeom>
            <a:avLst/>
            <a:gdLst/>
            <a:ahLst/>
            <a:cxnLst/>
            <a:rect l="l" t="t" r="r" b="b"/>
            <a:pathLst>
              <a:path w="67534" h="19203" extrusionOk="0">
                <a:moveTo>
                  <a:pt x="34554" y="1"/>
                </a:moveTo>
                <a:cubicBezTo>
                  <a:pt x="34121" y="1"/>
                  <a:pt x="33715" y="109"/>
                  <a:pt x="33390" y="377"/>
                </a:cubicBezTo>
                <a:cubicBezTo>
                  <a:pt x="30811" y="2584"/>
                  <a:pt x="28547" y="5621"/>
                  <a:pt x="25277" y="5621"/>
                </a:cubicBezTo>
                <a:cubicBezTo>
                  <a:pt x="24686" y="5621"/>
                  <a:pt x="24061" y="5521"/>
                  <a:pt x="23395" y="5300"/>
                </a:cubicBezTo>
                <a:cubicBezTo>
                  <a:pt x="21434" y="4606"/>
                  <a:pt x="19650" y="1790"/>
                  <a:pt x="17612" y="1790"/>
                </a:cubicBezTo>
                <a:cubicBezTo>
                  <a:pt x="17099" y="1790"/>
                  <a:pt x="16570" y="1969"/>
                  <a:pt x="16018" y="2404"/>
                </a:cubicBezTo>
                <a:cubicBezTo>
                  <a:pt x="13412" y="4582"/>
                  <a:pt x="12103" y="7906"/>
                  <a:pt x="8628" y="8925"/>
                </a:cubicBezTo>
                <a:cubicBezTo>
                  <a:pt x="6347" y="9469"/>
                  <a:pt x="4112" y="9678"/>
                  <a:pt x="1865" y="9863"/>
                </a:cubicBezTo>
                <a:cubicBezTo>
                  <a:pt x="1262" y="10593"/>
                  <a:pt x="649" y="11345"/>
                  <a:pt x="0" y="12133"/>
                </a:cubicBezTo>
                <a:lnTo>
                  <a:pt x="0" y="14194"/>
                </a:lnTo>
                <a:cubicBezTo>
                  <a:pt x="1089" y="14103"/>
                  <a:pt x="2167" y="14064"/>
                  <a:pt x="3239" y="14064"/>
                </a:cubicBezTo>
                <a:cubicBezTo>
                  <a:pt x="6783" y="14064"/>
                  <a:pt x="10259" y="14490"/>
                  <a:pt x="13852" y="14855"/>
                </a:cubicBezTo>
                <a:cubicBezTo>
                  <a:pt x="14966" y="15016"/>
                  <a:pt x="16100" y="15118"/>
                  <a:pt x="17225" y="15118"/>
                </a:cubicBezTo>
                <a:cubicBezTo>
                  <a:pt x="19167" y="15118"/>
                  <a:pt x="21083" y="14814"/>
                  <a:pt x="22828" y="13986"/>
                </a:cubicBezTo>
                <a:cubicBezTo>
                  <a:pt x="26165" y="12374"/>
                  <a:pt x="29508" y="10999"/>
                  <a:pt x="32967" y="10999"/>
                </a:cubicBezTo>
                <a:cubicBezTo>
                  <a:pt x="34155" y="10999"/>
                  <a:pt x="35356" y="11161"/>
                  <a:pt x="36575" y="11531"/>
                </a:cubicBezTo>
                <a:cubicBezTo>
                  <a:pt x="43675" y="13986"/>
                  <a:pt x="50335" y="16592"/>
                  <a:pt x="57863" y="18329"/>
                </a:cubicBezTo>
                <a:cubicBezTo>
                  <a:pt x="60169" y="18818"/>
                  <a:pt x="62686" y="19202"/>
                  <a:pt x="65151" y="19202"/>
                </a:cubicBezTo>
                <a:cubicBezTo>
                  <a:pt x="65954" y="19202"/>
                  <a:pt x="66751" y="19161"/>
                  <a:pt x="67534" y="19070"/>
                </a:cubicBezTo>
                <a:cubicBezTo>
                  <a:pt x="64210" y="14669"/>
                  <a:pt x="59843" y="11021"/>
                  <a:pt x="55477" y="7303"/>
                </a:cubicBezTo>
                <a:cubicBezTo>
                  <a:pt x="55118" y="7662"/>
                  <a:pt x="54701" y="7975"/>
                  <a:pt x="54238" y="8195"/>
                </a:cubicBezTo>
                <a:lnTo>
                  <a:pt x="52929" y="8635"/>
                </a:lnTo>
                <a:cubicBezTo>
                  <a:pt x="52599" y="8705"/>
                  <a:pt x="52260" y="8739"/>
                  <a:pt x="51920" y="8739"/>
                </a:cubicBezTo>
                <a:cubicBezTo>
                  <a:pt x="51580" y="8739"/>
                  <a:pt x="51238" y="8705"/>
                  <a:pt x="50902" y="8635"/>
                </a:cubicBezTo>
                <a:cubicBezTo>
                  <a:pt x="45401" y="7187"/>
                  <a:pt x="41498" y="3423"/>
                  <a:pt x="36714" y="667"/>
                </a:cubicBezTo>
                <a:cubicBezTo>
                  <a:pt x="36083" y="304"/>
                  <a:pt x="35280" y="1"/>
                  <a:pt x="345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title"/>
          </p:nvPr>
        </p:nvSpPr>
        <p:spPr>
          <a:xfrm flipH="1">
            <a:off x="1715600" y="1119775"/>
            <a:ext cx="5865000" cy="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3224" y="1112396"/>
            <a:ext cx="1106700" cy="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63" name="Google Shape;463;p18"/>
          <p:cNvSpPr txBox="1">
            <a:spLocks noGrp="1"/>
          </p:cNvSpPr>
          <p:nvPr>
            <p:ph type="subTitle" idx="1"/>
          </p:nvPr>
        </p:nvSpPr>
        <p:spPr>
          <a:xfrm flipH="1">
            <a:off x="1715550" y="1956275"/>
            <a:ext cx="39873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2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9"/>
          <p:cNvSpPr/>
          <p:nvPr/>
        </p:nvSpPr>
        <p:spPr>
          <a:xfrm>
            <a:off x="-319025" y="3652775"/>
            <a:ext cx="10030191" cy="2067175"/>
          </a:xfrm>
          <a:custGeom>
            <a:avLst/>
            <a:gdLst/>
            <a:ahLst/>
            <a:cxnLst/>
            <a:rect l="l" t="t" r="r" b="b"/>
            <a:pathLst>
              <a:path w="164916" h="54335" extrusionOk="0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9"/>
          <p:cNvSpPr/>
          <p:nvPr/>
        </p:nvSpPr>
        <p:spPr>
          <a:xfrm>
            <a:off x="1414374" y="3107150"/>
            <a:ext cx="523519" cy="306843"/>
          </a:xfrm>
          <a:custGeom>
            <a:avLst/>
            <a:gdLst/>
            <a:ahLst/>
            <a:cxnLst/>
            <a:rect l="l" t="t" r="r" b="b"/>
            <a:pathLst>
              <a:path w="9647" h="5654" extrusionOk="0">
                <a:moveTo>
                  <a:pt x="3725" y="1"/>
                </a:moveTo>
                <a:cubicBezTo>
                  <a:pt x="3212" y="1"/>
                  <a:pt x="2700" y="346"/>
                  <a:pt x="2700" y="1036"/>
                </a:cubicBezTo>
                <a:lnTo>
                  <a:pt x="2700" y="1099"/>
                </a:lnTo>
                <a:cubicBezTo>
                  <a:pt x="2637" y="1120"/>
                  <a:pt x="2574" y="1141"/>
                  <a:pt x="2511" y="1183"/>
                </a:cubicBezTo>
                <a:cubicBezTo>
                  <a:pt x="2345" y="1079"/>
                  <a:pt x="2167" y="1032"/>
                  <a:pt x="1994" y="1032"/>
                </a:cubicBezTo>
                <a:cubicBezTo>
                  <a:pt x="1469" y="1032"/>
                  <a:pt x="984" y="1464"/>
                  <a:pt x="984" y="2062"/>
                </a:cubicBezTo>
                <a:cubicBezTo>
                  <a:pt x="984" y="2145"/>
                  <a:pt x="984" y="2208"/>
                  <a:pt x="1005" y="2271"/>
                </a:cubicBezTo>
                <a:cubicBezTo>
                  <a:pt x="1" y="2731"/>
                  <a:pt x="335" y="4238"/>
                  <a:pt x="1444" y="4238"/>
                </a:cubicBezTo>
                <a:cubicBezTo>
                  <a:pt x="1528" y="4238"/>
                  <a:pt x="1633" y="4217"/>
                  <a:pt x="1737" y="4175"/>
                </a:cubicBezTo>
                <a:cubicBezTo>
                  <a:pt x="1884" y="4572"/>
                  <a:pt x="2260" y="4844"/>
                  <a:pt x="2679" y="4844"/>
                </a:cubicBezTo>
                <a:cubicBezTo>
                  <a:pt x="2867" y="4844"/>
                  <a:pt x="3055" y="4782"/>
                  <a:pt x="3223" y="4698"/>
                </a:cubicBezTo>
                <a:cubicBezTo>
                  <a:pt x="3260" y="5303"/>
                  <a:pt x="3756" y="5653"/>
                  <a:pt x="4260" y="5653"/>
                </a:cubicBezTo>
                <a:cubicBezTo>
                  <a:pt x="4610" y="5653"/>
                  <a:pt x="4963" y="5485"/>
                  <a:pt x="5169" y="5116"/>
                </a:cubicBezTo>
                <a:cubicBezTo>
                  <a:pt x="5363" y="5375"/>
                  <a:pt x="5663" y="5506"/>
                  <a:pt x="5969" y="5506"/>
                </a:cubicBezTo>
                <a:cubicBezTo>
                  <a:pt x="6255" y="5506"/>
                  <a:pt x="6546" y="5391"/>
                  <a:pt x="6759" y="5158"/>
                </a:cubicBezTo>
                <a:cubicBezTo>
                  <a:pt x="6898" y="5223"/>
                  <a:pt x="7042" y="5253"/>
                  <a:pt x="7182" y="5253"/>
                </a:cubicBezTo>
                <a:cubicBezTo>
                  <a:pt x="7717" y="5253"/>
                  <a:pt x="8203" y="4818"/>
                  <a:pt x="8203" y="4238"/>
                </a:cubicBezTo>
                <a:lnTo>
                  <a:pt x="8265" y="4238"/>
                </a:lnTo>
                <a:cubicBezTo>
                  <a:pt x="9165" y="4238"/>
                  <a:pt x="9646" y="3191"/>
                  <a:pt x="9060" y="2522"/>
                </a:cubicBezTo>
                <a:cubicBezTo>
                  <a:pt x="9567" y="1747"/>
                  <a:pt x="8913" y="912"/>
                  <a:pt x="8184" y="912"/>
                </a:cubicBezTo>
                <a:cubicBezTo>
                  <a:pt x="7949" y="912"/>
                  <a:pt x="7706" y="999"/>
                  <a:pt x="7491" y="1204"/>
                </a:cubicBezTo>
                <a:cubicBezTo>
                  <a:pt x="7319" y="1098"/>
                  <a:pt x="7122" y="1042"/>
                  <a:pt x="6925" y="1042"/>
                </a:cubicBezTo>
                <a:cubicBezTo>
                  <a:pt x="6812" y="1042"/>
                  <a:pt x="6699" y="1061"/>
                  <a:pt x="6591" y="1099"/>
                </a:cubicBezTo>
                <a:cubicBezTo>
                  <a:pt x="6395" y="728"/>
                  <a:pt x="6037" y="544"/>
                  <a:pt x="5678" y="544"/>
                </a:cubicBezTo>
                <a:cubicBezTo>
                  <a:pt x="5309" y="544"/>
                  <a:pt x="4941" y="738"/>
                  <a:pt x="4750" y="1120"/>
                </a:cubicBezTo>
                <a:lnTo>
                  <a:pt x="4750" y="1036"/>
                </a:lnTo>
                <a:cubicBezTo>
                  <a:pt x="4750" y="346"/>
                  <a:pt x="4238" y="1"/>
                  <a:pt x="37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9"/>
          <p:cNvSpPr/>
          <p:nvPr/>
        </p:nvSpPr>
        <p:spPr>
          <a:xfrm>
            <a:off x="1576745" y="3250803"/>
            <a:ext cx="213543" cy="514425"/>
          </a:xfrm>
          <a:custGeom>
            <a:avLst/>
            <a:gdLst/>
            <a:ahLst/>
            <a:cxnLst/>
            <a:rect l="l" t="t" r="r" b="b"/>
            <a:pathLst>
              <a:path w="3935" h="9479" extrusionOk="0">
                <a:moveTo>
                  <a:pt x="1884" y="0"/>
                </a:moveTo>
                <a:lnTo>
                  <a:pt x="1633" y="4185"/>
                </a:lnTo>
                <a:lnTo>
                  <a:pt x="1633" y="4143"/>
                </a:lnTo>
                <a:cubicBezTo>
                  <a:pt x="1591" y="3997"/>
                  <a:pt x="1570" y="3871"/>
                  <a:pt x="1528" y="3746"/>
                </a:cubicBezTo>
                <a:cubicBezTo>
                  <a:pt x="1486" y="3599"/>
                  <a:pt x="1465" y="3474"/>
                  <a:pt x="1423" y="3348"/>
                </a:cubicBezTo>
                <a:lnTo>
                  <a:pt x="1361" y="3160"/>
                </a:lnTo>
                <a:cubicBezTo>
                  <a:pt x="1340" y="3097"/>
                  <a:pt x="1319" y="3034"/>
                  <a:pt x="1298" y="2972"/>
                </a:cubicBezTo>
                <a:cubicBezTo>
                  <a:pt x="1256" y="2846"/>
                  <a:pt x="1214" y="2720"/>
                  <a:pt x="1172" y="2616"/>
                </a:cubicBezTo>
                <a:cubicBezTo>
                  <a:pt x="1089" y="2407"/>
                  <a:pt x="1005" y="2176"/>
                  <a:pt x="900" y="1988"/>
                </a:cubicBezTo>
                <a:cubicBezTo>
                  <a:pt x="817" y="1800"/>
                  <a:pt x="733" y="1632"/>
                  <a:pt x="607" y="1465"/>
                </a:cubicBezTo>
                <a:cubicBezTo>
                  <a:pt x="524" y="1340"/>
                  <a:pt x="440" y="1235"/>
                  <a:pt x="335" y="1130"/>
                </a:cubicBezTo>
                <a:cubicBezTo>
                  <a:pt x="273" y="1047"/>
                  <a:pt x="189" y="1005"/>
                  <a:pt x="105" y="942"/>
                </a:cubicBezTo>
                <a:cubicBezTo>
                  <a:pt x="84" y="921"/>
                  <a:pt x="42" y="921"/>
                  <a:pt x="1" y="900"/>
                </a:cubicBezTo>
                <a:lnTo>
                  <a:pt x="1" y="900"/>
                </a:lnTo>
                <a:cubicBezTo>
                  <a:pt x="42" y="921"/>
                  <a:pt x="63" y="942"/>
                  <a:pt x="105" y="963"/>
                </a:cubicBezTo>
                <a:cubicBezTo>
                  <a:pt x="168" y="1005"/>
                  <a:pt x="231" y="1088"/>
                  <a:pt x="294" y="1151"/>
                </a:cubicBezTo>
                <a:cubicBezTo>
                  <a:pt x="377" y="1277"/>
                  <a:pt x="461" y="1402"/>
                  <a:pt x="524" y="1528"/>
                </a:cubicBezTo>
                <a:cubicBezTo>
                  <a:pt x="607" y="1695"/>
                  <a:pt x="691" y="1863"/>
                  <a:pt x="754" y="2051"/>
                </a:cubicBezTo>
                <a:cubicBezTo>
                  <a:pt x="817" y="2239"/>
                  <a:pt x="879" y="2469"/>
                  <a:pt x="921" y="2700"/>
                </a:cubicBezTo>
                <a:cubicBezTo>
                  <a:pt x="963" y="2804"/>
                  <a:pt x="984" y="2930"/>
                  <a:pt x="1005" y="3055"/>
                </a:cubicBezTo>
                <a:cubicBezTo>
                  <a:pt x="1026" y="3118"/>
                  <a:pt x="1026" y="3181"/>
                  <a:pt x="1047" y="3244"/>
                </a:cubicBezTo>
                <a:lnTo>
                  <a:pt x="1068" y="3432"/>
                </a:lnTo>
                <a:cubicBezTo>
                  <a:pt x="1089" y="3557"/>
                  <a:pt x="1110" y="3683"/>
                  <a:pt x="1130" y="3809"/>
                </a:cubicBezTo>
                <a:cubicBezTo>
                  <a:pt x="1151" y="3955"/>
                  <a:pt x="1151" y="4081"/>
                  <a:pt x="1172" y="4227"/>
                </a:cubicBezTo>
                <a:cubicBezTo>
                  <a:pt x="1214" y="4478"/>
                  <a:pt x="1235" y="4771"/>
                  <a:pt x="1235" y="5043"/>
                </a:cubicBezTo>
                <a:cubicBezTo>
                  <a:pt x="1235" y="5189"/>
                  <a:pt x="1256" y="5315"/>
                  <a:pt x="1256" y="5461"/>
                </a:cubicBezTo>
                <a:cubicBezTo>
                  <a:pt x="1277" y="5608"/>
                  <a:pt x="1277" y="5713"/>
                  <a:pt x="1277" y="5880"/>
                </a:cubicBezTo>
                <a:cubicBezTo>
                  <a:pt x="1277" y="6026"/>
                  <a:pt x="1277" y="6131"/>
                  <a:pt x="1277" y="6277"/>
                </a:cubicBezTo>
                <a:lnTo>
                  <a:pt x="1277" y="6675"/>
                </a:lnTo>
                <a:lnTo>
                  <a:pt x="1277" y="7428"/>
                </a:lnTo>
                <a:cubicBezTo>
                  <a:pt x="1277" y="7658"/>
                  <a:pt x="1277" y="7889"/>
                  <a:pt x="1256" y="8098"/>
                </a:cubicBezTo>
                <a:cubicBezTo>
                  <a:pt x="1256" y="8307"/>
                  <a:pt x="1256" y="8495"/>
                  <a:pt x="1235" y="8663"/>
                </a:cubicBezTo>
                <a:cubicBezTo>
                  <a:pt x="1235" y="8830"/>
                  <a:pt x="1214" y="8977"/>
                  <a:pt x="1214" y="9102"/>
                </a:cubicBezTo>
                <a:lnTo>
                  <a:pt x="1193" y="9479"/>
                </a:lnTo>
                <a:lnTo>
                  <a:pt x="2407" y="9479"/>
                </a:lnTo>
                <a:lnTo>
                  <a:pt x="2407" y="9395"/>
                </a:lnTo>
                <a:cubicBezTo>
                  <a:pt x="2407" y="9395"/>
                  <a:pt x="2407" y="9249"/>
                  <a:pt x="2386" y="8998"/>
                </a:cubicBezTo>
                <a:cubicBezTo>
                  <a:pt x="2386" y="8872"/>
                  <a:pt x="2386" y="8746"/>
                  <a:pt x="2365" y="8558"/>
                </a:cubicBezTo>
                <a:lnTo>
                  <a:pt x="2365" y="8286"/>
                </a:lnTo>
                <a:cubicBezTo>
                  <a:pt x="2365" y="8202"/>
                  <a:pt x="2365" y="8098"/>
                  <a:pt x="2365" y="7993"/>
                </a:cubicBezTo>
                <a:lnTo>
                  <a:pt x="2365" y="7324"/>
                </a:lnTo>
                <a:lnTo>
                  <a:pt x="2365" y="6947"/>
                </a:lnTo>
                <a:cubicBezTo>
                  <a:pt x="2365" y="6822"/>
                  <a:pt x="2365" y="6675"/>
                  <a:pt x="2386" y="6550"/>
                </a:cubicBezTo>
                <a:cubicBezTo>
                  <a:pt x="2407" y="6424"/>
                  <a:pt x="2386" y="6298"/>
                  <a:pt x="2386" y="6152"/>
                </a:cubicBezTo>
                <a:lnTo>
                  <a:pt x="2386" y="5943"/>
                </a:lnTo>
                <a:lnTo>
                  <a:pt x="2386" y="5859"/>
                </a:lnTo>
                <a:lnTo>
                  <a:pt x="2386" y="5754"/>
                </a:lnTo>
                <a:cubicBezTo>
                  <a:pt x="2407" y="5482"/>
                  <a:pt x="2428" y="5189"/>
                  <a:pt x="2449" y="4917"/>
                </a:cubicBezTo>
                <a:cubicBezTo>
                  <a:pt x="2470" y="4645"/>
                  <a:pt x="2532" y="4353"/>
                  <a:pt x="2574" y="4081"/>
                </a:cubicBezTo>
                <a:cubicBezTo>
                  <a:pt x="2595" y="3955"/>
                  <a:pt x="2616" y="3829"/>
                  <a:pt x="2637" y="3683"/>
                </a:cubicBezTo>
                <a:cubicBezTo>
                  <a:pt x="2679" y="3537"/>
                  <a:pt x="2679" y="3432"/>
                  <a:pt x="2721" y="3306"/>
                </a:cubicBezTo>
                <a:cubicBezTo>
                  <a:pt x="2763" y="3160"/>
                  <a:pt x="2783" y="3034"/>
                  <a:pt x="2825" y="2930"/>
                </a:cubicBezTo>
                <a:cubicBezTo>
                  <a:pt x="2825" y="2888"/>
                  <a:pt x="2825" y="2867"/>
                  <a:pt x="2846" y="2825"/>
                </a:cubicBezTo>
                <a:cubicBezTo>
                  <a:pt x="2846" y="2804"/>
                  <a:pt x="2846" y="2762"/>
                  <a:pt x="2867" y="2741"/>
                </a:cubicBezTo>
                <a:lnTo>
                  <a:pt x="2930" y="2574"/>
                </a:lnTo>
                <a:lnTo>
                  <a:pt x="2972" y="2407"/>
                </a:lnTo>
                <a:cubicBezTo>
                  <a:pt x="2972" y="2365"/>
                  <a:pt x="2993" y="2344"/>
                  <a:pt x="2993" y="2323"/>
                </a:cubicBezTo>
                <a:lnTo>
                  <a:pt x="3035" y="2239"/>
                </a:lnTo>
                <a:lnTo>
                  <a:pt x="3160" y="1925"/>
                </a:lnTo>
                <a:cubicBezTo>
                  <a:pt x="3202" y="1842"/>
                  <a:pt x="3244" y="1737"/>
                  <a:pt x="3286" y="1674"/>
                </a:cubicBezTo>
                <a:cubicBezTo>
                  <a:pt x="3307" y="1632"/>
                  <a:pt x="3327" y="1591"/>
                  <a:pt x="3348" y="1549"/>
                </a:cubicBezTo>
                <a:lnTo>
                  <a:pt x="3411" y="1423"/>
                </a:lnTo>
                <a:lnTo>
                  <a:pt x="3474" y="1319"/>
                </a:lnTo>
                <a:cubicBezTo>
                  <a:pt x="3495" y="1277"/>
                  <a:pt x="3537" y="1256"/>
                  <a:pt x="3537" y="1235"/>
                </a:cubicBezTo>
                <a:cubicBezTo>
                  <a:pt x="3558" y="1193"/>
                  <a:pt x="3599" y="1172"/>
                  <a:pt x="3599" y="1130"/>
                </a:cubicBezTo>
                <a:lnTo>
                  <a:pt x="3641" y="1088"/>
                </a:lnTo>
                <a:lnTo>
                  <a:pt x="3662" y="1068"/>
                </a:lnTo>
                <a:cubicBezTo>
                  <a:pt x="3704" y="1026"/>
                  <a:pt x="3746" y="963"/>
                  <a:pt x="3767" y="942"/>
                </a:cubicBezTo>
                <a:cubicBezTo>
                  <a:pt x="3809" y="900"/>
                  <a:pt x="3830" y="879"/>
                  <a:pt x="3871" y="858"/>
                </a:cubicBezTo>
                <a:lnTo>
                  <a:pt x="3913" y="796"/>
                </a:lnTo>
                <a:lnTo>
                  <a:pt x="3934" y="796"/>
                </a:lnTo>
                <a:lnTo>
                  <a:pt x="3913" y="775"/>
                </a:lnTo>
                <a:lnTo>
                  <a:pt x="3851" y="816"/>
                </a:lnTo>
                <a:cubicBezTo>
                  <a:pt x="3830" y="837"/>
                  <a:pt x="3788" y="858"/>
                  <a:pt x="3767" y="900"/>
                </a:cubicBezTo>
                <a:cubicBezTo>
                  <a:pt x="3725" y="921"/>
                  <a:pt x="3683" y="963"/>
                  <a:pt x="3641" y="1005"/>
                </a:cubicBezTo>
                <a:lnTo>
                  <a:pt x="3599" y="1047"/>
                </a:lnTo>
                <a:lnTo>
                  <a:pt x="3558" y="1088"/>
                </a:lnTo>
                <a:lnTo>
                  <a:pt x="3495" y="1151"/>
                </a:lnTo>
                <a:cubicBezTo>
                  <a:pt x="3474" y="1193"/>
                  <a:pt x="3432" y="1214"/>
                  <a:pt x="3411" y="1256"/>
                </a:cubicBezTo>
                <a:lnTo>
                  <a:pt x="3327" y="1360"/>
                </a:lnTo>
                <a:lnTo>
                  <a:pt x="3244" y="1465"/>
                </a:lnTo>
                <a:cubicBezTo>
                  <a:pt x="3223" y="1486"/>
                  <a:pt x="3202" y="1528"/>
                  <a:pt x="3181" y="1570"/>
                </a:cubicBezTo>
                <a:cubicBezTo>
                  <a:pt x="3118" y="1653"/>
                  <a:pt x="3055" y="1737"/>
                  <a:pt x="3014" y="1842"/>
                </a:cubicBezTo>
                <a:lnTo>
                  <a:pt x="2846" y="2135"/>
                </a:lnTo>
                <a:lnTo>
                  <a:pt x="2804" y="2218"/>
                </a:lnTo>
                <a:cubicBezTo>
                  <a:pt x="2783" y="2239"/>
                  <a:pt x="2783" y="2260"/>
                  <a:pt x="2763" y="2302"/>
                </a:cubicBezTo>
                <a:cubicBezTo>
                  <a:pt x="2742" y="2344"/>
                  <a:pt x="2721" y="2407"/>
                  <a:pt x="2679" y="2469"/>
                </a:cubicBezTo>
                <a:lnTo>
                  <a:pt x="2616" y="2637"/>
                </a:lnTo>
                <a:lnTo>
                  <a:pt x="2574" y="2720"/>
                </a:lnTo>
                <a:cubicBezTo>
                  <a:pt x="2574" y="2741"/>
                  <a:pt x="2553" y="2783"/>
                  <a:pt x="2532" y="2804"/>
                </a:cubicBezTo>
                <a:lnTo>
                  <a:pt x="2407" y="3181"/>
                </a:lnTo>
                <a:cubicBezTo>
                  <a:pt x="2344" y="3306"/>
                  <a:pt x="2302" y="3453"/>
                  <a:pt x="2260" y="3578"/>
                </a:cubicBezTo>
                <a:cubicBezTo>
                  <a:pt x="2219" y="3704"/>
                  <a:pt x="2177" y="3829"/>
                  <a:pt x="2135" y="3976"/>
                </a:cubicBezTo>
                <a:cubicBezTo>
                  <a:pt x="2135" y="4018"/>
                  <a:pt x="2114" y="4060"/>
                  <a:pt x="2114" y="4101"/>
                </a:cubicBezTo>
                <a:lnTo>
                  <a:pt x="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9"/>
          <p:cNvSpPr/>
          <p:nvPr/>
        </p:nvSpPr>
        <p:spPr>
          <a:xfrm>
            <a:off x="1073675" y="3629310"/>
            <a:ext cx="409250" cy="239857"/>
          </a:xfrm>
          <a:custGeom>
            <a:avLst/>
            <a:gdLst/>
            <a:ahLst/>
            <a:cxnLst/>
            <a:rect l="l" t="t" r="r" b="b"/>
            <a:pathLst>
              <a:path w="9647" h="5654" extrusionOk="0">
                <a:moveTo>
                  <a:pt x="3725" y="1"/>
                </a:moveTo>
                <a:cubicBezTo>
                  <a:pt x="3212" y="1"/>
                  <a:pt x="2700" y="346"/>
                  <a:pt x="2700" y="1036"/>
                </a:cubicBezTo>
                <a:lnTo>
                  <a:pt x="2700" y="1099"/>
                </a:lnTo>
                <a:cubicBezTo>
                  <a:pt x="2637" y="1120"/>
                  <a:pt x="2574" y="1141"/>
                  <a:pt x="2511" y="1183"/>
                </a:cubicBezTo>
                <a:cubicBezTo>
                  <a:pt x="2345" y="1079"/>
                  <a:pt x="2167" y="1032"/>
                  <a:pt x="1994" y="1032"/>
                </a:cubicBezTo>
                <a:cubicBezTo>
                  <a:pt x="1469" y="1032"/>
                  <a:pt x="984" y="1464"/>
                  <a:pt x="984" y="2062"/>
                </a:cubicBezTo>
                <a:cubicBezTo>
                  <a:pt x="984" y="2145"/>
                  <a:pt x="984" y="2208"/>
                  <a:pt x="1005" y="2271"/>
                </a:cubicBezTo>
                <a:cubicBezTo>
                  <a:pt x="1" y="2731"/>
                  <a:pt x="335" y="4238"/>
                  <a:pt x="1444" y="4238"/>
                </a:cubicBezTo>
                <a:cubicBezTo>
                  <a:pt x="1528" y="4238"/>
                  <a:pt x="1633" y="4217"/>
                  <a:pt x="1737" y="4175"/>
                </a:cubicBezTo>
                <a:cubicBezTo>
                  <a:pt x="1884" y="4572"/>
                  <a:pt x="2260" y="4844"/>
                  <a:pt x="2679" y="4844"/>
                </a:cubicBezTo>
                <a:cubicBezTo>
                  <a:pt x="2867" y="4844"/>
                  <a:pt x="3055" y="4782"/>
                  <a:pt x="3223" y="4698"/>
                </a:cubicBezTo>
                <a:cubicBezTo>
                  <a:pt x="3260" y="5303"/>
                  <a:pt x="3756" y="5653"/>
                  <a:pt x="4260" y="5653"/>
                </a:cubicBezTo>
                <a:cubicBezTo>
                  <a:pt x="4610" y="5653"/>
                  <a:pt x="4963" y="5485"/>
                  <a:pt x="5169" y="5116"/>
                </a:cubicBezTo>
                <a:cubicBezTo>
                  <a:pt x="5363" y="5375"/>
                  <a:pt x="5663" y="5506"/>
                  <a:pt x="5969" y="5506"/>
                </a:cubicBezTo>
                <a:cubicBezTo>
                  <a:pt x="6255" y="5506"/>
                  <a:pt x="6546" y="5391"/>
                  <a:pt x="6759" y="5158"/>
                </a:cubicBezTo>
                <a:cubicBezTo>
                  <a:pt x="6898" y="5223"/>
                  <a:pt x="7042" y="5253"/>
                  <a:pt x="7182" y="5253"/>
                </a:cubicBezTo>
                <a:cubicBezTo>
                  <a:pt x="7717" y="5253"/>
                  <a:pt x="8203" y="4818"/>
                  <a:pt x="8203" y="4238"/>
                </a:cubicBezTo>
                <a:lnTo>
                  <a:pt x="8265" y="4238"/>
                </a:lnTo>
                <a:cubicBezTo>
                  <a:pt x="9165" y="4238"/>
                  <a:pt x="9646" y="3191"/>
                  <a:pt x="9060" y="2522"/>
                </a:cubicBezTo>
                <a:cubicBezTo>
                  <a:pt x="9567" y="1747"/>
                  <a:pt x="8913" y="912"/>
                  <a:pt x="8184" y="912"/>
                </a:cubicBezTo>
                <a:cubicBezTo>
                  <a:pt x="7949" y="912"/>
                  <a:pt x="7706" y="999"/>
                  <a:pt x="7491" y="1204"/>
                </a:cubicBezTo>
                <a:cubicBezTo>
                  <a:pt x="7319" y="1098"/>
                  <a:pt x="7122" y="1042"/>
                  <a:pt x="6925" y="1042"/>
                </a:cubicBezTo>
                <a:cubicBezTo>
                  <a:pt x="6812" y="1042"/>
                  <a:pt x="6699" y="1061"/>
                  <a:pt x="6591" y="1099"/>
                </a:cubicBezTo>
                <a:cubicBezTo>
                  <a:pt x="6395" y="728"/>
                  <a:pt x="6037" y="544"/>
                  <a:pt x="5678" y="544"/>
                </a:cubicBezTo>
                <a:cubicBezTo>
                  <a:pt x="5309" y="544"/>
                  <a:pt x="4941" y="738"/>
                  <a:pt x="4750" y="1120"/>
                </a:cubicBezTo>
                <a:lnTo>
                  <a:pt x="4750" y="1036"/>
                </a:lnTo>
                <a:cubicBezTo>
                  <a:pt x="4750" y="346"/>
                  <a:pt x="4238" y="1"/>
                  <a:pt x="37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9"/>
          <p:cNvSpPr/>
          <p:nvPr/>
        </p:nvSpPr>
        <p:spPr>
          <a:xfrm>
            <a:off x="1200604" y="3741604"/>
            <a:ext cx="166933" cy="402123"/>
          </a:xfrm>
          <a:custGeom>
            <a:avLst/>
            <a:gdLst/>
            <a:ahLst/>
            <a:cxnLst/>
            <a:rect l="l" t="t" r="r" b="b"/>
            <a:pathLst>
              <a:path w="3935" h="9479" extrusionOk="0">
                <a:moveTo>
                  <a:pt x="1884" y="0"/>
                </a:moveTo>
                <a:lnTo>
                  <a:pt x="1633" y="4185"/>
                </a:lnTo>
                <a:lnTo>
                  <a:pt x="1633" y="4143"/>
                </a:lnTo>
                <a:cubicBezTo>
                  <a:pt x="1591" y="3997"/>
                  <a:pt x="1570" y="3871"/>
                  <a:pt x="1528" y="3746"/>
                </a:cubicBezTo>
                <a:cubicBezTo>
                  <a:pt x="1486" y="3599"/>
                  <a:pt x="1465" y="3474"/>
                  <a:pt x="1423" y="3348"/>
                </a:cubicBezTo>
                <a:lnTo>
                  <a:pt x="1361" y="3160"/>
                </a:lnTo>
                <a:cubicBezTo>
                  <a:pt x="1340" y="3097"/>
                  <a:pt x="1319" y="3034"/>
                  <a:pt x="1298" y="2972"/>
                </a:cubicBezTo>
                <a:cubicBezTo>
                  <a:pt x="1256" y="2846"/>
                  <a:pt x="1214" y="2720"/>
                  <a:pt x="1172" y="2616"/>
                </a:cubicBezTo>
                <a:cubicBezTo>
                  <a:pt x="1089" y="2407"/>
                  <a:pt x="1005" y="2176"/>
                  <a:pt x="900" y="1988"/>
                </a:cubicBezTo>
                <a:cubicBezTo>
                  <a:pt x="817" y="1800"/>
                  <a:pt x="733" y="1632"/>
                  <a:pt x="607" y="1465"/>
                </a:cubicBezTo>
                <a:cubicBezTo>
                  <a:pt x="524" y="1340"/>
                  <a:pt x="440" y="1235"/>
                  <a:pt x="335" y="1130"/>
                </a:cubicBezTo>
                <a:cubicBezTo>
                  <a:pt x="273" y="1047"/>
                  <a:pt x="189" y="1005"/>
                  <a:pt x="105" y="942"/>
                </a:cubicBezTo>
                <a:cubicBezTo>
                  <a:pt x="84" y="921"/>
                  <a:pt x="42" y="921"/>
                  <a:pt x="1" y="900"/>
                </a:cubicBezTo>
                <a:lnTo>
                  <a:pt x="1" y="900"/>
                </a:lnTo>
                <a:cubicBezTo>
                  <a:pt x="42" y="921"/>
                  <a:pt x="63" y="942"/>
                  <a:pt x="105" y="963"/>
                </a:cubicBezTo>
                <a:cubicBezTo>
                  <a:pt x="168" y="1005"/>
                  <a:pt x="231" y="1088"/>
                  <a:pt x="294" y="1151"/>
                </a:cubicBezTo>
                <a:cubicBezTo>
                  <a:pt x="377" y="1277"/>
                  <a:pt x="461" y="1402"/>
                  <a:pt x="524" y="1528"/>
                </a:cubicBezTo>
                <a:cubicBezTo>
                  <a:pt x="607" y="1695"/>
                  <a:pt x="691" y="1863"/>
                  <a:pt x="754" y="2051"/>
                </a:cubicBezTo>
                <a:cubicBezTo>
                  <a:pt x="817" y="2239"/>
                  <a:pt x="879" y="2469"/>
                  <a:pt x="921" y="2700"/>
                </a:cubicBezTo>
                <a:cubicBezTo>
                  <a:pt x="963" y="2804"/>
                  <a:pt x="984" y="2930"/>
                  <a:pt x="1005" y="3055"/>
                </a:cubicBezTo>
                <a:cubicBezTo>
                  <a:pt x="1026" y="3118"/>
                  <a:pt x="1026" y="3181"/>
                  <a:pt x="1047" y="3244"/>
                </a:cubicBezTo>
                <a:lnTo>
                  <a:pt x="1068" y="3432"/>
                </a:lnTo>
                <a:cubicBezTo>
                  <a:pt x="1089" y="3557"/>
                  <a:pt x="1110" y="3683"/>
                  <a:pt x="1130" y="3809"/>
                </a:cubicBezTo>
                <a:cubicBezTo>
                  <a:pt x="1151" y="3955"/>
                  <a:pt x="1151" y="4081"/>
                  <a:pt x="1172" y="4227"/>
                </a:cubicBezTo>
                <a:cubicBezTo>
                  <a:pt x="1214" y="4478"/>
                  <a:pt x="1235" y="4771"/>
                  <a:pt x="1235" y="5043"/>
                </a:cubicBezTo>
                <a:cubicBezTo>
                  <a:pt x="1235" y="5189"/>
                  <a:pt x="1256" y="5315"/>
                  <a:pt x="1256" y="5461"/>
                </a:cubicBezTo>
                <a:cubicBezTo>
                  <a:pt x="1277" y="5608"/>
                  <a:pt x="1277" y="5713"/>
                  <a:pt x="1277" y="5880"/>
                </a:cubicBezTo>
                <a:cubicBezTo>
                  <a:pt x="1277" y="6026"/>
                  <a:pt x="1277" y="6131"/>
                  <a:pt x="1277" y="6277"/>
                </a:cubicBezTo>
                <a:lnTo>
                  <a:pt x="1277" y="6675"/>
                </a:lnTo>
                <a:lnTo>
                  <a:pt x="1277" y="7428"/>
                </a:lnTo>
                <a:cubicBezTo>
                  <a:pt x="1277" y="7658"/>
                  <a:pt x="1277" y="7889"/>
                  <a:pt x="1256" y="8098"/>
                </a:cubicBezTo>
                <a:cubicBezTo>
                  <a:pt x="1256" y="8307"/>
                  <a:pt x="1256" y="8495"/>
                  <a:pt x="1235" y="8663"/>
                </a:cubicBezTo>
                <a:cubicBezTo>
                  <a:pt x="1235" y="8830"/>
                  <a:pt x="1214" y="8977"/>
                  <a:pt x="1214" y="9102"/>
                </a:cubicBezTo>
                <a:lnTo>
                  <a:pt x="1193" y="9479"/>
                </a:lnTo>
                <a:lnTo>
                  <a:pt x="2407" y="9479"/>
                </a:lnTo>
                <a:lnTo>
                  <a:pt x="2407" y="9395"/>
                </a:lnTo>
                <a:cubicBezTo>
                  <a:pt x="2407" y="9395"/>
                  <a:pt x="2407" y="9249"/>
                  <a:pt x="2386" y="8998"/>
                </a:cubicBezTo>
                <a:cubicBezTo>
                  <a:pt x="2386" y="8872"/>
                  <a:pt x="2386" y="8746"/>
                  <a:pt x="2365" y="8558"/>
                </a:cubicBezTo>
                <a:lnTo>
                  <a:pt x="2365" y="8286"/>
                </a:lnTo>
                <a:cubicBezTo>
                  <a:pt x="2365" y="8202"/>
                  <a:pt x="2365" y="8098"/>
                  <a:pt x="2365" y="7993"/>
                </a:cubicBezTo>
                <a:lnTo>
                  <a:pt x="2365" y="7324"/>
                </a:lnTo>
                <a:lnTo>
                  <a:pt x="2365" y="6947"/>
                </a:lnTo>
                <a:cubicBezTo>
                  <a:pt x="2365" y="6822"/>
                  <a:pt x="2365" y="6675"/>
                  <a:pt x="2386" y="6550"/>
                </a:cubicBezTo>
                <a:cubicBezTo>
                  <a:pt x="2407" y="6424"/>
                  <a:pt x="2386" y="6298"/>
                  <a:pt x="2386" y="6152"/>
                </a:cubicBezTo>
                <a:lnTo>
                  <a:pt x="2386" y="5943"/>
                </a:lnTo>
                <a:lnTo>
                  <a:pt x="2386" y="5859"/>
                </a:lnTo>
                <a:lnTo>
                  <a:pt x="2386" y="5754"/>
                </a:lnTo>
                <a:cubicBezTo>
                  <a:pt x="2407" y="5482"/>
                  <a:pt x="2428" y="5189"/>
                  <a:pt x="2449" y="4917"/>
                </a:cubicBezTo>
                <a:cubicBezTo>
                  <a:pt x="2470" y="4645"/>
                  <a:pt x="2532" y="4353"/>
                  <a:pt x="2574" y="4081"/>
                </a:cubicBezTo>
                <a:cubicBezTo>
                  <a:pt x="2595" y="3955"/>
                  <a:pt x="2616" y="3829"/>
                  <a:pt x="2637" y="3683"/>
                </a:cubicBezTo>
                <a:cubicBezTo>
                  <a:pt x="2679" y="3537"/>
                  <a:pt x="2679" y="3432"/>
                  <a:pt x="2721" y="3306"/>
                </a:cubicBezTo>
                <a:cubicBezTo>
                  <a:pt x="2763" y="3160"/>
                  <a:pt x="2783" y="3034"/>
                  <a:pt x="2825" y="2930"/>
                </a:cubicBezTo>
                <a:cubicBezTo>
                  <a:pt x="2825" y="2888"/>
                  <a:pt x="2825" y="2867"/>
                  <a:pt x="2846" y="2825"/>
                </a:cubicBezTo>
                <a:cubicBezTo>
                  <a:pt x="2846" y="2804"/>
                  <a:pt x="2846" y="2762"/>
                  <a:pt x="2867" y="2741"/>
                </a:cubicBezTo>
                <a:lnTo>
                  <a:pt x="2930" y="2574"/>
                </a:lnTo>
                <a:lnTo>
                  <a:pt x="2972" y="2407"/>
                </a:lnTo>
                <a:cubicBezTo>
                  <a:pt x="2972" y="2365"/>
                  <a:pt x="2993" y="2344"/>
                  <a:pt x="2993" y="2323"/>
                </a:cubicBezTo>
                <a:lnTo>
                  <a:pt x="3035" y="2239"/>
                </a:lnTo>
                <a:lnTo>
                  <a:pt x="3160" y="1925"/>
                </a:lnTo>
                <a:cubicBezTo>
                  <a:pt x="3202" y="1842"/>
                  <a:pt x="3244" y="1737"/>
                  <a:pt x="3286" y="1674"/>
                </a:cubicBezTo>
                <a:cubicBezTo>
                  <a:pt x="3307" y="1632"/>
                  <a:pt x="3327" y="1591"/>
                  <a:pt x="3348" y="1549"/>
                </a:cubicBezTo>
                <a:lnTo>
                  <a:pt x="3411" y="1423"/>
                </a:lnTo>
                <a:lnTo>
                  <a:pt x="3474" y="1319"/>
                </a:lnTo>
                <a:cubicBezTo>
                  <a:pt x="3495" y="1277"/>
                  <a:pt x="3537" y="1256"/>
                  <a:pt x="3537" y="1235"/>
                </a:cubicBezTo>
                <a:cubicBezTo>
                  <a:pt x="3558" y="1193"/>
                  <a:pt x="3599" y="1172"/>
                  <a:pt x="3599" y="1130"/>
                </a:cubicBezTo>
                <a:lnTo>
                  <a:pt x="3641" y="1088"/>
                </a:lnTo>
                <a:lnTo>
                  <a:pt x="3662" y="1068"/>
                </a:lnTo>
                <a:cubicBezTo>
                  <a:pt x="3704" y="1026"/>
                  <a:pt x="3746" y="963"/>
                  <a:pt x="3767" y="942"/>
                </a:cubicBezTo>
                <a:cubicBezTo>
                  <a:pt x="3809" y="900"/>
                  <a:pt x="3830" y="879"/>
                  <a:pt x="3871" y="858"/>
                </a:cubicBezTo>
                <a:lnTo>
                  <a:pt x="3913" y="796"/>
                </a:lnTo>
                <a:lnTo>
                  <a:pt x="3934" y="796"/>
                </a:lnTo>
                <a:lnTo>
                  <a:pt x="3913" y="775"/>
                </a:lnTo>
                <a:lnTo>
                  <a:pt x="3851" y="816"/>
                </a:lnTo>
                <a:cubicBezTo>
                  <a:pt x="3830" y="837"/>
                  <a:pt x="3788" y="858"/>
                  <a:pt x="3767" y="900"/>
                </a:cubicBezTo>
                <a:cubicBezTo>
                  <a:pt x="3725" y="921"/>
                  <a:pt x="3683" y="963"/>
                  <a:pt x="3641" y="1005"/>
                </a:cubicBezTo>
                <a:lnTo>
                  <a:pt x="3599" y="1047"/>
                </a:lnTo>
                <a:lnTo>
                  <a:pt x="3558" y="1088"/>
                </a:lnTo>
                <a:lnTo>
                  <a:pt x="3495" y="1151"/>
                </a:lnTo>
                <a:cubicBezTo>
                  <a:pt x="3474" y="1193"/>
                  <a:pt x="3432" y="1214"/>
                  <a:pt x="3411" y="1256"/>
                </a:cubicBezTo>
                <a:lnTo>
                  <a:pt x="3327" y="1360"/>
                </a:lnTo>
                <a:lnTo>
                  <a:pt x="3244" y="1465"/>
                </a:lnTo>
                <a:cubicBezTo>
                  <a:pt x="3223" y="1486"/>
                  <a:pt x="3202" y="1528"/>
                  <a:pt x="3181" y="1570"/>
                </a:cubicBezTo>
                <a:cubicBezTo>
                  <a:pt x="3118" y="1653"/>
                  <a:pt x="3055" y="1737"/>
                  <a:pt x="3014" y="1842"/>
                </a:cubicBezTo>
                <a:lnTo>
                  <a:pt x="2846" y="2135"/>
                </a:lnTo>
                <a:lnTo>
                  <a:pt x="2804" y="2218"/>
                </a:lnTo>
                <a:cubicBezTo>
                  <a:pt x="2783" y="2239"/>
                  <a:pt x="2783" y="2260"/>
                  <a:pt x="2763" y="2302"/>
                </a:cubicBezTo>
                <a:cubicBezTo>
                  <a:pt x="2742" y="2344"/>
                  <a:pt x="2721" y="2407"/>
                  <a:pt x="2679" y="2469"/>
                </a:cubicBezTo>
                <a:lnTo>
                  <a:pt x="2616" y="2637"/>
                </a:lnTo>
                <a:lnTo>
                  <a:pt x="2574" y="2720"/>
                </a:lnTo>
                <a:cubicBezTo>
                  <a:pt x="2574" y="2741"/>
                  <a:pt x="2553" y="2783"/>
                  <a:pt x="2532" y="2804"/>
                </a:cubicBezTo>
                <a:lnTo>
                  <a:pt x="2407" y="3181"/>
                </a:lnTo>
                <a:cubicBezTo>
                  <a:pt x="2344" y="3306"/>
                  <a:pt x="2302" y="3453"/>
                  <a:pt x="2260" y="3578"/>
                </a:cubicBezTo>
                <a:cubicBezTo>
                  <a:pt x="2219" y="3704"/>
                  <a:pt x="2177" y="3829"/>
                  <a:pt x="2135" y="3976"/>
                </a:cubicBezTo>
                <a:cubicBezTo>
                  <a:pt x="2135" y="4018"/>
                  <a:pt x="2114" y="4060"/>
                  <a:pt x="2114" y="4101"/>
                </a:cubicBezTo>
                <a:lnTo>
                  <a:pt x="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9"/>
          <p:cNvSpPr/>
          <p:nvPr/>
        </p:nvSpPr>
        <p:spPr>
          <a:xfrm>
            <a:off x="1790300" y="3697878"/>
            <a:ext cx="643744" cy="377306"/>
          </a:xfrm>
          <a:custGeom>
            <a:avLst/>
            <a:gdLst/>
            <a:ahLst/>
            <a:cxnLst/>
            <a:rect l="l" t="t" r="r" b="b"/>
            <a:pathLst>
              <a:path w="9647" h="5654" extrusionOk="0">
                <a:moveTo>
                  <a:pt x="3725" y="1"/>
                </a:moveTo>
                <a:cubicBezTo>
                  <a:pt x="3212" y="1"/>
                  <a:pt x="2700" y="346"/>
                  <a:pt x="2700" y="1036"/>
                </a:cubicBezTo>
                <a:lnTo>
                  <a:pt x="2700" y="1099"/>
                </a:lnTo>
                <a:cubicBezTo>
                  <a:pt x="2637" y="1120"/>
                  <a:pt x="2574" y="1141"/>
                  <a:pt x="2511" y="1183"/>
                </a:cubicBezTo>
                <a:cubicBezTo>
                  <a:pt x="2345" y="1079"/>
                  <a:pt x="2167" y="1032"/>
                  <a:pt x="1994" y="1032"/>
                </a:cubicBezTo>
                <a:cubicBezTo>
                  <a:pt x="1469" y="1032"/>
                  <a:pt x="984" y="1464"/>
                  <a:pt x="984" y="2062"/>
                </a:cubicBezTo>
                <a:cubicBezTo>
                  <a:pt x="984" y="2145"/>
                  <a:pt x="984" y="2208"/>
                  <a:pt x="1005" y="2271"/>
                </a:cubicBezTo>
                <a:cubicBezTo>
                  <a:pt x="1" y="2731"/>
                  <a:pt x="335" y="4238"/>
                  <a:pt x="1444" y="4238"/>
                </a:cubicBezTo>
                <a:cubicBezTo>
                  <a:pt x="1528" y="4238"/>
                  <a:pt x="1633" y="4217"/>
                  <a:pt x="1737" y="4175"/>
                </a:cubicBezTo>
                <a:cubicBezTo>
                  <a:pt x="1884" y="4572"/>
                  <a:pt x="2260" y="4844"/>
                  <a:pt x="2679" y="4844"/>
                </a:cubicBezTo>
                <a:cubicBezTo>
                  <a:pt x="2867" y="4844"/>
                  <a:pt x="3055" y="4782"/>
                  <a:pt x="3223" y="4698"/>
                </a:cubicBezTo>
                <a:cubicBezTo>
                  <a:pt x="3260" y="5303"/>
                  <a:pt x="3756" y="5653"/>
                  <a:pt x="4260" y="5653"/>
                </a:cubicBezTo>
                <a:cubicBezTo>
                  <a:pt x="4610" y="5653"/>
                  <a:pt x="4963" y="5485"/>
                  <a:pt x="5169" y="5116"/>
                </a:cubicBezTo>
                <a:cubicBezTo>
                  <a:pt x="5363" y="5375"/>
                  <a:pt x="5663" y="5506"/>
                  <a:pt x="5969" y="5506"/>
                </a:cubicBezTo>
                <a:cubicBezTo>
                  <a:pt x="6255" y="5506"/>
                  <a:pt x="6546" y="5391"/>
                  <a:pt x="6759" y="5158"/>
                </a:cubicBezTo>
                <a:cubicBezTo>
                  <a:pt x="6898" y="5223"/>
                  <a:pt x="7042" y="5253"/>
                  <a:pt x="7182" y="5253"/>
                </a:cubicBezTo>
                <a:cubicBezTo>
                  <a:pt x="7717" y="5253"/>
                  <a:pt x="8203" y="4818"/>
                  <a:pt x="8203" y="4238"/>
                </a:cubicBezTo>
                <a:lnTo>
                  <a:pt x="8265" y="4238"/>
                </a:lnTo>
                <a:cubicBezTo>
                  <a:pt x="9165" y="4238"/>
                  <a:pt x="9646" y="3191"/>
                  <a:pt x="9060" y="2522"/>
                </a:cubicBezTo>
                <a:cubicBezTo>
                  <a:pt x="9567" y="1747"/>
                  <a:pt x="8913" y="912"/>
                  <a:pt x="8184" y="912"/>
                </a:cubicBezTo>
                <a:cubicBezTo>
                  <a:pt x="7949" y="912"/>
                  <a:pt x="7706" y="999"/>
                  <a:pt x="7491" y="1204"/>
                </a:cubicBezTo>
                <a:cubicBezTo>
                  <a:pt x="7319" y="1098"/>
                  <a:pt x="7122" y="1042"/>
                  <a:pt x="6925" y="1042"/>
                </a:cubicBezTo>
                <a:cubicBezTo>
                  <a:pt x="6812" y="1042"/>
                  <a:pt x="6699" y="1061"/>
                  <a:pt x="6591" y="1099"/>
                </a:cubicBezTo>
                <a:cubicBezTo>
                  <a:pt x="6395" y="728"/>
                  <a:pt x="6037" y="544"/>
                  <a:pt x="5678" y="544"/>
                </a:cubicBezTo>
                <a:cubicBezTo>
                  <a:pt x="5309" y="544"/>
                  <a:pt x="4941" y="738"/>
                  <a:pt x="4750" y="1120"/>
                </a:cubicBezTo>
                <a:lnTo>
                  <a:pt x="4750" y="1036"/>
                </a:lnTo>
                <a:cubicBezTo>
                  <a:pt x="4750" y="346"/>
                  <a:pt x="4238" y="1"/>
                  <a:pt x="37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9"/>
          <p:cNvSpPr/>
          <p:nvPr/>
        </p:nvSpPr>
        <p:spPr>
          <a:xfrm>
            <a:off x="1989964" y="3877564"/>
            <a:ext cx="262583" cy="632557"/>
          </a:xfrm>
          <a:custGeom>
            <a:avLst/>
            <a:gdLst/>
            <a:ahLst/>
            <a:cxnLst/>
            <a:rect l="l" t="t" r="r" b="b"/>
            <a:pathLst>
              <a:path w="3935" h="9479" extrusionOk="0">
                <a:moveTo>
                  <a:pt x="1884" y="0"/>
                </a:moveTo>
                <a:lnTo>
                  <a:pt x="1633" y="4185"/>
                </a:lnTo>
                <a:lnTo>
                  <a:pt x="1633" y="4143"/>
                </a:lnTo>
                <a:cubicBezTo>
                  <a:pt x="1591" y="3997"/>
                  <a:pt x="1570" y="3871"/>
                  <a:pt x="1528" y="3746"/>
                </a:cubicBezTo>
                <a:cubicBezTo>
                  <a:pt x="1486" y="3599"/>
                  <a:pt x="1465" y="3474"/>
                  <a:pt x="1423" y="3348"/>
                </a:cubicBezTo>
                <a:lnTo>
                  <a:pt x="1361" y="3160"/>
                </a:lnTo>
                <a:cubicBezTo>
                  <a:pt x="1340" y="3097"/>
                  <a:pt x="1319" y="3034"/>
                  <a:pt x="1298" y="2972"/>
                </a:cubicBezTo>
                <a:cubicBezTo>
                  <a:pt x="1256" y="2846"/>
                  <a:pt x="1214" y="2720"/>
                  <a:pt x="1172" y="2616"/>
                </a:cubicBezTo>
                <a:cubicBezTo>
                  <a:pt x="1089" y="2407"/>
                  <a:pt x="1005" y="2176"/>
                  <a:pt x="900" y="1988"/>
                </a:cubicBezTo>
                <a:cubicBezTo>
                  <a:pt x="817" y="1800"/>
                  <a:pt x="733" y="1632"/>
                  <a:pt x="607" y="1465"/>
                </a:cubicBezTo>
                <a:cubicBezTo>
                  <a:pt x="524" y="1340"/>
                  <a:pt x="440" y="1235"/>
                  <a:pt x="335" y="1130"/>
                </a:cubicBezTo>
                <a:cubicBezTo>
                  <a:pt x="273" y="1047"/>
                  <a:pt x="189" y="1005"/>
                  <a:pt x="105" y="942"/>
                </a:cubicBezTo>
                <a:cubicBezTo>
                  <a:pt x="84" y="921"/>
                  <a:pt x="42" y="921"/>
                  <a:pt x="1" y="900"/>
                </a:cubicBezTo>
                <a:lnTo>
                  <a:pt x="1" y="900"/>
                </a:lnTo>
                <a:cubicBezTo>
                  <a:pt x="42" y="921"/>
                  <a:pt x="63" y="942"/>
                  <a:pt x="105" y="963"/>
                </a:cubicBezTo>
                <a:cubicBezTo>
                  <a:pt x="168" y="1005"/>
                  <a:pt x="231" y="1088"/>
                  <a:pt x="294" y="1151"/>
                </a:cubicBezTo>
                <a:cubicBezTo>
                  <a:pt x="377" y="1277"/>
                  <a:pt x="461" y="1402"/>
                  <a:pt x="524" y="1528"/>
                </a:cubicBezTo>
                <a:cubicBezTo>
                  <a:pt x="607" y="1695"/>
                  <a:pt x="691" y="1863"/>
                  <a:pt x="754" y="2051"/>
                </a:cubicBezTo>
                <a:cubicBezTo>
                  <a:pt x="817" y="2239"/>
                  <a:pt x="879" y="2469"/>
                  <a:pt x="921" y="2700"/>
                </a:cubicBezTo>
                <a:cubicBezTo>
                  <a:pt x="963" y="2804"/>
                  <a:pt x="984" y="2930"/>
                  <a:pt x="1005" y="3055"/>
                </a:cubicBezTo>
                <a:cubicBezTo>
                  <a:pt x="1026" y="3118"/>
                  <a:pt x="1026" y="3181"/>
                  <a:pt x="1047" y="3244"/>
                </a:cubicBezTo>
                <a:lnTo>
                  <a:pt x="1068" y="3432"/>
                </a:lnTo>
                <a:cubicBezTo>
                  <a:pt x="1089" y="3557"/>
                  <a:pt x="1110" y="3683"/>
                  <a:pt x="1130" y="3809"/>
                </a:cubicBezTo>
                <a:cubicBezTo>
                  <a:pt x="1151" y="3955"/>
                  <a:pt x="1151" y="4081"/>
                  <a:pt x="1172" y="4227"/>
                </a:cubicBezTo>
                <a:cubicBezTo>
                  <a:pt x="1214" y="4478"/>
                  <a:pt x="1235" y="4771"/>
                  <a:pt x="1235" y="5043"/>
                </a:cubicBezTo>
                <a:cubicBezTo>
                  <a:pt x="1235" y="5189"/>
                  <a:pt x="1256" y="5315"/>
                  <a:pt x="1256" y="5461"/>
                </a:cubicBezTo>
                <a:cubicBezTo>
                  <a:pt x="1277" y="5608"/>
                  <a:pt x="1277" y="5713"/>
                  <a:pt x="1277" y="5880"/>
                </a:cubicBezTo>
                <a:cubicBezTo>
                  <a:pt x="1277" y="6026"/>
                  <a:pt x="1277" y="6131"/>
                  <a:pt x="1277" y="6277"/>
                </a:cubicBezTo>
                <a:lnTo>
                  <a:pt x="1277" y="6675"/>
                </a:lnTo>
                <a:lnTo>
                  <a:pt x="1277" y="7428"/>
                </a:lnTo>
                <a:cubicBezTo>
                  <a:pt x="1277" y="7658"/>
                  <a:pt x="1277" y="7889"/>
                  <a:pt x="1256" y="8098"/>
                </a:cubicBezTo>
                <a:cubicBezTo>
                  <a:pt x="1256" y="8307"/>
                  <a:pt x="1256" y="8495"/>
                  <a:pt x="1235" y="8663"/>
                </a:cubicBezTo>
                <a:cubicBezTo>
                  <a:pt x="1235" y="8830"/>
                  <a:pt x="1214" y="8977"/>
                  <a:pt x="1214" y="9102"/>
                </a:cubicBezTo>
                <a:lnTo>
                  <a:pt x="1193" y="9479"/>
                </a:lnTo>
                <a:lnTo>
                  <a:pt x="2407" y="9479"/>
                </a:lnTo>
                <a:lnTo>
                  <a:pt x="2407" y="9395"/>
                </a:lnTo>
                <a:cubicBezTo>
                  <a:pt x="2407" y="9395"/>
                  <a:pt x="2407" y="9249"/>
                  <a:pt x="2386" y="8998"/>
                </a:cubicBezTo>
                <a:cubicBezTo>
                  <a:pt x="2386" y="8872"/>
                  <a:pt x="2386" y="8746"/>
                  <a:pt x="2365" y="8558"/>
                </a:cubicBezTo>
                <a:lnTo>
                  <a:pt x="2365" y="8286"/>
                </a:lnTo>
                <a:cubicBezTo>
                  <a:pt x="2365" y="8202"/>
                  <a:pt x="2365" y="8098"/>
                  <a:pt x="2365" y="7993"/>
                </a:cubicBezTo>
                <a:lnTo>
                  <a:pt x="2365" y="7324"/>
                </a:lnTo>
                <a:lnTo>
                  <a:pt x="2365" y="6947"/>
                </a:lnTo>
                <a:cubicBezTo>
                  <a:pt x="2365" y="6822"/>
                  <a:pt x="2365" y="6675"/>
                  <a:pt x="2386" y="6550"/>
                </a:cubicBezTo>
                <a:cubicBezTo>
                  <a:pt x="2407" y="6424"/>
                  <a:pt x="2386" y="6298"/>
                  <a:pt x="2386" y="6152"/>
                </a:cubicBezTo>
                <a:lnTo>
                  <a:pt x="2386" y="5943"/>
                </a:lnTo>
                <a:lnTo>
                  <a:pt x="2386" y="5859"/>
                </a:lnTo>
                <a:lnTo>
                  <a:pt x="2386" y="5754"/>
                </a:lnTo>
                <a:cubicBezTo>
                  <a:pt x="2407" y="5482"/>
                  <a:pt x="2428" y="5189"/>
                  <a:pt x="2449" y="4917"/>
                </a:cubicBezTo>
                <a:cubicBezTo>
                  <a:pt x="2470" y="4645"/>
                  <a:pt x="2532" y="4353"/>
                  <a:pt x="2574" y="4081"/>
                </a:cubicBezTo>
                <a:cubicBezTo>
                  <a:pt x="2595" y="3955"/>
                  <a:pt x="2616" y="3829"/>
                  <a:pt x="2637" y="3683"/>
                </a:cubicBezTo>
                <a:cubicBezTo>
                  <a:pt x="2679" y="3537"/>
                  <a:pt x="2679" y="3432"/>
                  <a:pt x="2721" y="3306"/>
                </a:cubicBezTo>
                <a:cubicBezTo>
                  <a:pt x="2763" y="3160"/>
                  <a:pt x="2783" y="3034"/>
                  <a:pt x="2825" y="2930"/>
                </a:cubicBezTo>
                <a:cubicBezTo>
                  <a:pt x="2825" y="2888"/>
                  <a:pt x="2825" y="2867"/>
                  <a:pt x="2846" y="2825"/>
                </a:cubicBezTo>
                <a:cubicBezTo>
                  <a:pt x="2846" y="2804"/>
                  <a:pt x="2846" y="2762"/>
                  <a:pt x="2867" y="2741"/>
                </a:cubicBezTo>
                <a:lnTo>
                  <a:pt x="2930" y="2574"/>
                </a:lnTo>
                <a:lnTo>
                  <a:pt x="2972" y="2407"/>
                </a:lnTo>
                <a:cubicBezTo>
                  <a:pt x="2972" y="2365"/>
                  <a:pt x="2993" y="2344"/>
                  <a:pt x="2993" y="2323"/>
                </a:cubicBezTo>
                <a:lnTo>
                  <a:pt x="3035" y="2239"/>
                </a:lnTo>
                <a:lnTo>
                  <a:pt x="3160" y="1925"/>
                </a:lnTo>
                <a:cubicBezTo>
                  <a:pt x="3202" y="1842"/>
                  <a:pt x="3244" y="1737"/>
                  <a:pt x="3286" y="1674"/>
                </a:cubicBezTo>
                <a:cubicBezTo>
                  <a:pt x="3307" y="1632"/>
                  <a:pt x="3327" y="1591"/>
                  <a:pt x="3348" y="1549"/>
                </a:cubicBezTo>
                <a:lnTo>
                  <a:pt x="3411" y="1423"/>
                </a:lnTo>
                <a:lnTo>
                  <a:pt x="3474" y="1319"/>
                </a:lnTo>
                <a:cubicBezTo>
                  <a:pt x="3495" y="1277"/>
                  <a:pt x="3537" y="1256"/>
                  <a:pt x="3537" y="1235"/>
                </a:cubicBezTo>
                <a:cubicBezTo>
                  <a:pt x="3558" y="1193"/>
                  <a:pt x="3599" y="1172"/>
                  <a:pt x="3599" y="1130"/>
                </a:cubicBezTo>
                <a:lnTo>
                  <a:pt x="3641" y="1088"/>
                </a:lnTo>
                <a:lnTo>
                  <a:pt x="3662" y="1068"/>
                </a:lnTo>
                <a:cubicBezTo>
                  <a:pt x="3704" y="1026"/>
                  <a:pt x="3746" y="963"/>
                  <a:pt x="3767" y="942"/>
                </a:cubicBezTo>
                <a:cubicBezTo>
                  <a:pt x="3809" y="900"/>
                  <a:pt x="3830" y="879"/>
                  <a:pt x="3871" y="858"/>
                </a:cubicBezTo>
                <a:lnTo>
                  <a:pt x="3913" y="796"/>
                </a:lnTo>
                <a:lnTo>
                  <a:pt x="3934" y="796"/>
                </a:lnTo>
                <a:lnTo>
                  <a:pt x="3913" y="775"/>
                </a:lnTo>
                <a:lnTo>
                  <a:pt x="3851" y="816"/>
                </a:lnTo>
                <a:cubicBezTo>
                  <a:pt x="3830" y="837"/>
                  <a:pt x="3788" y="858"/>
                  <a:pt x="3767" y="900"/>
                </a:cubicBezTo>
                <a:cubicBezTo>
                  <a:pt x="3725" y="921"/>
                  <a:pt x="3683" y="963"/>
                  <a:pt x="3641" y="1005"/>
                </a:cubicBezTo>
                <a:lnTo>
                  <a:pt x="3599" y="1047"/>
                </a:lnTo>
                <a:lnTo>
                  <a:pt x="3558" y="1088"/>
                </a:lnTo>
                <a:lnTo>
                  <a:pt x="3495" y="1151"/>
                </a:lnTo>
                <a:cubicBezTo>
                  <a:pt x="3474" y="1193"/>
                  <a:pt x="3432" y="1214"/>
                  <a:pt x="3411" y="1256"/>
                </a:cubicBezTo>
                <a:lnTo>
                  <a:pt x="3327" y="1360"/>
                </a:lnTo>
                <a:lnTo>
                  <a:pt x="3244" y="1465"/>
                </a:lnTo>
                <a:cubicBezTo>
                  <a:pt x="3223" y="1486"/>
                  <a:pt x="3202" y="1528"/>
                  <a:pt x="3181" y="1570"/>
                </a:cubicBezTo>
                <a:cubicBezTo>
                  <a:pt x="3118" y="1653"/>
                  <a:pt x="3055" y="1737"/>
                  <a:pt x="3014" y="1842"/>
                </a:cubicBezTo>
                <a:lnTo>
                  <a:pt x="2846" y="2135"/>
                </a:lnTo>
                <a:lnTo>
                  <a:pt x="2804" y="2218"/>
                </a:lnTo>
                <a:cubicBezTo>
                  <a:pt x="2783" y="2239"/>
                  <a:pt x="2783" y="2260"/>
                  <a:pt x="2763" y="2302"/>
                </a:cubicBezTo>
                <a:cubicBezTo>
                  <a:pt x="2742" y="2344"/>
                  <a:pt x="2721" y="2407"/>
                  <a:pt x="2679" y="2469"/>
                </a:cubicBezTo>
                <a:lnTo>
                  <a:pt x="2616" y="2637"/>
                </a:lnTo>
                <a:lnTo>
                  <a:pt x="2574" y="2720"/>
                </a:lnTo>
                <a:cubicBezTo>
                  <a:pt x="2574" y="2741"/>
                  <a:pt x="2553" y="2783"/>
                  <a:pt x="2532" y="2804"/>
                </a:cubicBezTo>
                <a:lnTo>
                  <a:pt x="2407" y="3181"/>
                </a:lnTo>
                <a:cubicBezTo>
                  <a:pt x="2344" y="3306"/>
                  <a:pt x="2302" y="3453"/>
                  <a:pt x="2260" y="3578"/>
                </a:cubicBezTo>
                <a:cubicBezTo>
                  <a:pt x="2219" y="3704"/>
                  <a:pt x="2177" y="3829"/>
                  <a:pt x="2135" y="3976"/>
                </a:cubicBezTo>
                <a:cubicBezTo>
                  <a:pt x="2135" y="4018"/>
                  <a:pt x="2114" y="4060"/>
                  <a:pt x="2114" y="4101"/>
                </a:cubicBezTo>
                <a:lnTo>
                  <a:pt x="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9"/>
          <p:cNvSpPr txBox="1">
            <a:spLocks noGrp="1"/>
          </p:cNvSpPr>
          <p:nvPr>
            <p:ph type="title"/>
          </p:nvPr>
        </p:nvSpPr>
        <p:spPr>
          <a:xfrm flipH="1">
            <a:off x="3389000" y="1500295"/>
            <a:ext cx="3749100" cy="16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410737" y="1478716"/>
            <a:ext cx="1106700" cy="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74" name="Google Shape;474;p19"/>
          <p:cNvSpPr txBox="1">
            <a:spLocks noGrp="1"/>
          </p:cNvSpPr>
          <p:nvPr>
            <p:ph type="subTitle" idx="1"/>
          </p:nvPr>
        </p:nvSpPr>
        <p:spPr>
          <a:xfrm flipH="1">
            <a:off x="3417221" y="3108888"/>
            <a:ext cx="3721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5" name="Google Shape;475;p19"/>
          <p:cNvGrpSpPr/>
          <p:nvPr/>
        </p:nvGrpSpPr>
        <p:grpSpPr>
          <a:xfrm rot="10800000">
            <a:off x="-314299" y="-399836"/>
            <a:ext cx="1733301" cy="1733301"/>
            <a:chOff x="6732889" y="3415542"/>
            <a:chExt cx="1947310" cy="1947310"/>
          </a:xfrm>
        </p:grpSpPr>
        <p:sp>
          <p:nvSpPr>
            <p:cNvPr id="476" name="Google Shape;476;p19"/>
            <p:cNvSpPr/>
            <p:nvPr/>
          </p:nvSpPr>
          <p:spPr>
            <a:xfrm>
              <a:off x="8156682" y="3525806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8022165" y="3467044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916133" y="3438558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823449" y="3422802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740434" y="3415542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664093" y="3416746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592602" y="3420979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25962" y="3430680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464172" y="3444614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404174" y="3460956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47853" y="3480978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294528" y="3503375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243645" y="3529419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4552" y="3557319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148519" y="3587595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104277" y="3619694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063062" y="3654235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7023085" y="3691218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6985516" y="3729991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6950389" y="3771173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6917053" y="3814178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885572" y="3859625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6857087" y="3907513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6831043" y="3957192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6807408" y="4009280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6785596" y="4065014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768016" y="4123190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6752878" y="4184393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6741354" y="4249829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6734680" y="4318292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6732889" y="4392811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6736503" y="4472766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6748028" y="4561836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6771662" y="4661194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815286" y="4782396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6920081" y="4963532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1_2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0"/>
          <p:cNvSpPr/>
          <p:nvPr/>
        </p:nvSpPr>
        <p:spPr>
          <a:xfrm rot="10800000">
            <a:off x="5415881" y="3384833"/>
            <a:ext cx="5119595" cy="2126655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0"/>
          <p:cNvSpPr/>
          <p:nvPr/>
        </p:nvSpPr>
        <p:spPr>
          <a:xfrm rot="10800000" flipH="1">
            <a:off x="-2064134" y="-520388"/>
            <a:ext cx="13272268" cy="2257201"/>
          </a:xfrm>
          <a:custGeom>
            <a:avLst/>
            <a:gdLst/>
            <a:ahLst/>
            <a:cxnLst/>
            <a:rect l="l" t="t" r="r" b="b"/>
            <a:pathLst>
              <a:path w="203789" h="69335" extrusionOk="0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0"/>
          <p:cNvSpPr/>
          <p:nvPr/>
        </p:nvSpPr>
        <p:spPr>
          <a:xfrm>
            <a:off x="-605975" y="1551613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7363888" y="3615350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20"/>
          <p:cNvGrpSpPr/>
          <p:nvPr/>
        </p:nvGrpSpPr>
        <p:grpSpPr>
          <a:xfrm flipH="1">
            <a:off x="-644472" y="3927965"/>
            <a:ext cx="1947310" cy="1947310"/>
            <a:chOff x="624503" y="61115"/>
            <a:chExt cx="1947310" cy="1947310"/>
          </a:xfrm>
        </p:grpSpPr>
        <p:sp>
          <p:nvSpPr>
            <p:cNvPr id="518" name="Google Shape;518;p20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2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0"/>
          <p:cNvSpPr txBox="1">
            <a:spLocks noGrp="1"/>
          </p:cNvSpPr>
          <p:nvPr>
            <p:ph type="title" idx="2" hasCustomPrompt="1"/>
          </p:nvPr>
        </p:nvSpPr>
        <p:spPr>
          <a:xfrm>
            <a:off x="1359425" y="2387163"/>
            <a:ext cx="1639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3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56" name="Google Shape;556;p20"/>
          <p:cNvSpPr txBox="1">
            <a:spLocks noGrp="1"/>
          </p:cNvSpPr>
          <p:nvPr>
            <p:ph type="title" idx="3" hasCustomPrompt="1"/>
          </p:nvPr>
        </p:nvSpPr>
        <p:spPr>
          <a:xfrm>
            <a:off x="3716525" y="1508050"/>
            <a:ext cx="1639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3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57" name="Google Shape;557;p20"/>
          <p:cNvSpPr txBox="1">
            <a:spLocks noGrp="1"/>
          </p:cNvSpPr>
          <p:nvPr>
            <p:ph type="title" idx="4" hasCustomPrompt="1"/>
          </p:nvPr>
        </p:nvSpPr>
        <p:spPr>
          <a:xfrm>
            <a:off x="6145075" y="2539563"/>
            <a:ext cx="1639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3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/>
          <p:nvPr/>
        </p:nvSpPr>
        <p:spPr>
          <a:xfrm flipH="1">
            <a:off x="7229646" y="1197250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"/>
          <p:cNvSpPr/>
          <p:nvPr/>
        </p:nvSpPr>
        <p:spPr>
          <a:xfrm flipH="1">
            <a:off x="-208709" y="3835525"/>
            <a:ext cx="9561417" cy="2067175"/>
          </a:xfrm>
          <a:custGeom>
            <a:avLst/>
            <a:gdLst/>
            <a:ahLst/>
            <a:cxnLst/>
            <a:rect l="l" t="t" r="r" b="b"/>
            <a:pathLst>
              <a:path w="164916" h="54335" extrusionOk="0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7271739" y="3298771"/>
            <a:ext cx="254570" cy="254591"/>
          </a:xfrm>
          <a:custGeom>
            <a:avLst/>
            <a:gdLst/>
            <a:ahLst/>
            <a:cxnLst/>
            <a:rect l="l" t="t" r="r" b="b"/>
            <a:pathLst>
              <a:path w="12176" h="12177" extrusionOk="0">
                <a:moveTo>
                  <a:pt x="6105" y="1"/>
                </a:moveTo>
                <a:cubicBezTo>
                  <a:pt x="2736" y="1"/>
                  <a:pt x="0" y="2736"/>
                  <a:pt x="0" y="6072"/>
                </a:cubicBezTo>
                <a:cubicBezTo>
                  <a:pt x="0" y="9441"/>
                  <a:pt x="2736" y="12176"/>
                  <a:pt x="6105" y="12176"/>
                </a:cubicBezTo>
                <a:cubicBezTo>
                  <a:pt x="9474" y="12176"/>
                  <a:pt x="12176" y="9441"/>
                  <a:pt x="12176" y="6072"/>
                </a:cubicBezTo>
                <a:cubicBezTo>
                  <a:pt x="12176" y="2736"/>
                  <a:pt x="9474" y="1"/>
                  <a:pt x="61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flipH="1">
            <a:off x="4534684" y="198098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 flipH="1">
            <a:off x="171709" y="2398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3"/>
          <p:cNvCxnSpPr/>
          <p:nvPr/>
        </p:nvCxnSpPr>
        <p:spPr>
          <a:xfrm>
            <a:off x="3087925" y="2541875"/>
            <a:ext cx="0" cy="593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3"/>
          <p:cNvCxnSpPr/>
          <p:nvPr/>
        </p:nvCxnSpPr>
        <p:spPr>
          <a:xfrm>
            <a:off x="1981225" y="2541875"/>
            <a:ext cx="0" cy="593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 flipH="1">
            <a:off x="779075" y="720000"/>
            <a:ext cx="3511200" cy="16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981224" y="2338500"/>
            <a:ext cx="11067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 flipH="1">
            <a:off x="1162274" y="3434200"/>
            <a:ext cx="27447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LANK_11_1_1">
    <p:bg>
      <p:bgPr>
        <a:solidFill>
          <a:schemeClr val="lt1"/>
        </a:soli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21"/>
          <p:cNvGrpSpPr/>
          <p:nvPr/>
        </p:nvGrpSpPr>
        <p:grpSpPr>
          <a:xfrm>
            <a:off x="-1541150" y="-229986"/>
            <a:ext cx="12182784" cy="7123757"/>
            <a:chOff x="-1541150" y="-229986"/>
            <a:chExt cx="12182784" cy="7123757"/>
          </a:xfrm>
        </p:grpSpPr>
        <p:sp>
          <p:nvSpPr>
            <p:cNvPr id="560" name="Google Shape;560;p21"/>
            <p:cNvSpPr/>
            <p:nvPr/>
          </p:nvSpPr>
          <p:spPr>
            <a:xfrm rot="10800000" flipH="1">
              <a:off x="-1541150" y="-229986"/>
              <a:ext cx="12182784" cy="3291486"/>
            </a:xfrm>
            <a:custGeom>
              <a:avLst/>
              <a:gdLst/>
              <a:ahLst/>
              <a:cxnLst/>
              <a:rect l="l" t="t" r="r" b="b"/>
              <a:pathLst>
                <a:path w="296346" h="185776" extrusionOk="0">
                  <a:moveTo>
                    <a:pt x="66710" y="0"/>
                  </a:moveTo>
                  <a:cubicBezTo>
                    <a:pt x="57325" y="0"/>
                    <a:pt x="46367" y="1938"/>
                    <a:pt x="38628" y="7210"/>
                  </a:cubicBezTo>
                  <a:cubicBezTo>
                    <a:pt x="31323" y="12114"/>
                    <a:pt x="28521" y="20586"/>
                    <a:pt x="26553" y="28792"/>
                  </a:cubicBezTo>
                  <a:cubicBezTo>
                    <a:pt x="20782" y="53143"/>
                    <a:pt x="15011" y="77561"/>
                    <a:pt x="9207" y="101911"/>
                  </a:cubicBezTo>
                  <a:cubicBezTo>
                    <a:pt x="5872" y="115955"/>
                    <a:pt x="2536" y="130098"/>
                    <a:pt x="935" y="144475"/>
                  </a:cubicBezTo>
                  <a:cubicBezTo>
                    <a:pt x="334" y="149812"/>
                    <a:pt x="1" y="155483"/>
                    <a:pt x="2436" y="160320"/>
                  </a:cubicBezTo>
                  <a:cubicBezTo>
                    <a:pt x="4938" y="165323"/>
                    <a:pt x="9941" y="168526"/>
                    <a:pt x="14978" y="170961"/>
                  </a:cubicBezTo>
                  <a:cubicBezTo>
                    <a:pt x="30322" y="178233"/>
                    <a:pt x="47568" y="180067"/>
                    <a:pt x="64513" y="181502"/>
                  </a:cubicBezTo>
                  <a:cubicBezTo>
                    <a:pt x="98555" y="184344"/>
                    <a:pt x="132751" y="185776"/>
                    <a:pt x="166934" y="185776"/>
                  </a:cubicBezTo>
                  <a:cubicBezTo>
                    <a:pt x="182894" y="185776"/>
                    <a:pt x="198851" y="185464"/>
                    <a:pt x="214787" y="184837"/>
                  </a:cubicBezTo>
                  <a:cubicBezTo>
                    <a:pt x="239939" y="183870"/>
                    <a:pt x="267558" y="180901"/>
                    <a:pt x="284737" y="162521"/>
                  </a:cubicBezTo>
                  <a:cubicBezTo>
                    <a:pt x="289341" y="157618"/>
                    <a:pt x="292977" y="151680"/>
                    <a:pt x="294478" y="145176"/>
                  </a:cubicBezTo>
                  <a:cubicBezTo>
                    <a:pt x="296346" y="137137"/>
                    <a:pt x="294978" y="128664"/>
                    <a:pt x="293710" y="120491"/>
                  </a:cubicBezTo>
                  <a:cubicBezTo>
                    <a:pt x="287973" y="82998"/>
                    <a:pt x="285171" y="45071"/>
                    <a:pt x="285371" y="7110"/>
                  </a:cubicBezTo>
                  <a:lnTo>
                    <a:pt x="285371" y="7110"/>
                  </a:lnTo>
                  <a:cubicBezTo>
                    <a:pt x="274463" y="15783"/>
                    <a:pt x="261020" y="21287"/>
                    <a:pt x="247144" y="22788"/>
                  </a:cubicBezTo>
                  <a:cubicBezTo>
                    <a:pt x="240973" y="23455"/>
                    <a:pt x="234468" y="23422"/>
                    <a:pt x="229098" y="26557"/>
                  </a:cubicBezTo>
                  <a:cubicBezTo>
                    <a:pt x="219658" y="32028"/>
                    <a:pt x="216188" y="45871"/>
                    <a:pt x="205648" y="48640"/>
                  </a:cubicBezTo>
                  <a:cubicBezTo>
                    <a:pt x="204171" y="49025"/>
                    <a:pt x="202641" y="49161"/>
                    <a:pt x="201085" y="49161"/>
                  </a:cubicBezTo>
                  <a:cubicBezTo>
                    <a:pt x="197377" y="49161"/>
                    <a:pt x="193524" y="48390"/>
                    <a:pt x="189920" y="48390"/>
                  </a:cubicBezTo>
                  <a:cubicBezTo>
                    <a:pt x="187178" y="48390"/>
                    <a:pt x="184579" y="48836"/>
                    <a:pt x="182298" y="50408"/>
                  </a:cubicBezTo>
                  <a:cubicBezTo>
                    <a:pt x="179662" y="52209"/>
                    <a:pt x="178128" y="55145"/>
                    <a:pt x="175659" y="57146"/>
                  </a:cubicBezTo>
                  <a:cubicBezTo>
                    <a:pt x="172925" y="59433"/>
                    <a:pt x="169357" y="60270"/>
                    <a:pt x="165733" y="60270"/>
                  </a:cubicBezTo>
                  <a:cubicBezTo>
                    <a:pt x="164230" y="60270"/>
                    <a:pt x="162717" y="60126"/>
                    <a:pt x="161249" y="59881"/>
                  </a:cubicBezTo>
                  <a:cubicBezTo>
                    <a:pt x="151109" y="58147"/>
                    <a:pt x="141769" y="52142"/>
                    <a:pt x="136065" y="43603"/>
                  </a:cubicBezTo>
                  <a:cubicBezTo>
                    <a:pt x="130627" y="35531"/>
                    <a:pt x="127358" y="24322"/>
                    <a:pt x="117952" y="21554"/>
                  </a:cubicBezTo>
                  <a:cubicBezTo>
                    <a:pt x="111914" y="19753"/>
                    <a:pt x="104776" y="22188"/>
                    <a:pt x="99505" y="18752"/>
                  </a:cubicBezTo>
                  <a:cubicBezTo>
                    <a:pt x="96503" y="16784"/>
                    <a:pt x="94835" y="13381"/>
                    <a:pt x="92600" y="10546"/>
                  </a:cubicBezTo>
                  <a:cubicBezTo>
                    <a:pt x="87096" y="3541"/>
                    <a:pt x="77856" y="339"/>
                    <a:pt x="68983" y="38"/>
                  </a:cubicBezTo>
                  <a:cubicBezTo>
                    <a:pt x="68238" y="13"/>
                    <a:pt x="67479" y="0"/>
                    <a:pt x="66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 rot="210">
              <a:off x="5744950" y="1528373"/>
              <a:ext cx="4007835" cy="5365275"/>
            </a:xfrm>
            <a:custGeom>
              <a:avLst/>
              <a:gdLst/>
              <a:ahLst/>
              <a:cxnLst/>
              <a:rect l="l" t="t" r="r" b="b"/>
              <a:pathLst>
                <a:path w="49036" h="125599" extrusionOk="0">
                  <a:moveTo>
                    <a:pt x="18314" y="0"/>
                  </a:moveTo>
                  <a:cubicBezTo>
                    <a:pt x="16921" y="0"/>
                    <a:pt x="15545" y="200"/>
                    <a:pt x="14244" y="701"/>
                  </a:cubicBezTo>
                  <a:cubicBezTo>
                    <a:pt x="10408" y="2202"/>
                    <a:pt x="8140" y="6138"/>
                    <a:pt x="6505" y="9907"/>
                  </a:cubicBezTo>
                  <a:cubicBezTo>
                    <a:pt x="1402" y="21716"/>
                    <a:pt x="1" y="36093"/>
                    <a:pt x="6972" y="46901"/>
                  </a:cubicBezTo>
                  <a:cubicBezTo>
                    <a:pt x="9641" y="51037"/>
                    <a:pt x="13510" y="54706"/>
                    <a:pt x="14077" y="59576"/>
                  </a:cubicBezTo>
                  <a:cubicBezTo>
                    <a:pt x="14644" y="64180"/>
                    <a:pt x="12143" y="68683"/>
                    <a:pt x="12676" y="73253"/>
                  </a:cubicBezTo>
                  <a:cubicBezTo>
                    <a:pt x="13410" y="79390"/>
                    <a:pt x="19348" y="83593"/>
                    <a:pt x="21382" y="89398"/>
                  </a:cubicBezTo>
                  <a:cubicBezTo>
                    <a:pt x="22216" y="91699"/>
                    <a:pt x="22383" y="94234"/>
                    <a:pt x="21916" y="96603"/>
                  </a:cubicBezTo>
                  <a:cubicBezTo>
                    <a:pt x="21182" y="100372"/>
                    <a:pt x="18914" y="103474"/>
                    <a:pt x="17913" y="107110"/>
                  </a:cubicBezTo>
                  <a:cubicBezTo>
                    <a:pt x="16312" y="112948"/>
                    <a:pt x="18180" y="118418"/>
                    <a:pt x="20749" y="123622"/>
                  </a:cubicBezTo>
                  <a:cubicBezTo>
                    <a:pt x="21082" y="124289"/>
                    <a:pt x="21483" y="124990"/>
                    <a:pt x="22083" y="125423"/>
                  </a:cubicBezTo>
                  <a:cubicBezTo>
                    <a:pt x="22221" y="125534"/>
                    <a:pt x="22405" y="125599"/>
                    <a:pt x="22559" y="125599"/>
                  </a:cubicBezTo>
                  <a:cubicBezTo>
                    <a:pt x="22591" y="125599"/>
                    <a:pt x="22621" y="125596"/>
                    <a:pt x="22650" y="125590"/>
                  </a:cubicBezTo>
                  <a:cubicBezTo>
                    <a:pt x="23017" y="125557"/>
                    <a:pt x="23217" y="125090"/>
                    <a:pt x="23317" y="124656"/>
                  </a:cubicBezTo>
                  <a:cubicBezTo>
                    <a:pt x="23484" y="123555"/>
                    <a:pt x="23084" y="122488"/>
                    <a:pt x="22984" y="121387"/>
                  </a:cubicBezTo>
                  <a:cubicBezTo>
                    <a:pt x="22850" y="120253"/>
                    <a:pt x="22884" y="119119"/>
                    <a:pt x="23050" y="117985"/>
                  </a:cubicBezTo>
                  <a:cubicBezTo>
                    <a:pt x="23717" y="113782"/>
                    <a:pt x="26653" y="110946"/>
                    <a:pt x="28654" y="107310"/>
                  </a:cubicBezTo>
                  <a:cubicBezTo>
                    <a:pt x="30989" y="103107"/>
                    <a:pt x="31723" y="98037"/>
                    <a:pt x="30656" y="93367"/>
                  </a:cubicBezTo>
                  <a:cubicBezTo>
                    <a:pt x="29555" y="88630"/>
                    <a:pt x="26753" y="84194"/>
                    <a:pt x="27220" y="79390"/>
                  </a:cubicBezTo>
                  <a:cubicBezTo>
                    <a:pt x="27654" y="75087"/>
                    <a:pt x="30589" y="71418"/>
                    <a:pt x="31356" y="67115"/>
                  </a:cubicBezTo>
                  <a:cubicBezTo>
                    <a:pt x="31890" y="64046"/>
                    <a:pt x="31189" y="60877"/>
                    <a:pt x="31323" y="57708"/>
                  </a:cubicBezTo>
                  <a:cubicBezTo>
                    <a:pt x="31523" y="51604"/>
                    <a:pt x="34759" y="46033"/>
                    <a:pt x="38561" y="41263"/>
                  </a:cubicBezTo>
                  <a:cubicBezTo>
                    <a:pt x="41697" y="37360"/>
                    <a:pt x="45366" y="33691"/>
                    <a:pt x="47101" y="29021"/>
                  </a:cubicBezTo>
                  <a:cubicBezTo>
                    <a:pt x="49036" y="24218"/>
                    <a:pt x="48502" y="18514"/>
                    <a:pt x="45533" y="14311"/>
                  </a:cubicBezTo>
                  <a:cubicBezTo>
                    <a:pt x="44265" y="12509"/>
                    <a:pt x="42664" y="11008"/>
                    <a:pt x="40996" y="9674"/>
                  </a:cubicBezTo>
                  <a:cubicBezTo>
                    <a:pt x="35593" y="5304"/>
                    <a:pt x="29255" y="1902"/>
                    <a:pt x="22483" y="501"/>
                  </a:cubicBezTo>
                  <a:cubicBezTo>
                    <a:pt x="21116" y="200"/>
                    <a:pt x="19706" y="0"/>
                    <a:pt x="18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 rot="-197" flipH="1">
              <a:off x="2167177" y="1443197"/>
              <a:ext cx="4267848" cy="5119101"/>
            </a:xfrm>
            <a:custGeom>
              <a:avLst/>
              <a:gdLst/>
              <a:ahLst/>
              <a:cxnLst/>
              <a:rect l="l" t="t" r="r" b="b"/>
              <a:pathLst>
                <a:path w="49036" h="125599" extrusionOk="0">
                  <a:moveTo>
                    <a:pt x="18314" y="0"/>
                  </a:moveTo>
                  <a:cubicBezTo>
                    <a:pt x="16921" y="0"/>
                    <a:pt x="15545" y="200"/>
                    <a:pt x="14244" y="701"/>
                  </a:cubicBezTo>
                  <a:cubicBezTo>
                    <a:pt x="10408" y="2202"/>
                    <a:pt x="8140" y="6138"/>
                    <a:pt x="6505" y="9907"/>
                  </a:cubicBezTo>
                  <a:cubicBezTo>
                    <a:pt x="1402" y="21716"/>
                    <a:pt x="1" y="36093"/>
                    <a:pt x="6972" y="46901"/>
                  </a:cubicBezTo>
                  <a:cubicBezTo>
                    <a:pt x="9641" y="51037"/>
                    <a:pt x="13510" y="54706"/>
                    <a:pt x="14077" y="59576"/>
                  </a:cubicBezTo>
                  <a:cubicBezTo>
                    <a:pt x="14644" y="64180"/>
                    <a:pt x="12143" y="68683"/>
                    <a:pt x="12676" y="73253"/>
                  </a:cubicBezTo>
                  <a:cubicBezTo>
                    <a:pt x="13410" y="79390"/>
                    <a:pt x="19348" y="83593"/>
                    <a:pt x="21382" y="89398"/>
                  </a:cubicBezTo>
                  <a:cubicBezTo>
                    <a:pt x="22216" y="91699"/>
                    <a:pt x="22383" y="94234"/>
                    <a:pt x="21916" y="96603"/>
                  </a:cubicBezTo>
                  <a:cubicBezTo>
                    <a:pt x="21182" y="100372"/>
                    <a:pt x="18914" y="103474"/>
                    <a:pt x="17913" y="107110"/>
                  </a:cubicBezTo>
                  <a:cubicBezTo>
                    <a:pt x="16312" y="112948"/>
                    <a:pt x="18180" y="118418"/>
                    <a:pt x="20749" y="123622"/>
                  </a:cubicBezTo>
                  <a:cubicBezTo>
                    <a:pt x="21082" y="124289"/>
                    <a:pt x="21483" y="124990"/>
                    <a:pt x="22083" y="125423"/>
                  </a:cubicBezTo>
                  <a:cubicBezTo>
                    <a:pt x="22221" y="125534"/>
                    <a:pt x="22405" y="125599"/>
                    <a:pt x="22559" y="125599"/>
                  </a:cubicBezTo>
                  <a:cubicBezTo>
                    <a:pt x="22591" y="125599"/>
                    <a:pt x="22621" y="125596"/>
                    <a:pt x="22650" y="125590"/>
                  </a:cubicBezTo>
                  <a:cubicBezTo>
                    <a:pt x="23017" y="125557"/>
                    <a:pt x="23217" y="125090"/>
                    <a:pt x="23317" y="124656"/>
                  </a:cubicBezTo>
                  <a:cubicBezTo>
                    <a:pt x="23484" y="123555"/>
                    <a:pt x="23084" y="122488"/>
                    <a:pt x="22984" y="121387"/>
                  </a:cubicBezTo>
                  <a:cubicBezTo>
                    <a:pt x="22850" y="120253"/>
                    <a:pt x="22884" y="119119"/>
                    <a:pt x="23050" y="117985"/>
                  </a:cubicBezTo>
                  <a:cubicBezTo>
                    <a:pt x="23717" y="113782"/>
                    <a:pt x="26653" y="110946"/>
                    <a:pt x="28654" y="107310"/>
                  </a:cubicBezTo>
                  <a:cubicBezTo>
                    <a:pt x="30989" y="103107"/>
                    <a:pt x="31723" y="98037"/>
                    <a:pt x="30656" y="93367"/>
                  </a:cubicBezTo>
                  <a:cubicBezTo>
                    <a:pt x="29555" y="88630"/>
                    <a:pt x="26753" y="84194"/>
                    <a:pt x="27220" y="79390"/>
                  </a:cubicBezTo>
                  <a:cubicBezTo>
                    <a:pt x="27654" y="75087"/>
                    <a:pt x="30589" y="71418"/>
                    <a:pt x="31356" y="67115"/>
                  </a:cubicBezTo>
                  <a:cubicBezTo>
                    <a:pt x="31890" y="64046"/>
                    <a:pt x="31189" y="60877"/>
                    <a:pt x="31323" y="57708"/>
                  </a:cubicBezTo>
                  <a:cubicBezTo>
                    <a:pt x="31523" y="51604"/>
                    <a:pt x="34759" y="46033"/>
                    <a:pt x="38561" y="41263"/>
                  </a:cubicBezTo>
                  <a:cubicBezTo>
                    <a:pt x="41697" y="37360"/>
                    <a:pt x="45366" y="33691"/>
                    <a:pt x="47101" y="29021"/>
                  </a:cubicBezTo>
                  <a:cubicBezTo>
                    <a:pt x="49036" y="24218"/>
                    <a:pt x="48502" y="18514"/>
                    <a:pt x="45533" y="14311"/>
                  </a:cubicBezTo>
                  <a:cubicBezTo>
                    <a:pt x="44265" y="12509"/>
                    <a:pt x="42664" y="11008"/>
                    <a:pt x="40996" y="9674"/>
                  </a:cubicBezTo>
                  <a:cubicBezTo>
                    <a:pt x="35593" y="5304"/>
                    <a:pt x="29255" y="1902"/>
                    <a:pt x="22483" y="501"/>
                  </a:cubicBezTo>
                  <a:cubicBezTo>
                    <a:pt x="21116" y="200"/>
                    <a:pt x="19706" y="0"/>
                    <a:pt x="18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rot="-197" flipH="1">
              <a:off x="-757098" y="1740848"/>
              <a:ext cx="4267848" cy="4821432"/>
            </a:xfrm>
            <a:custGeom>
              <a:avLst/>
              <a:gdLst/>
              <a:ahLst/>
              <a:cxnLst/>
              <a:rect l="l" t="t" r="r" b="b"/>
              <a:pathLst>
                <a:path w="49036" h="125599" extrusionOk="0">
                  <a:moveTo>
                    <a:pt x="18314" y="0"/>
                  </a:moveTo>
                  <a:cubicBezTo>
                    <a:pt x="16921" y="0"/>
                    <a:pt x="15545" y="200"/>
                    <a:pt x="14244" y="701"/>
                  </a:cubicBezTo>
                  <a:cubicBezTo>
                    <a:pt x="10408" y="2202"/>
                    <a:pt x="8140" y="6138"/>
                    <a:pt x="6505" y="9907"/>
                  </a:cubicBezTo>
                  <a:cubicBezTo>
                    <a:pt x="1402" y="21716"/>
                    <a:pt x="1" y="36093"/>
                    <a:pt x="6972" y="46901"/>
                  </a:cubicBezTo>
                  <a:cubicBezTo>
                    <a:pt x="9641" y="51037"/>
                    <a:pt x="13510" y="54706"/>
                    <a:pt x="14077" y="59576"/>
                  </a:cubicBezTo>
                  <a:cubicBezTo>
                    <a:pt x="14644" y="64180"/>
                    <a:pt x="12143" y="68683"/>
                    <a:pt x="12676" y="73253"/>
                  </a:cubicBezTo>
                  <a:cubicBezTo>
                    <a:pt x="13410" y="79390"/>
                    <a:pt x="19348" y="83593"/>
                    <a:pt x="21382" y="89398"/>
                  </a:cubicBezTo>
                  <a:cubicBezTo>
                    <a:pt x="22216" y="91699"/>
                    <a:pt x="22383" y="94234"/>
                    <a:pt x="21916" y="96603"/>
                  </a:cubicBezTo>
                  <a:cubicBezTo>
                    <a:pt x="21182" y="100372"/>
                    <a:pt x="18914" y="103474"/>
                    <a:pt x="17913" y="107110"/>
                  </a:cubicBezTo>
                  <a:cubicBezTo>
                    <a:pt x="16312" y="112948"/>
                    <a:pt x="18180" y="118418"/>
                    <a:pt x="20749" y="123622"/>
                  </a:cubicBezTo>
                  <a:cubicBezTo>
                    <a:pt x="21082" y="124289"/>
                    <a:pt x="21483" y="124990"/>
                    <a:pt x="22083" y="125423"/>
                  </a:cubicBezTo>
                  <a:cubicBezTo>
                    <a:pt x="22221" y="125534"/>
                    <a:pt x="22405" y="125599"/>
                    <a:pt x="22559" y="125599"/>
                  </a:cubicBezTo>
                  <a:cubicBezTo>
                    <a:pt x="22591" y="125599"/>
                    <a:pt x="22621" y="125596"/>
                    <a:pt x="22650" y="125590"/>
                  </a:cubicBezTo>
                  <a:cubicBezTo>
                    <a:pt x="23017" y="125557"/>
                    <a:pt x="23217" y="125090"/>
                    <a:pt x="23317" y="124656"/>
                  </a:cubicBezTo>
                  <a:cubicBezTo>
                    <a:pt x="23484" y="123555"/>
                    <a:pt x="23084" y="122488"/>
                    <a:pt x="22984" y="121387"/>
                  </a:cubicBezTo>
                  <a:cubicBezTo>
                    <a:pt x="22850" y="120253"/>
                    <a:pt x="22884" y="119119"/>
                    <a:pt x="23050" y="117985"/>
                  </a:cubicBezTo>
                  <a:cubicBezTo>
                    <a:pt x="23717" y="113782"/>
                    <a:pt x="26653" y="110946"/>
                    <a:pt x="28654" y="107310"/>
                  </a:cubicBezTo>
                  <a:cubicBezTo>
                    <a:pt x="30989" y="103107"/>
                    <a:pt x="31723" y="98037"/>
                    <a:pt x="30656" y="93367"/>
                  </a:cubicBezTo>
                  <a:cubicBezTo>
                    <a:pt x="29555" y="88630"/>
                    <a:pt x="26753" y="84194"/>
                    <a:pt x="27220" y="79390"/>
                  </a:cubicBezTo>
                  <a:cubicBezTo>
                    <a:pt x="27654" y="75087"/>
                    <a:pt x="30589" y="71418"/>
                    <a:pt x="31356" y="67115"/>
                  </a:cubicBezTo>
                  <a:cubicBezTo>
                    <a:pt x="31890" y="64046"/>
                    <a:pt x="31189" y="60877"/>
                    <a:pt x="31323" y="57708"/>
                  </a:cubicBezTo>
                  <a:cubicBezTo>
                    <a:pt x="31523" y="51604"/>
                    <a:pt x="34759" y="46033"/>
                    <a:pt x="38561" y="41263"/>
                  </a:cubicBezTo>
                  <a:cubicBezTo>
                    <a:pt x="41697" y="37360"/>
                    <a:pt x="45366" y="33691"/>
                    <a:pt x="47101" y="29021"/>
                  </a:cubicBezTo>
                  <a:cubicBezTo>
                    <a:pt x="49036" y="24218"/>
                    <a:pt x="48502" y="18514"/>
                    <a:pt x="45533" y="14311"/>
                  </a:cubicBezTo>
                  <a:cubicBezTo>
                    <a:pt x="44265" y="12509"/>
                    <a:pt x="42664" y="11008"/>
                    <a:pt x="40996" y="9674"/>
                  </a:cubicBezTo>
                  <a:cubicBezTo>
                    <a:pt x="35593" y="5304"/>
                    <a:pt x="29255" y="1902"/>
                    <a:pt x="22483" y="501"/>
                  </a:cubicBezTo>
                  <a:cubicBezTo>
                    <a:pt x="21116" y="200"/>
                    <a:pt x="19706" y="0"/>
                    <a:pt x="18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2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1"/>
          <p:cNvSpPr txBox="1">
            <a:spLocks noGrp="1"/>
          </p:cNvSpPr>
          <p:nvPr>
            <p:ph type="title" idx="2" hasCustomPrompt="1"/>
          </p:nvPr>
        </p:nvSpPr>
        <p:spPr>
          <a:xfrm>
            <a:off x="713213" y="3010675"/>
            <a:ext cx="1639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3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6" name="Google Shape;566;p21"/>
          <p:cNvSpPr txBox="1">
            <a:spLocks noGrp="1"/>
          </p:cNvSpPr>
          <p:nvPr>
            <p:ph type="title" idx="3" hasCustomPrompt="1"/>
          </p:nvPr>
        </p:nvSpPr>
        <p:spPr>
          <a:xfrm>
            <a:off x="3770250" y="3010675"/>
            <a:ext cx="1639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3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7" name="Google Shape;567;p21"/>
          <p:cNvSpPr txBox="1">
            <a:spLocks noGrp="1"/>
          </p:cNvSpPr>
          <p:nvPr>
            <p:ph type="title" idx="4" hasCustomPrompt="1"/>
          </p:nvPr>
        </p:nvSpPr>
        <p:spPr>
          <a:xfrm>
            <a:off x="6791275" y="3010675"/>
            <a:ext cx="1639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3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8" name="Google Shape;568;p21"/>
          <p:cNvSpPr txBox="1">
            <a:spLocks noGrp="1"/>
          </p:cNvSpPr>
          <p:nvPr>
            <p:ph type="subTitle" idx="1"/>
          </p:nvPr>
        </p:nvSpPr>
        <p:spPr>
          <a:xfrm>
            <a:off x="844625" y="3620100"/>
            <a:ext cx="13767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1"/>
          <p:cNvSpPr txBox="1">
            <a:spLocks noGrp="1"/>
          </p:cNvSpPr>
          <p:nvPr>
            <p:ph type="subTitle" idx="5"/>
          </p:nvPr>
        </p:nvSpPr>
        <p:spPr>
          <a:xfrm>
            <a:off x="3901657" y="3620100"/>
            <a:ext cx="13767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21"/>
          <p:cNvSpPr txBox="1">
            <a:spLocks noGrp="1"/>
          </p:cNvSpPr>
          <p:nvPr>
            <p:ph type="subTitle" idx="6"/>
          </p:nvPr>
        </p:nvSpPr>
        <p:spPr>
          <a:xfrm>
            <a:off x="6922677" y="3620100"/>
            <a:ext cx="1376700" cy="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2_1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2"/>
          <p:cNvSpPr txBox="1">
            <a:spLocks noGrp="1"/>
          </p:cNvSpPr>
          <p:nvPr>
            <p:ph type="subTitle" idx="1"/>
          </p:nvPr>
        </p:nvSpPr>
        <p:spPr>
          <a:xfrm>
            <a:off x="6137925" y="2978475"/>
            <a:ext cx="2105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3" name="Google Shape;573;p22"/>
          <p:cNvSpPr txBox="1">
            <a:spLocks noGrp="1"/>
          </p:cNvSpPr>
          <p:nvPr>
            <p:ph type="subTitle" idx="2"/>
          </p:nvPr>
        </p:nvSpPr>
        <p:spPr>
          <a:xfrm>
            <a:off x="900975" y="2978475"/>
            <a:ext cx="2105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4" name="Google Shape;574;p22"/>
          <p:cNvSpPr txBox="1">
            <a:spLocks noGrp="1"/>
          </p:cNvSpPr>
          <p:nvPr>
            <p:ph type="subTitle" idx="3"/>
          </p:nvPr>
        </p:nvSpPr>
        <p:spPr>
          <a:xfrm>
            <a:off x="3519450" y="3956350"/>
            <a:ext cx="2105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5" name="Google Shape;575;p22"/>
          <p:cNvSpPr/>
          <p:nvPr/>
        </p:nvSpPr>
        <p:spPr>
          <a:xfrm rot="10800000" flipH="1">
            <a:off x="1138958" y="3719748"/>
            <a:ext cx="8223723" cy="1720704"/>
          </a:xfrm>
          <a:custGeom>
            <a:avLst/>
            <a:gdLst/>
            <a:ahLst/>
            <a:cxnLst/>
            <a:rect l="l" t="t" r="r" b="b"/>
            <a:pathLst>
              <a:path w="132957" h="43120" extrusionOk="0">
                <a:moveTo>
                  <a:pt x="1" y="1"/>
                </a:moveTo>
                <a:cubicBezTo>
                  <a:pt x="1" y="1"/>
                  <a:pt x="11158" y="24994"/>
                  <a:pt x="31259" y="24994"/>
                </a:cubicBezTo>
                <a:cubicBezTo>
                  <a:pt x="35262" y="24994"/>
                  <a:pt x="39619" y="24003"/>
                  <a:pt x="44313" y="21626"/>
                </a:cubicBezTo>
                <a:cubicBezTo>
                  <a:pt x="57230" y="15087"/>
                  <a:pt x="67816" y="11920"/>
                  <a:pt x="75470" y="11920"/>
                </a:cubicBezTo>
                <a:cubicBezTo>
                  <a:pt x="84568" y="11920"/>
                  <a:pt x="89525" y="16394"/>
                  <a:pt x="89333" y="24995"/>
                </a:cubicBezTo>
                <a:cubicBezTo>
                  <a:pt x="89129" y="34113"/>
                  <a:pt x="98552" y="43120"/>
                  <a:pt x="109512" y="43120"/>
                </a:cubicBezTo>
                <a:cubicBezTo>
                  <a:pt x="117567" y="43120"/>
                  <a:pt x="126452" y="38255"/>
                  <a:pt x="132956" y="24995"/>
                </a:cubicBezTo>
                <a:lnTo>
                  <a:pt x="1329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22"/>
          <p:cNvGrpSpPr/>
          <p:nvPr/>
        </p:nvGrpSpPr>
        <p:grpSpPr>
          <a:xfrm flipH="1">
            <a:off x="-1318772" y="1737765"/>
            <a:ext cx="1947310" cy="1947310"/>
            <a:chOff x="624503" y="61115"/>
            <a:chExt cx="1947310" cy="1947310"/>
          </a:xfrm>
        </p:grpSpPr>
        <p:sp>
          <p:nvSpPr>
            <p:cNvPr id="577" name="Google Shape;577;p22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22"/>
          <p:cNvSpPr/>
          <p:nvPr/>
        </p:nvSpPr>
        <p:spPr>
          <a:xfrm rot="10800000" flipH="1">
            <a:off x="-208700" y="-395082"/>
            <a:ext cx="9561417" cy="1192382"/>
          </a:xfrm>
          <a:custGeom>
            <a:avLst/>
            <a:gdLst/>
            <a:ahLst/>
            <a:cxnLst/>
            <a:rect l="l" t="t" r="r" b="b"/>
            <a:pathLst>
              <a:path w="164916" h="54335" extrusionOk="0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2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2"/>
          <p:cNvSpPr txBox="1">
            <a:spLocks noGrp="1"/>
          </p:cNvSpPr>
          <p:nvPr>
            <p:ph type="title" idx="4" hasCustomPrompt="1"/>
          </p:nvPr>
        </p:nvSpPr>
        <p:spPr>
          <a:xfrm>
            <a:off x="5875125" y="1789175"/>
            <a:ext cx="2630700" cy="10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6" name="Google Shape;616;p22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38175" y="1789175"/>
            <a:ext cx="2630700" cy="10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7" name="Google Shape;617;p22"/>
          <p:cNvSpPr txBox="1">
            <a:spLocks noGrp="1"/>
          </p:cNvSpPr>
          <p:nvPr>
            <p:ph type="title" idx="6" hasCustomPrompt="1"/>
          </p:nvPr>
        </p:nvSpPr>
        <p:spPr>
          <a:xfrm>
            <a:off x="3080450" y="2781375"/>
            <a:ext cx="2983200" cy="10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CUSTOM_2_1_1">
    <p:bg>
      <p:bgPr>
        <a:solidFill>
          <a:schemeClr val="lt1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3"/>
          <p:cNvSpPr/>
          <p:nvPr/>
        </p:nvSpPr>
        <p:spPr>
          <a:xfrm>
            <a:off x="-713750" y="-120225"/>
            <a:ext cx="9074800" cy="1376724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3"/>
          <p:cNvSpPr/>
          <p:nvPr/>
        </p:nvSpPr>
        <p:spPr>
          <a:xfrm flipH="1">
            <a:off x="5468088" y="172368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 flipH="1">
            <a:off x="8057988" y="1252375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3"/>
          <p:cNvSpPr/>
          <p:nvPr/>
        </p:nvSpPr>
        <p:spPr>
          <a:xfrm flipH="1">
            <a:off x="-167462" y="341296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3"/>
          <p:cNvSpPr txBox="1">
            <a:spLocks noGrp="1"/>
          </p:cNvSpPr>
          <p:nvPr>
            <p:ph type="subTitle" idx="1"/>
          </p:nvPr>
        </p:nvSpPr>
        <p:spPr>
          <a:xfrm>
            <a:off x="6155925" y="4163725"/>
            <a:ext cx="2105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4" name="Google Shape;624;p23"/>
          <p:cNvSpPr txBox="1">
            <a:spLocks noGrp="1"/>
          </p:cNvSpPr>
          <p:nvPr>
            <p:ph type="subTitle" idx="2"/>
          </p:nvPr>
        </p:nvSpPr>
        <p:spPr>
          <a:xfrm>
            <a:off x="918975" y="2746525"/>
            <a:ext cx="2105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5" name="Google Shape;625;p23"/>
          <p:cNvSpPr txBox="1">
            <a:spLocks noGrp="1"/>
          </p:cNvSpPr>
          <p:nvPr>
            <p:ph type="subTitle" idx="3"/>
          </p:nvPr>
        </p:nvSpPr>
        <p:spPr>
          <a:xfrm>
            <a:off x="3537500" y="3331455"/>
            <a:ext cx="2105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6" name="Google Shape;626;p2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3"/>
          <p:cNvSpPr txBox="1">
            <a:spLocks noGrp="1"/>
          </p:cNvSpPr>
          <p:nvPr>
            <p:ph type="title" idx="4" hasCustomPrompt="1"/>
          </p:nvPr>
        </p:nvSpPr>
        <p:spPr>
          <a:xfrm>
            <a:off x="5893125" y="3487513"/>
            <a:ext cx="26307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8" name="Google Shape;628;p2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56175" y="2070313"/>
            <a:ext cx="26307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9" name="Google Shape;629;p23"/>
          <p:cNvSpPr txBox="1">
            <a:spLocks noGrp="1"/>
          </p:cNvSpPr>
          <p:nvPr>
            <p:ph type="title" idx="6" hasCustomPrompt="1"/>
          </p:nvPr>
        </p:nvSpPr>
        <p:spPr>
          <a:xfrm>
            <a:off x="3098450" y="2655242"/>
            <a:ext cx="29832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4"/>
          <p:cNvGrpSpPr/>
          <p:nvPr/>
        </p:nvGrpSpPr>
        <p:grpSpPr>
          <a:xfrm>
            <a:off x="2205114" y="-4990125"/>
            <a:ext cx="6073352" cy="10688657"/>
            <a:chOff x="2205114" y="-4990125"/>
            <a:chExt cx="6073352" cy="10688657"/>
          </a:xfrm>
        </p:grpSpPr>
        <p:sp>
          <p:nvSpPr>
            <p:cNvPr id="632" name="Google Shape;632;p24"/>
            <p:cNvSpPr/>
            <p:nvPr/>
          </p:nvSpPr>
          <p:spPr>
            <a:xfrm rot="-412" flipH="1">
              <a:off x="2205114" y="-4442500"/>
              <a:ext cx="4086783" cy="9577552"/>
            </a:xfrm>
            <a:custGeom>
              <a:avLst/>
              <a:gdLst/>
              <a:ahLst/>
              <a:cxnLst/>
              <a:rect l="l" t="t" r="r" b="b"/>
              <a:pathLst>
                <a:path w="49036" h="125599" extrusionOk="0">
                  <a:moveTo>
                    <a:pt x="18314" y="0"/>
                  </a:moveTo>
                  <a:cubicBezTo>
                    <a:pt x="16921" y="0"/>
                    <a:pt x="15545" y="200"/>
                    <a:pt x="14244" y="701"/>
                  </a:cubicBezTo>
                  <a:cubicBezTo>
                    <a:pt x="10408" y="2202"/>
                    <a:pt x="8140" y="6138"/>
                    <a:pt x="6505" y="9907"/>
                  </a:cubicBezTo>
                  <a:cubicBezTo>
                    <a:pt x="1402" y="21716"/>
                    <a:pt x="1" y="36093"/>
                    <a:pt x="6972" y="46901"/>
                  </a:cubicBezTo>
                  <a:cubicBezTo>
                    <a:pt x="9641" y="51037"/>
                    <a:pt x="13510" y="54706"/>
                    <a:pt x="14077" y="59576"/>
                  </a:cubicBezTo>
                  <a:cubicBezTo>
                    <a:pt x="14644" y="64180"/>
                    <a:pt x="12143" y="68683"/>
                    <a:pt x="12676" y="73253"/>
                  </a:cubicBezTo>
                  <a:cubicBezTo>
                    <a:pt x="13410" y="79390"/>
                    <a:pt x="19348" y="83593"/>
                    <a:pt x="21382" y="89398"/>
                  </a:cubicBezTo>
                  <a:cubicBezTo>
                    <a:pt x="22216" y="91699"/>
                    <a:pt x="22383" y="94234"/>
                    <a:pt x="21916" y="96603"/>
                  </a:cubicBezTo>
                  <a:cubicBezTo>
                    <a:pt x="21182" y="100372"/>
                    <a:pt x="18914" y="103474"/>
                    <a:pt x="17913" y="107110"/>
                  </a:cubicBezTo>
                  <a:cubicBezTo>
                    <a:pt x="16312" y="112948"/>
                    <a:pt x="18180" y="118418"/>
                    <a:pt x="20749" y="123622"/>
                  </a:cubicBezTo>
                  <a:cubicBezTo>
                    <a:pt x="21082" y="124289"/>
                    <a:pt x="21483" y="124990"/>
                    <a:pt x="22083" y="125423"/>
                  </a:cubicBezTo>
                  <a:cubicBezTo>
                    <a:pt x="22221" y="125534"/>
                    <a:pt x="22405" y="125599"/>
                    <a:pt x="22559" y="125599"/>
                  </a:cubicBezTo>
                  <a:cubicBezTo>
                    <a:pt x="22591" y="125599"/>
                    <a:pt x="22621" y="125596"/>
                    <a:pt x="22650" y="125590"/>
                  </a:cubicBezTo>
                  <a:cubicBezTo>
                    <a:pt x="23017" y="125557"/>
                    <a:pt x="23217" y="125090"/>
                    <a:pt x="23317" y="124656"/>
                  </a:cubicBezTo>
                  <a:cubicBezTo>
                    <a:pt x="23484" y="123555"/>
                    <a:pt x="23084" y="122488"/>
                    <a:pt x="22984" y="121387"/>
                  </a:cubicBezTo>
                  <a:cubicBezTo>
                    <a:pt x="22850" y="120253"/>
                    <a:pt x="22884" y="119119"/>
                    <a:pt x="23050" y="117985"/>
                  </a:cubicBezTo>
                  <a:cubicBezTo>
                    <a:pt x="23717" y="113782"/>
                    <a:pt x="26653" y="110946"/>
                    <a:pt x="28654" y="107310"/>
                  </a:cubicBezTo>
                  <a:cubicBezTo>
                    <a:pt x="30989" y="103107"/>
                    <a:pt x="31723" y="98037"/>
                    <a:pt x="30656" y="93367"/>
                  </a:cubicBezTo>
                  <a:cubicBezTo>
                    <a:pt x="29555" y="88630"/>
                    <a:pt x="26753" y="84194"/>
                    <a:pt x="27220" y="79390"/>
                  </a:cubicBezTo>
                  <a:cubicBezTo>
                    <a:pt x="27654" y="75087"/>
                    <a:pt x="30589" y="71418"/>
                    <a:pt x="31356" y="67115"/>
                  </a:cubicBezTo>
                  <a:cubicBezTo>
                    <a:pt x="31890" y="64046"/>
                    <a:pt x="31189" y="60877"/>
                    <a:pt x="31323" y="57708"/>
                  </a:cubicBezTo>
                  <a:cubicBezTo>
                    <a:pt x="31523" y="51604"/>
                    <a:pt x="34759" y="46033"/>
                    <a:pt x="38561" y="41263"/>
                  </a:cubicBezTo>
                  <a:cubicBezTo>
                    <a:pt x="41697" y="37360"/>
                    <a:pt x="45366" y="33691"/>
                    <a:pt x="47101" y="29021"/>
                  </a:cubicBezTo>
                  <a:cubicBezTo>
                    <a:pt x="49036" y="24218"/>
                    <a:pt x="48502" y="18514"/>
                    <a:pt x="45533" y="14311"/>
                  </a:cubicBezTo>
                  <a:cubicBezTo>
                    <a:pt x="44265" y="12509"/>
                    <a:pt x="42664" y="11008"/>
                    <a:pt x="40996" y="9674"/>
                  </a:cubicBezTo>
                  <a:cubicBezTo>
                    <a:pt x="35593" y="5304"/>
                    <a:pt x="29255" y="1902"/>
                    <a:pt x="22483" y="501"/>
                  </a:cubicBezTo>
                  <a:cubicBezTo>
                    <a:pt x="21116" y="200"/>
                    <a:pt x="19706" y="0"/>
                    <a:pt x="18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 rot="709984" flipH="1">
              <a:off x="3252679" y="-4672984"/>
              <a:ext cx="4086712" cy="9577511"/>
            </a:xfrm>
            <a:custGeom>
              <a:avLst/>
              <a:gdLst/>
              <a:ahLst/>
              <a:cxnLst/>
              <a:rect l="l" t="t" r="r" b="b"/>
              <a:pathLst>
                <a:path w="49036" h="125599" extrusionOk="0">
                  <a:moveTo>
                    <a:pt x="18314" y="0"/>
                  </a:moveTo>
                  <a:cubicBezTo>
                    <a:pt x="16921" y="0"/>
                    <a:pt x="15545" y="200"/>
                    <a:pt x="14244" y="701"/>
                  </a:cubicBezTo>
                  <a:cubicBezTo>
                    <a:pt x="10408" y="2202"/>
                    <a:pt x="8140" y="6138"/>
                    <a:pt x="6505" y="9907"/>
                  </a:cubicBezTo>
                  <a:cubicBezTo>
                    <a:pt x="1402" y="21716"/>
                    <a:pt x="1" y="36093"/>
                    <a:pt x="6972" y="46901"/>
                  </a:cubicBezTo>
                  <a:cubicBezTo>
                    <a:pt x="9641" y="51037"/>
                    <a:pt x="13510" y="54706"/>
                    <a:pt x="14077" y="59576"/>
                  </a:cubicBezTo>
                  <a:cubicBezTo>
                    <a:pt x="14644" y="64180"/>
                    <a:pt x="12143" y="68683"/>
                    <a:pt x="12676" y="73253"/>
                  </a:cubicBezTo>
                  <a:cubicBezTo>
                    <a:pt x="13410" y="79390"/>
                    <a:pt x="19348" y="83593"/>
                    <a:pt x="21382" y="89398"/>
                  </a:cubicBezTo>
                  <a:cubicBezTo>
                    <a:pt x="22216" y="91699"/>
                    <a:pt x="22383" y="94234"/>
                    <a:pt x="21916" y="96603"/>
                  </a:cubicBezTo>
                  <a:cubicBezTo>
                    <a:pt x="21182" y="100372"/>
                    <a:pt x="18914" y="103474"/>
                    <a:pt x="17913" y="107110"/>
                  </a:cubicBezTo>
                  <a:cubicBezTo>
                    <a:pt x="16312" y="112948"/>
                    <a:pt x="18180" y="118418"/>
                    <a:pt x="20749" y="123622"/>
                  </a:cubicBezTo>
                  <a:cubicBezTo>
                    <a:pt x="21082" y="124289"/>
                    <a:pt x="21483" y="124990"/>
                    <a:pt x="22083" y="125423"/>
                  </a:cubicBezTo>
                  <a:cubicBezTo>
                    <a:pt x="22221" y="125534"/>
                    <a:pt x="22405" y="125599"/>
                    <a:pt x="22559" y="125599"/>
                  </a:cubicBezTo>
                  <a:cubicBezTo>
                    <a:pt x="22591" y="125599"/>
                    <a:pt x="22621" y="125596"/>
                    <a:pt x="22650" y="125590"/>
                  </a:cubicBezTo>
                  <a:cubicBezTo>
                    <a:pt x="23017" y="125557"/>
                    <a:pt x="23217" y="125090"/>
                    <a:pt x="23317" y="124656"/>
                  </a:cubicBezTo>
                  <a:cubicBezTo>
                    <a:pt x="23484" y="123555"/>
                    <a:pt x="23084" y="122488"/>
                    <a:pt x="22984" y="121387"/>
                  </a:cubicBezTo>
                  <a:cubicBezTo>
                    <a:pt x="22850" y="120253"/>
                    <a:pt x="22884" y="119119"/>
                    <a:pt x="23050" y="117985"/>
                  </a:cubicBezTo>
                  <a:cubicBezTo>
                    <a:pt x="23717" y="113782"/>
                    <a:pt x="26653" y="110946"/>
                    <a:pt x="28654" y="107310"/>
                  </a:cubicBezTo>
                  <a:cubicBezTo>
                    <a:pt x="30989" y="103107"/>
                    <a:pt x="31723" y="98037"/>
                    <a:pt x="30656" y="93367"/>
                  </a:cubicBezTo>
                  <a:cubicBezTo>
                    <a:pt x="29555" y="88630"/>
                    <a:pt x="26753" y="84194"/>
                    <a:pt x="27220" y="79390"/>
                  </a:cubicBezTo>
                  <a:cubicBezTo>
                    <a:pt x="27654" y="75087"/>
                    <a:pt x="30589" y="71418"/>
                    <a:pt x="31356" y="67115"/>
                  </a:cubicBezTo>
                  <a:cubicBezTo>
                    <a:pt x="31890" y="64046"/>
                    <a:pt x="31189" y="60877"/>
                    <a:pt x="31323" y="57708"/>
                  </a:cubicBezTo>
                  <a:cubicBezTo>
                    <a:pt x="31523" y="51604"/>
                    <a:pt x="34759" y="46033"/>
                    <a:pt x="38561" y="41263"/>
                  </a:cubicBezTo>
                  <a:cubicBezTo>
                    <a:pt x="41697" y="37360"/>
                    <a:pt x="45366" y="33691"/>
                    <a:pt x="47101" y="29021"/>
                  </a:cubicBezTo>
                  <a:cubicBezTo>
                    <a:pt x="49036" y="24218"/>
                    <a:pt x="48502" y="18514"/>
                    <a:pt x="45533" y="14311"/>
                  </a:cubicBezTo>
                  <a:cubicBezTo>
                    <a:pt x="44265" y="12509"/>
                    <a:pt x="42664" y="11008"/>
                    <a:pt x="40996" y="9674"/>
                  </a:cubicBezTo>
                  <a:cubicBezTo>
                    <a:pt x="35593" y="5304"/>
                    <a:pt x="29255" y="1902"/>
                    <a:pt x="22483" y="501"/>
                  </a:cubicBezTo>
                  <a:cubicBezTo>
                    <a:pt x="21116" y="200"/>
                    <a:pt x="19706" y="0"/>
                    <a:pt x="18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3369925" y="4793299"/>
              <a:ext cx="418192" cy="623270"/>
            </a:xfrm>
            <a:custGeom>
              <a:avLst/>
              <a:gdLst/>
              <a:ahLst/>
              <a:cxnLst/>
              <a:rect l="l" t="t" r="r" b="b"/>
              <a:pathLst>
                <a:path w="2851" h="7228" extrusionOk="0">
                  <a:moveTo>
                    <a:pt x="2850" y="1"/>
                  </a:moveTo>
                  <a:lnTo>
                    <a:pt x="1" y="1286"/>
                  </a:lnTo>
                  <a:lnTo>
                    <a:pt x="1" y="7204"/>
                  </a:lnTo>
                  <a:lnTo>
                    <a:pt x="2850" y="7228"/>
                  </a:lnTo>
                  <a:lnTo>
                    <a:pt x="2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3767586" y="4793299"/>
              <a:ext cx="419659" cy="623270"/>
            </a:xfrm>
            <a:custGeom>
              <a:avLst/>
              <a:gdLst/>
              <a:ahLst/>
              <a:cxnLst/>
              <a:rect l="l" t="t" r="r" b="b"/>
              <a:pathLst>
                <a:path w="2861" h="7228" extrusionOk="0">
                  <a:moveTo>
                    <a:pt x="2861" y="1"/>
                  </a:moveTo>
                  <a:lnTo>
                    <a:pt x="0" y="1286"/>
                  </a:lnTo>
                  <a:lnTo>
                    <a:pt x="0" y="7204"/>
                  </a:lnTo>
                  <a:lnTo>
                    <a:pt x="2861" y="7228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4958369" y="4793299"/>
              <a:ext cx="418192" cy="623270"/>
            </a:xfrm>
            <a:custGeom>
              <a:avLst/>
              <a:gdLst/>
              <a:ahLst/>
              <a:cxnLst/>
              <a:rect l="l" t="t" r="r" b="b"/>
              <a:pathLst>
                <a:path w="2851" h="7228" extrusionOk="0">
                  <a:moveTo>
                    <a:pt x="2850" y="1"/>
                  </a:moveTo>
                  <a:lnTo>
                    <a:pt x="1" y="1286"/>
                  </a:lnTo>
                  <a:lnTo>
                    <a:pt x="1" y="7204"/>
                  </a:lnTo>
                  <a:lnTo>
                    <a:pt x="2850" y="7228"/>
                  </a:lnTo>
                  <a:lnTo>
                    <a:pt x="2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5356030" y="4793299"/>
              <a:ext cx="418045" cy="623270"/>
            </a:xfrm>
            <a:custGeom>
              <a:avLst/>
              <a:gdLst/>
              <a:ahLst/>
              <a:cxnLst/>
              <a:rect l="l" t="t" r="r" b="b"/>
              <a:pathLst>
                <a:path w="2850" h="7228" extrusionOk="0">
                  <a:moveTo>
                    <a:pt x="2849" y="1"/>
                  </a:moveTo>
                  <a:lnTo>
                    <a:pt x="0" y="1286"/>
                  </a:lnTo>
                  <a:lnTo>
                    <a:pt x="0" y="7204"/>
                  </a:lnTo>
                  <a:lnTo>
                    <a:pt x="2849" y="7228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4066975" y="4576796"/>
              <a:ext cx="1064838" cy="1121737"/>
            </a:xfrm>
            <a:custGeom>
              <a:avLst/>
              <a:gdLst/>
              <a:ahLst/>
              <a:cxnLst/>
              <a:rect l="l" t="t" r="r" b="b"/>
              <a:pathLst>
                <a:path w="10424" h="10981" extrusionOk="0">
                  <a:moveTo>
                    <a:pt x="3104" y="1"/>
                  </a:moveTo>
                  <a:cubicBezTo>
                    <a:pt x="3081" y="835"/>
                    <a:pt x="3046" y="1576"/>
                    <a:pt x="3000" y="2062"/>
                  </a:cubicBezTo>
                  <a:cubicBezTo>
                    <a:pt x="2432" y="8687"/>
                    <a:pt x="0" y="10980"/>
                    <a:pt x="0" y="10980"/>
                  </a:cubicBezTo>
                  <a:lnTo>
                    <a:pt x="10424" y="10980"/>
                  </a:lnTo>
                  <a:cubicBezTo>
                    <a:pt x="10424" y="10980"/>
                    <a:pt x="7424" y="9197"/>
                    <a:pt x="7019" y="1831"/>
                  </a:cubicBezTo>
                  <a:cubicBezTo>
                    <a:pt x="6996" y="1379"/>
                    <a:pt x="6984" y="730"/>
                    <a:pt x="6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4356785" y="4523575"/>
              <a:ext cx="446202" cy="80598"/>
            </a:xfrm>
            <a:custGeom>
              <a:avLst/>
              <a:gdLst/>
              <a:ahLst/>
              <a:cxnLst/>
              <a:rect l="l" t="t" r="r" b="b"/>
              <a:pathLst>
                <a:path w="4368" h="789" extrusionOk="0">
                  <a:moveTo>
                    <a:pt x="1" y="0"/>
                  </a:moveTo>
                  <a:lnTo>
                    <a:pt x="1" y="788"/>
                  </a:lnTo>
                  <a:lnTo>
                    <a:pt x="4367" y="788"/>
                  </a:lnTo>
                  <a:lnTo>
                    <a:pt x="43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4368635" y="4632469"/>
              <a:ext cx="423626" cy="46173"/>
            </a:xfrm>
            <a:custGeom>
              <a:avLst/>
              <a:gdLst/>
              <a:ahLst/>
              <a:cxnLst/>
              <a:rect l="l" t="t" r="r" b="b"/>
              <a:pathLst>
                <a:path w="4147" h="452" extrusionOk="0">
                  <a:moveTo>
                    <a:pt x="1" y="0"/>
                  </a:moveTo>
                  <a:lnTo>
                    <a:pt x="1" y="452"/>
                  </a:lnTo>
                  <a:lnTo>
                    <a:pt x="4147" y="452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4368635" y="4712862"/>
              <a:ext cx="423626" cy="46275"/>
            </a:xfrm>
            <a:custGeom>
              <a:avLst/>
              <a:gdLst/>
              <a:ahLst/>
              <a:cxnLst/>
              <a:rect l="l" t="t" r="r" b="b"/>
              <a:pathLst>
                <a:path w="4147" h="453" extrusionOk="0">
                  <a:moveTo>
                    <a:pt x="1" y="1"/>
                  </a:moveTo>
                  <a:lnTo>
                    <a:pt x="1" y="452"/>
                  </a:lnTo>
                  <a:lnTo>
                    <a:pt x="4147" y="452"/>
                  </a:lnTo>
                  <a:lnTo>
                    <a:pt x="41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24"/>
          <p:cNvSpPr/>
          <p:nvPr/>
        </p:nvSpPr>
        <p:spPr>
          <a:xfrm>
            <a:off x="-46825" y="856020"/>
            <a:ext cx="9273640" cy="1285976"/>
          </a:xfrm>
          <a:custGeom>
            <a:avLst/>
            <a:gdLst/>
            <a:ahLst/>
            <a:cxnLst/>
            <a:rect l="l" t="t" r="r" b="b"/>
            <a:pathLst>
              <a:path w="195060" h="67074" extrusionOk="0">
                <a:moveTo>
                  <a:pt x="0" y="1"/>
                </a:moveTo>
                <a:lnTo>
                  <a:pt x="0" y="67074"/>
                </a:lnTo>
                <a:cubicBezTo>
                  <a:pt x="0" y="67074"/>
                  <a:pt x="7731" y="38156"/>
                  <a:pt x="31389" y="38156"/>
                </a:cubicBezTo>
                <a:cubicBezTo>
                  <a:pt x="34779" y="38156"/>
                  <a:pt x="38495" y="38749"/>
                  <a:pt x="42563" y="40107"/>
                </a:cubicBezTo>
                <a:cubicBezTo>
                  <a:pt x="53664" y="43818"/>
                  <a:pt x="61784" y="45484"/>
                  <a:pt x="67958" y="45484"/>
                </a:cubicBezTo>
                <a:cubicBezTo>
                  <a:pt x="79835" y="45484"/>
                  <a:pt x="84507" y="39316"/>
                  <a:pt x="89332" y="29666"/>
                </a:cubicBezTo>
                <a:cubicBezTo>
                  <a:pt x="93516" y="21287"/>
                  <a:pt x="101818" y="16441"/>
                  <a:pt x="110052" y="16441"/>
                </a:cubicBezTo>
                <a:cubicBezTo>
                  <a:pt x="116211" y="16441"/>
                  <a:pt x="122333" y="19152"/>
                  <a:pt x="126665" y="25125"/>
                </a:cubicBezTo>
                <a:cubicBezTo>
                  <a:pt x="131257" y="31456"/>
                  <a:pt x="137426" y="34310"/>
                  <a:pt x="143512" y="34310"/>
                </a:cubicBezTo>
                <a:cubicBezTo>
                  <a:pt x="150846" y="34310"/>
                  <a:pt x="158059" y="30167"/>
                  <a:pt x="162249" y="22966"/>
                </a:cubicBezTo>
                <a:cubicBezTo>
                  <a:pt x="165878" y="16735"/>
                  <a:pt x="172152" y="14040"/>
                  <a:pt x="178350" y="14040"/>
                </a:cubicBezTo>
                <a:cubicBezTo>
                  <a:pt x="185278" y="14040"/>
                  <a:pt x="192113" y="17407"/>
                  <a:pt x="195060" y="22966"/>
                </a:cubicBezTo>
                <a:lnTo>
                  <a:pt x="1950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4"/>
          <p:cNvSpPr/>
          <p:nvPr/>
        </p:nvSpPr>
        <p:spPr>
          <a:xfrm>
            <a:off x="-28400" y="-23650"/>
            <a:ext cx="9255600" cy="10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24"/>
          <p:cNvSpPr/>
          <p:nvPr/>
        </p:nvSpPr>
        <p:spPr>
          <a:xfrm>
            <a:off x="7697588" y="2446463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4"/>
          <p:cNvSpPr/>
          <p:nvPr/>
        </p:nvSpPr>
        <p:spPr>
          <a:xfrm flipH="1">
            <a:off x="2139075" y="3395346"/>
            <a:ext cx="538445" cy="150307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4"/>
          <p:cNvSpPr/>
          <p:nvPr/>
        </p:nvSpPr>
        <p:spPr>
          <a:xfrm>
            <a:off x="-440337" y="2868825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4"/>
          <p:cNvSpPr/>
          <p:nvPr/>
        </p:nvSpPr>
        <p:spPr>
          <a:xfrm flipH="1">
            <a:off x="7665850" y="4580383"/>
            <a:ext cx="538445" cy="150307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-632000" y="2427425"/>
            <a:ext cx="10455300" cy="493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-435850" y="1336238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7934400" y="1695275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1087900" y="150350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grpSp>
        <p:nvGrpSpPr>
          <p:cNvPr id="657" name="Google Shape;657;p26"/>
          <p:cNvGrpSpPr/>
          <p:nvPr/>
        </p:nvGrpSpPr>
        <p:grpSpPr>
          <a:xfrm>
            <a:off x="7841162" y="4236890"/>
            <a:ext cx="1947310" cy="1947310"/>
            <a:chOff x="624503" y="61115"/>
            <a:chExt cx="1947310" cy="1947310"/>
          </a:xfrm>
        </p:grpSpPr>
        <p:sp>
          <p:nvSpPr>
            <p:cNvPr id="658" name="Google Shape;658;p26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26"/>
          <p:cNvSpPr/>
          <p:nvPr/>
        </p:nvSpPr>
        <p:spPr>
          <a:xfrm rot="10800000" flipH="1">
            <a:off x="-1239076" y="3384833"/>
            <a:ext cx="5119595" cy="2126655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6"/>
          <p:cNvSpPr/>
          <p:nvPr/>
        </p:nvSpPr>
        <p:spPr>
          <a:xfrm rot="10800000">
            <a:off x="-2826134" y="-672788"/>
            <a:ext cx="13272268" cy="2257201"/>
          </a:xfrm>
          <a:custGeom>
            <a:avLst/>
            <a:gdLst/>
            <a:ahLst/>
            <a:cxnLst/>
            <a:rect l="l" t="t" r="r" b="b"/>
            <a:pathLst>
              <a:path w="203789" h="69335" extrusionOk="0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2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grpSp>
        <p:nvGrpSpPr>
          <p:cNvPr id="698" name="Google Shape;698;p27"/>
          <p:cNvGrpSpPr/>
          <p:nvPr/>
        </p:nvGrpSpPr>
        <p:grpSpPr>
          <a:xfrm rot="10800000">
            <a:off x="7957582" y="4320465"/>
            <a:ext cx="1670208" cy="1670208"/>
            <a:chOff x="1272427" y="-3358087"/>
            <a:chExt cx="1947310" cy="1947310"/>
          </a:xfrm>
        </p:grpSpPr>
        <p:sp>
          <p:nvSpPr>
            <p:cNvPr id="699" name="Google Shape;699;p27"/>
            <p:cNvSpPr/>
            <p:nvPr/>
          </p:nvSpPr>
          <p:spPr>
            <a:xfrm>
              <a:off x="2696220" y="-3247823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2561703" y="-3306585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2455671" y="-3335071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2362987" y="-3350827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2279972" y="-3358087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2203631" y="-3356882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2132140" y="-3352650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2065500" y="-3342949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003710" y="-3329015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1943712" y="-3312673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1887391" y="-32926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1834066" y="-3270254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1783183" y="-3244210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1734090" y="-3216310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1688057" y="-3186034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1643815" y="-3153935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1602600" y="-3119394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1562623" y="-308241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1525054" y="-3043638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1489927" y="-300245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1456591" y="-29594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1425110" y="-2914004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1396625" y="-2866116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1370581" y="-2816437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1346946" y="-2764349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1325134" y="-2708615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1307554" y="-2650439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1292416" y="-2589236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1280892" y="-2523800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1274218" y="-2455337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1272427" y="-2380818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1276041" y="-2300863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1287566" y="-2211793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1311200" y="-2112435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1354824" y="-1991233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459619" y="-1810097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27"/>
          <p:cNvSpPr/>
          <p:nvPr/>
        </p:nvSpPr>
        <p:spPr>
          <a:xfrm>
            <a:off x="30625" y="181388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7"/>
          <p:cNvSpPr/>
          <p:nvPr/>
        </p:nvSpPr>
        <p:spPr>
          <a:xfrm>
            <a:off x="8352350" y="49138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7"/>
          <p:cNvSpPr/>
          <p:nvPr/>
        </p:nvSpPr>
        <p:spPr>
          <a:xfrm>
            <a:off x="4425801" y="4699463"/>
            <a:ext cx="1163126" cy="22289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8_2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8"/>
          <p:cNvSpPr/>
          <p:nvPr/>
        </p:nvSpPr>
        <p:spPr>
          <a:xfrm rot="10800000" flipH="1">
            <a:off x="-2122749" y="3281995"/>
            <a:ext cx="5861862" cy="2126655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40" name="Google Shape;740;p28"/>
          <p:cNvSpPr/>
          <p:nvPr/>
        </p:nvSpPr>
        <p:spPr>
          <a:xfrm flipH="1">
            <a:off x="-46815" y="-362304"/>
            <a:ext cx="9273640" cy="1856944"/>
          </a:xfrm>
          <a:custGeom>
            <a:avLst/>
            <a:gdLst/>
            <a:ahLst/>
            <a:cxnLst/>
            <a:rect l="l" t="t" r="r" b="b"/>
            <a:pathLst>
              <a:path w="195060" h="67074" extrusionOk="0">
                <a:moveTo>
                  <a:pt x="0" y="1"/>
                </a:moveTo>
                <a:lnTo>
                  <a:pt x="0" y="67074"/>
                </a:lnTo>
                <a:cubicBezTo>
                  <a:pt x="0" y="67074"/>
                  <a:pt x="7731" y="38156"/>
                  <a:pt x="31389" y="38156"/>
                </a:cubicBezTo>
                <a:cubicBezTo>
                  <a:pt x="34779" y="38156"/>
                  <a:pt x="38495" y="38749"/>
                  <a:pt x="42563" y="40107"/>
                </a:cubicBezTo>
                <a:cubicBezTo>
                  <a:pt x="53664" y="43818"/>
                  <a:pt x="61784" y="45484"/>
                  <a:pt x="67958" y="45484"/>
                </a:cubicBezTo>
                <a:cubicBezTo>
                  <a:pt x="79835" y="45484"/>
                  <a:pt x="84507" y="39316"/>
                  <a:pt x="89332" y="29666"/>
                </a:cubicBezTo>
                <a:cubicBezTo>
                  <a:pt x="93516" y="21287"/>
                  <a:pt x="101818" y="16441"/>
                  <a:pt x="110052" y="16441"/>
                </a:cubicBezTo>
                <a:cubicBezTo>
                  <a:pt x="116211" y="16441"/>
                  <a:pt x="122333" y="19152"/>
                  <a:pt x="126665" y="25125"/>
                </a:cubicBezTo>
                <a:cubicBezTo>
                  <a:pt x="131257" y="31456"/>
                  <a:pt x="137426" y="34310"/>
                  <a:pt x="143512" y="34310"/>
                </a:cubicBezTo>
                <a:cubicBezTo>
                  <a:pt x="150846" y="34310"/>
                  <a:pt x="158059" y="30167"/>
                  <a:pt x="162249" y="22966"/>
                </a:cubicBezTo>
                <a:cubicBezTo>
                  <a:pt x="165878" y="16735"/>
                  <a:pt x="172152" y="14040"/>
                  <a:pt x="178350" y="14040"/>
                </a:cubicBezTo>
                <a:cubicBezTo>
                  <a:pt x="185278" y="14040"/>
                  <a:pt x="192113" y="17407"/>
                  <a:pt x="195060" y="22966"/>
                </a:cubicBezTo>
                <a:lnTo>
                  <a:pt x="1950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8"/>
          <p:cNvSpPr/>
          <p:nvPr/>
        </p:nvSpPr>
        <p:spPr>
          <a:xfrm>
            <a:off x="7461025" y="2807988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8"/>
          <p:cNvSpPr/>
          <p:nvPr/>
        </p:nvSpPr>
        <p:spPr>
          <a:xfrm>
            <a:off x="-99650" y="1235600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8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_1_1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9"/>
          <p:cNvSpPr/>
          <p:nvPr/>
        </p:nvSpPr>
        <p:spPr>
          <a:xfrm>
            <a:off x="-46825" y="-209901"/>
            <a:ext cx="9273640" cy="1279604"/>
          </a:xfrm>
          <a:custGeom>
            <a:avLst/>
            <a:gdLst/>
            <a:ahLst/>
            <a:cxnLst/>
            <a:rect l="l" t="t" r="r" b="b"/>
            <a:pathLst>
              <a:path w="195060" h="67074" extrusionOk="0">
                <a:moveTo>
                  <a:pt x="0" y="1"/>
                </a:moveTo>
                <a:lnTo>
                  <a:pt x="0" y="67074"/>
                </a:lnTo>
                <a:cubicBezTo>
                  <a:pt x="0" y="67074"/>
                  <a:pt x="7731" y="38156"/>
                  <a:pt x="31389" y="38156"/>
                </a:cubicBezTo>
                <a:cubicBezTo>
                  <a:pt x="34779" y="38156"/>
                  <a:pt x="38495" y="38749"/>
                  <a:pt x="42563" y="40107"/>
                </a:cubicBezTo>
                <a:cubicBezTo>
                  <a:pt x="53664" y="43818"/>
                  <a:pt x="61784" y="45484"/>
                  <a:pt x="67958" y="45484"/>
                </a:cubicBezTo>
                <a:cubicBezTo>
                  <a:pt x="79835" y="45484"/>
                  <a:pt x="84507" y="39316"/>
                  <a:pt x="89332" y="29666"/>
                </a:cubicBezTo>
                <a:cubicBezTo>
                  <a:pt x="93516" y="21287"/>
                  <a:pt x="101818" y="16441"/>
                  <a:pt x="110052" y="16441"/>
                </a:cubicBezTo>
                <a:cubicBezTo>
                  <a:pt x="116211" y="16441"/>
                  <a:pt x="122333" y="19152"/>
                  <a:pt x="126665" y="25125"/>
                </a:cubicBezTo>
                <a:cubicBezTo>
                  <a:pt x="131257" y="31456"/>
                  <a:pt x="137426" y="34310"/>
                  <a:pt x="143512" y="34310"/>
                </a:cubicBezTo>
                <a:cubicBezTo>
                  <a:pt x="150846" y="34310"/>
                  <a:pt x="158059" y="30167"/>
                  <a:pt x="162249" y="22966"/>
                </a:cubicBezTo>
                <a:cubicBezTo>
                  <a:pt x="165878" y="16735"/>
                  <a:pt x="172152" y="14040"/>
                  <a:pt x="178350" y="14040"/>
                </a:cubicBezTo>
                <a:cubicBezTo>
                  <a:pt x="185278" y="14040"/>
                  <a:pt x="192113" y="17407"/>
                  <a:pt x="195060" y="22966"/>
                </a:cubicBezTo>
                <a:lnTo>
                  <a:pt x="1950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rot="10800000">
            <a:off x="5222588" y="3376421"/>
            <a:ext cx="5119595" cy="2126655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>
            <a:off x="774938" y="851338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3762100" y="3468771"/>
            <a:ext cx="538445" cy="150307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>
            <a:off x="-440337" y="2868825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2">
    <p:bg>
      <p:bgPr>
        <a:solidFill>
          <a:schemeClr val="lt1"/>
        </a:solidFill>
        <a:effectLst/>
      </p:bgPr>
    </p:bg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/>
          <p:nvPr/>
        </p:nvSpPr>
        <p:spPr>
          <a:xfrm flipH="1">
            <a:off x="-560991" y="4085025"/>
            <a:ext cx="12182784" cy="2559993"/>
          </a:xfrm>
          <a:custGeom>
            <a:avLst/>
            <a:gdLst/>
            <a:ahLst/>
            <a:cxnLst/>
            <a:rect l="l" t="t" r="r" b="b"/>
            <a:pathLst>
              <a:path w="296346" h="185776" extrusionOk="0">
                <a:moveTo>
                  <a:pt x="66710" y="0"/>
                </a:moveTo>
                <a:cubicBezTo>
                  <a:pt x="57325" y="0"/>
                  <a:pt x="46367" y="1938"/>
                  <a:pt x="38628" y="7210"/>
                </a:cubicBezTo>
                <a:cubicBezTo>
                  <a:pt x="31323" y="12114"/>
                  <a:pt x="28521" y="20586"/>
                  <a:pt x="26553" y="28792"/>
                </a:cubicBezTo>
                <a:cubicBezTo>
                  <a:pt x="20782" y="53143"/>
                  <a:pt x="15011" y="77561"/>
                  <a:pt x="9207" y="101911"/>
                </a:cubicBezTo>
                <a:cubicBezTo>
                  <a:pt x="5872" y="115955"/>
                  <a:pt x="2536" y="130098"/>
                  <a:pt x="935" y="144475"/>
                </a:cubicBezTo>
                <a:cubicBezTo>
                  <a:pt x="334" y="149812"/>
                  <a:pt x="1" y="155483"/>
                  <a:pt x="2436" y="160320"/>
                </a:cubicBezTo>
                <a:cubicBezTo>
                  <a:pt x="4938" y="165323"/>
                  <a:pt x="9941" y="168526"/>
                  <a:pt x="14978" y="170961"/>
                </a:cubicBezTo>
                <a:cubicBezTo>
                  <a:pt x="30322" y="178233"/>
                  <a:pt x="47568" y="180067"/>
                  <a:pt x="64513" y="181502"/>
                </a:cubicBezTo>
                <a:cubicBezTo>
                  <a:pt x="98555" y="184344"/>
                  <a:pt x="132751" y="185776"/>
                  <a:pt x="166934" y="185776"/>
                </a:cubicBezTo>
                <a:cubicBezTo>
                  <a:pt x="182894" y="185776"/>
                  <a:pt x="198851" y="185464"/>
                  <a:pt x="214787" y="184837"/>
                </a:cubicBezTo>
                <a:cubicBezTo>
                  <a:pt x="239939" y="183870"/>
                  <a:pt x="267558" y="180901"/>
                  <a:pt x="284737" y="162521"/>
                </a:cubicBezTo>
                <a:cubicBezTo>
                  <a:pt x="289341" y="157618"/>
                  <a:pt x="292977" y="151680"/>
                  <a:pt x="294478" y="145176"/>
                </a:cubicBezTo>
                <a:cubicBezTo>
                  <a:pt x="296346" y="137137"/>
                  <a:pt x="294978" y="128664"/>
                  <a:pt x="293710" y="120491"/>
                </a:cubicBezTo>
                <a:cubicBezTo>
                  <a:pt x="287973" y="82998"/>
                  <a:pt x="285171" y="45071"/>
                  <a:pt x="285371" y="7110"/>
                </a:cubicBezTo>
                <a:lnTo>
                  <a:pt x="285371" y="7110"/>
                </a:lnTo>
                <a:cubicBezTo>
                  <a:pt x="274463" y="15783"/>
                  <a:pt x="261020" y="21287"/>
                  <a:pt x="247144" y="22788"/>
                </a:cubicBezTo>
                <a:cubicBezTo>
                  <a:pt x="240973" y="23455"/>
                  <a:pt x="234468" y="23422"/>
                  <a:pt x="229098" y="26557"/>
                </a:cubicBezTo>
                <a:cubicBezTo>
                  <a:pt x="219658" y="32028"/>
                  <a:pt x="216188" y="45871"/>
                  <a:pt x="205648" y="48640"/>
                </a:cubicBezTo>
                <a:cubicBezTo>
                  <a:pt x="204171" y="49025"/>
                  <a:pt x="202641" y="49161"/>
                  <a:pt x="201085" y="49161"/>
                </a:cubicBezTo>
                <a:cubicBezTo>
                  <a:pt x="197377" y="49161"/>
                  <a:pt x="193524" y="48390"/>
                  <a:pt x="189920" y="48390"/>
                </a:cubicBezTo>
                <a:cubicBezTo>
                  <a:pt x="187178" y="48390"/>
                  <a:pt x="184579" y="48836"/>
                  <a:pt x="182298" y="50408"/>
                </a:cubicBezTo>
                <a:cubicBezTo>
                  <a:pt x="179662" y="52209"/>
                  <a:pt x="178128" y="55145"/>
                  <a:pt x="175659" y="57146"/>
                </a:cubicBezTo>
                <a:cubicBezTo>
                  <a:pt x="172925" y="59433"/>
                  <a:pt x="169357" y="60270"/>
                  <a:pt x="165733" y="60270"/>
                </a:cubicBezTo>
                <a:cubicBezTo>
                  <a:pt x="164230" y="60270"/>
                  <a:pt x="162717" y="60126"/>
                  <a:pt x="161249" y="59881"/>
                </a:cubicBezTo>
                <a:cubicBezTo>
                  <a:pt x="151109" y="58147"/>
                  <a:pt x="141769" y="52142"/>
                  <a:pt x="136065" y="43603"/>
                </a:cubicBezTo>
                <a:cubicBezTo>
                  <a:pt x="130627" y="35531"/>
                  <a:pt x="127358" y="24322"/>
                  <a:pt x="117952" y="21554"/>
                </a:cubicBezTo>
                <a:cubicBezTo>
                  <a:pt x="111914" y="19753"/>
                  <a:pt x="104776" y="22188"/>
                  <a:pt x="99505" y="18752"/>
                </a:cubicBezTo>
                <a:cubicBezTo>
                  <a:pt x="96503" y="16784"/>
                  <a:pt x="94835" y="13381"/>
                  <a:pt x="92600" y="10546"/>
                </a:cubicBezTo>
                <a:cubicBezTo>
                  <a:pt x="87096" y="3541"/>
                  <a:pt x="77856" y="339"/>
                  <a:pt x="68983" y="38"/>
                </a:cubicBezTo>
                <a:cubicBezTo>
                  <a:pt x="68238" y="13"/>
                  <a:pt x="67479" y="0"/>
                  <a:pt x="667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-1848750" y="-136525"/>
            <a:ext cx="7188922" cy="2126655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flipH="1">
            <a:off x="5465684" y="135718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/>
          <p:nvPr/>
        </p:nvSpPr>
        <p:spPr>
          <a:xfrm flipH="1">
            <a:off x="7452946" y="288076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522000" y="491400"/>
            <a:ext cx="81000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"/>
          <p:cNvSpPr txBox="1">
            <a:spLocks noGrp="1"/>
          </p:cNvSpPr>
          <p:nvPr>
            <p:ph type="body" idx="1"/>
          </p:nvPr>
        </p:nvSpPr>
        <p:spPr>
          <a:xfrm>
            <a:off x="540000" y="1204800"/>
            <a:ext cx="76479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7_1_1">
    <p:bg>
      <p:bgPr>
        <a:solidFill>
          <a:schemeClr val="accent5"/>
        </a:solid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1"/>
          <p:cNvSpPr/>
          <p:nvPr/>
        </p:nvSpPr>
        <p:spPr>
          <a:xfrm flipH="1">
            <a:off x="4390909" y="225646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1"/>
          <p:cNvSpPr/>
          <p:nvPr/>
        </p:nvSpPr>
        <p:spPr>
          <a:xfrm flipH="1">
            <a:off x="6378171" y="378003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1"/>
          <p:cNvSpPr txBox="1">
            <a:spLocks noGrp="1"/>
          </p:cNvSpPr>
          <p:nvPr>
            <p:ph type="title"/>
          </p:nvPr>
        </p:nvSpPr>
        <p:spPr>
          <a:xfrm>
            <a:off x="522000" y="491400"/>
            <a:ext cx="8100000" cy="13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31"/>
          <p:cNvSpPr/>
          <p:nvPr/>
        </p:nvSpPr>
        <p:spPr>
          <a:xfrm rot="10641324" flipH="1">
            <a:off x="-1835382" y="-713393"/>
            <a:ext cx="13272138" cy="2257180"/>
          </a:xfrm>
          <a:custGeom>
            <a:avLst/>
            <a:gdLst/>
            <a:ahLst/>
            <a:cxnLst/>
            <a:rect l="l" t="t" r="r" b="b"/>
            <a:pathLst>
              <a:path w="203789" h="69335" extrusionOk="0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1"/>
          <p:cNvSpPr/>
          <p:nvPr/>
        </p:nvSpPr>
        <p:spPr>
          <a:xfrm flipH="1">
            <a:off x="1086691" y="4111750"/>
            <a:ext cx="9561417" cy="2067175"/>
          </a:xfrm>
          <a:custGeom>
            <a:avLst/>
            <a:gdLst/>
            <a:ahLst/>
            <a:cxnLst/>
            <a:rect l="l" t="t" r="r" b="b"/>
            <a:pathLst>
              <a:path w="164916" h="54335" extrusionOk="0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1"/>
          <p:cNvSpPr/>
          <p:nvPr/>
        </p:nvSpPr>
        <p:spPr>
          <a:xfrm flipH="1">
            <a:off x="8507046" y="299196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APTION_ONLY_1">
    <p:bg>
      <p:bgPr>
        <a:solidFill>
          <a:schemeClr val="lt2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2"/>
          <p:cNvSpPr/>
          <p:nvPr/>
        </p:nvSpPr>
        <p:spPr>
          <a:xfrm rot="-2855918">
            <a:off x="1413" y="216134"/>
            <a:ext cx="9362197" cy="3518670"/>
          </a:xfrm>
          <a:custGeom>
            <a:avLst/>
            <a:gdLst/>
            <a:ahLst/>
            <a:cxnLst/>
            <a:rect l="l" t="t" r="r" b="b"/>
            <a:pathLst>
              <a:path w="195060" h="67074" extrusionOk="0">
                <a:moveTo>
                  <a:pt x="0" y="1"/>
                </a:moveTo>
                <a:lnTo>
                  <a:pt x="0" y="67074"/>
                </a:lnTo>
                <a:cubicBezTo>
                  <a:pt x="0" y="67074"/>
                  <a:pt x="7731" y="38156"/>
                  <a:pt x="31389" y="38156"/>
                </a:cubicBezTo>
                <a:cubicBezTo>
                  <a:pt x="34779" y="38156"/>
                  <a:pt x="38495" y="38749"/>
                  <a:pt x="42563" y="40107"/>
                </a:cubicBezTo>
                <a:cubicBezTo>
                  <a:pt x="53664" y="43818"/>
                  <a:pt x="61784" y="45484"/>
                  <a:pt x="67958" y="45484"/>
                </a:cubicBezTo>
                <a:cubicBezTo>
                  <a:pt x="79835" y="45484"/>
                  <a:pt x="84507" y="39316"/>
                  <a:pt x="89332" y="29666"/>
                </a:cubicBezTo>
                <a:cubicBezTo>
                  <a:pt x="93516" y="21287"/>
                  <a:pt x="101818" y="16441"/>
                  <a:pt x="110052" y="16441"/>
                </a:cubicBezTo>
                <a:cubicBezTo>
                  <a:pt x="116211" y="16441"/>
                  <a:pt x="122333" y="19152"/>
                  <a:pt x="126665" y="25125"/>
                </a:cubicBezTo>
                <a:cubicBezTo>
                  <a:pt x="131257" y="31456"/>
                  <a:pt x="137426" y="34310"/>
                  <a:pt x="143512" y="34310"/>
                </a:cubicBezTo>
                <a:cubicBezTo>
                  <a:pt x="150846" y="34310"/>
                  <a:pt x="158059" y="30167"/>
                  <a:pt x="162249" y="22966"/>
                </a:cubicBezTo>
                <a:cubicBezTo>
                  <a:pt x="165878" y="16735"/>
                  <a:pt x="172152" y="14040"/>
                  <a:pt x="178350" y="14040"/>
                </a:cubicBezTo>
                <a:cubicBezTo>
                  <a:pt x="185278" y="14040"/>
                  <a:pt x="192113" y="17407"/>
                  <a:pt x="195060" y="22966"/>
                </a:cubicBezTo>
                <a:lnTo>
                  <a:pt x="19506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2"/>
          <p:cNvSpPr/>
          <p:nvPr/>
        </p:nvSpPr>
        <p:spPr>
          <a:xfrm rot="-3803909">
            <a:off x="-3208687" y="-245577"/>
            <a:ext cx="9275033" cy="43278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2"/>
          <p:cNvSpPr txBox="1">
            <a:spLocks noGrp="1"/>
          </p:cNvSpPr>
          <p:nvPr>
            <p:ph type="title"/>
          </p:nvPr>
        </p:nvSpPr>
        <p:spPr>
          <a:xfrm>
            <a:off x="616200" y="1219375"/>
            <a:ext cx="4308900" cy="26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6_1">
    <p:bg>
      <p:bgPr>
        <a:solidFill>
          <a:schemeClr val="accent1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3"/>
          <p:cNvSpPr txBox="1">
            <a:spLocks noGrp="1"/>
          </p:cNvSpPr>
          <p:nvPr>
            <p:ph type="title"/>
          </p:nvPr>
        </p:nvSpPr>
        <p:spPr>
          <a:xfrm>
            <a:off x="3728550" y="491400"/>
            <a:ext cx="4987500" cy="1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33"/>
          <p:cNvSpPr txBox="1">
            <a:spLocks noGrp="1"/>
          </p:cNvSpPr>
          <p:nvPr>
            <p:ph type="subTitle" idx="1"/>
          </p:nvPr>
        </p:nvSpPr>
        <p:spPr>
          <a:xfrm>
            <a:off x="4359300" y="3131125"/>
            <a:ext cx="3726000" cy="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67" name="Google Shape;767;p33"/>
          <p:cNvGrpSpPr/>
          <p:nvPr/>
        </p:nvGrpSpPr>
        <p:grpSpPr>
          <a:xfrm rot="10800000">
            <a:off x="8513307" y="1387815"/>
            <a:ext cx="1670208" cy="1670208"/>
            <a:chOff x="624503" y="61115"/>
            <a:chExt cx="1947310" cy="1947310"/>
          </a:xfrm>
        </p:grpSpPr>
        <p:sp>
          <p:nvSpPr>
            <p:cNvPr id="768" name="Google Shape;768;p33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33"/>
          <p:cNvSpPr/>
          <p:nvPr/>
        </p:nvSpPr>
        <p:spPr>
          <a:xfrm flipH="1">
            <a:off x="4476300" y="240671"/>
            <a:ext cx="538445" cy="150307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bg>
      <p:bgPr>
        <a:solidFill>
          <a:schemeClr val="lt1"/>
        </a:solidFill>
        <a:effectLst/>
      </p:bgPr>
    </p:bg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4"/>
          <p:cNvSpPr/>
          <p:nvPr/>
        </p:nvSpPr>
        <p:spPr>
          <a:xfrm flipH="1">
            <a:off x="4964599" y="-115867"/>
            <a:ext cx="5119595" cy="2126655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4"/>
          <p:cNvSpPr/>
          <p:nvPr/>
        </p:nvSpPr>
        <p:spPr>
          <a:xfrm rot="10800000">
            <a:off x="-46815" y="3274358"/>
            <a:ext cx="9273640" cy="1964094"/>
          </a:xfrm>
          <a:custGeom>
            <a:avLst/>
            <a:gdLst/>
            <a:ahLst/>
            <a:cxnLst/>
            <a:rect l="l" t="t" r="r" b="b"/>
            <a:pathLst>
              <a:path w="195060" h="67074" extrusionOk="0">
                <a:moveTo>
                  <a:pt x="0" y="1"/>
                </a:moveTo>
                <a:lnTo>
                  <a:pt x="0" y="67074"/>
                </a:lnTo>
                <a:cubicBezTo>
                  <a:pt x="0" y="67074"/>
                  <a:pt x="7731" y="38156"/>
                  <a:pt x="31389" y="38156"/>
                </a:cubicBezTo>
                <a:cubicBezTo>
                  <a:pt x="34779" y="38156"/>
                  <a:pt x="38495" y="38749"/>
                  <a:pt x="42563" y="40107"/>
                </a:cubicBezTo>
                <a:cubicBezTo>
                  <a:pt x="53664" y="43818"/>
                  <a:pt x="61784" y="45484"/>
                  <a:pt x="67958" y="45484"/>
                </a:cubicBezTo>
                <a:cubicBezTo>
                  <a:pt x="79835" y="45484"/>
                  <a:pt x="84507" y="39316"/>
                  <a:pt x="89332" y="29666"/>
                </a:cubicBezTo>
                <a:cubicBezTo>
                  <a:pt x="93516" y="21287"/>
                  <a:pt x="101818" y="16441"/>
                  <a:pt x="110052" y="16441"/>
                </a:cubicBezTo>
                <a:cubicBezTo>
                  <a:pt x="116211" y="16441"/>
                  <a:pt x="122333" y="19152"/>
                  <a:pt x="126665" y="25125"/>
                </a:cubicBezTo>
                <a:cubicBezTo>
                  <a:pt x="131257" y="31456"/>
                  <a:pt x="137426" y="34310"/>
                  <a:pt x="143512" y="34310"/>
                </a:cubicBezTo>
                <a:cubicBezTo>
                  <a:pt x="150846" y="34310"/>
                  <a:pt x="158059" y="30167"/>
                  <a:pt x="162249" y="22966"/>
                </a:cubicBezTo>
                <a:cubicBezTo>
                  <a:pt x="165878" y="16735"/>
                  <a:pt x="172152" y="14040"/>
                  <a:pt x="178350" y="14040"/>
                </a:cubicBezTo>
                <a:cubicBezTo>
                  <a:pt x="185278" y="14040"/>
                  <a:pt x="192113" y="17407"/>
                  <a:pt x="195060" y="22966"/>
                </a:cubicBezTo>
                <a:lnTo>
                  <a:pt x="19506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4"/>
          <p:cNvSpPr txBox="1">
            <a:spLocks noGrp="1"/>
          </p:cNvSpPr>
          <p:nvPr>
            <p:ph type="body" idx="1"/>
          </p:nvPr>
        </p:nvSpPr>
        <p:spPr>
          <a:xfrm>
            <a:off x="3794875" y="1109556"/>
            <a:ext cx="4635900" cy="19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611468" y="1352224"/>
            <a:ext cx="30906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34"/>
          <p:cNvSpPr/>
          <p:nvPr/>
        </p:nvSpPr>
        <p:spPr>
          <a:xfrm flipH="1">
            <a:off x="5046963" y="320433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4"/>
          <p:cNvSpPr/>
          <p:nvPr/>
        </p:nvSpPr>
        <p:spPr>
          <a:xfrm flipH="1">
            <a:off x="2280013" y="3166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5"/>
          <p:cNvSpPr/>
          <p:nvPr/>
        </p:nvSpPr>
        <p:spPr>
          <a:xfrm rot="10800000">
            <a:off x="-12" y="-130601"/>
            <a:ext cx="4452612" cy="1080308"/>
          </a:xfrm>
          <a:custGeom>
            <a:avLst/>
            <a:gdLst/>
            <a:ahLst/>
            <a:cxnLst/>
            <a:rect l="l" t="t" r="r" b="b"/>
            <a:pathLst>
              <a:path w="136772" h="48575" extrusionOk="0">
                <a:moveTo>
                  <a:pt x="1" y="42768"/>
                </a:moveTo>
                <a:cubicBezTo>
                  <a:pt x="1" y="42768"/>
                  <a:pt x="5249" y="20919"/>
                  <a:pt x="30708" y="28940"/>
                </a:cubicBezTo>
                <a:cubicBezTo>
                  <a:pt x="56187" y="36980"/>
                  <a:pt x="70498" y="48575"/>
                  <a:pt x="79562" y="24288"/>
                </a:cubicBezTo>
                <a:cubicBezTo>
                  <a:pt x="88644" y="1"/>
                  <a:pt x="110623" y="522"/>
                  <a:pt x="121101" y="6700"/>
                </a:cubicBezTo>
                <a:cubicBezTo>
                  <a:pt x="131560" y="12898"/>
                  <a:pt x="136771" y="6738"/>
                  <a:pt x="136771" y="6738"/>
                </a:cubicBezTo>
                <a:lnTo>
                  <a:pt x="136771" y="427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35"/>
          <p:cNvGrpSpPr/>
          <p:nvPr/>
        </p:nvGrpSpPr>
        <p:grpSpPr>
          <a:xfrm rot="10800000">
            <a:off x="5923412" y="4539701"/>
            <a:ext cx="1947310" cy="1947310"/>
            <a:chOff x="624503" y="61115"/>
            <a:chExt cx="1947310" cy="1947310"/>
          </a:xfrm>
        </p:grpSpPr>
        <p:sp>
          <p:nvSpPr>
            <p:cNvPr id="815" name="Google Shape;815;p35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5"/>
          <p:cNvSpPr/>
          <p:nvPr/>
        </p:nvSpPr>
        <p:spPr>
          <a:xfrm flipH="1">
            <a:off x="3376609" y="185578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5"/>
          <p:cNvSpPr/>
          <p:nvPr/>
        </p:nvSpPr>
        <p:spPr>
          <a:xfrm flipH="1">
            <a:off x="1932059" y="22872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5"/>
          <p:cNvSpPr/>
          <p:nvPr/>
        </p:nvSpPr>
        <p:spPr>
          <a:xfrm flipH="1">
            <a:off x="-673900" y="4539703"/>
            <a:ext cx="3398188" cy="1343693"/>
          </a:xfrm>
          <a:custGeom>
            <a:avLst/>
            <a:gdLst/>
            <a:ahLst/>
            <a:cxnLst/>
            <a:rect l="l" t="t" r="r" b="b"/>
            <a:pathLst>
              <a:path w="144804" h="56672" extrusionOk="0">
                <a:moveTo>
                  <a:pt x="62339" y="1"/>
                </a:moveTo>
                <a:cubicBezTo>
                  <a:pt x="57472" y="1"/>
                  <a:pt x="52752" y="1067"/>
                  <a:pt x="48902" y="3946"/>
                </a:cubicBezTo>
                <a:cubicBezTo>
                  <a:pt x="45333" y="6614"/>
                  <a:pt x="42897" y="10584"/>
                  <a:pt x="39395" y="13319"/>
                </a:cubicBezTo>
                <a:cubicBezTo>
                  <a:pt x="34692" y="16955"/>
                  <a:pt x="28487" y="18189"/>
                  <a:pt x="22516" y="18356"/>
                </a:cubicBezTo>
                <a:cubicBezTo>
                  <a:pt x="22065" y="18363"/>
                  <a:pt x="21613" y="18366"/>
                  <a:pt x="21160" y="18366"/>
                </a:cubicBezTo>
                <a:cubicBezTo>
                  <a:pt x="20151" y="18366"/>
                  <a:pt x="19140" y="18353"/>
                  <a:pt x="18130" y="18353"/>
                </a:cubicBezTo>
                <a:cubicBezTo>
                  <a:pt x="15443" y="18353"/>
                  <a:pt x="12766" y="18442"/>
                  <a:pt x="10174" y="19090"/>
                </a:cubicBezTo>
                <a:cubicBezTo>
                  <a:pt x="6171" y="20091"/>
                  <a:pt x="2235" y="22793"/>
                  <a:pt x="1301" y="26795"/>
                </a:cubicBezTo>
                <a:cubicBezTo>
                  <a:pt x="0" y="32233"/>
                  <a:pt x="4637" y="37436"/>
                  <a:pt x="9707" y="39738"/>
                </a:cubicBezTo>
                <a:cubicBezTo>
                  <a:pt x="13043" y="41239"/>
                  <a:pt x="17146" y="42340"/>
                  <a:pt x="18480" y="45742"/>
                </a:cubicBezTo>
                <a:cubicBezTo>
                  <a:pt x="18914" y="46943"/>
                  <a:pt x="18980" y="48278"/>
                  <a:pt x="19681" y="49378"/>
                </a:cubicBezTo>
                <a:cubicBezTo>
                  <a:pt x="20648" y="50779"/>
                  <a:pt x="22450" y="51280"/>
                  <a:pt x="23884" y="52147"/>
                </a:cubicBezTo>
                <a:cubicBezTo>
                  <a:pt x="25352" y="53048"/>
                  <a:pt x="26552" y="55082"/>
                  <a:pt x="25485" y="56383"/>
                </a:cubicBezTo>
                <a:cubicBezTo>
                  <a:pt x="25854" y="56578"/>
                  <a:pt x="26268" y="56671"/>
                  <a:pt x="26682" y="56671"/>
                </a:cubicBezTo>
                <a:cubicBezTo>
                  <a:pt x="27543" y="56671"/>
                  <a:pt x="28404" y="56270"/>
                  <a:pt x="28854" y="55549"/>
                </a:cubicBezTo>
                <a:cubicBezTo>
                  <a:pt x="29388" y="54649"/>
                  <a:pt x="29154" y="53214"/>
                  <a:pt x="28754" y="52280"/>
                </a:cubicBezTo>
                <a:cubicBezTo>
                  <a:pt x="30729" y="51283"/>
                  <a:pt x="32834" y="50898"/>
                  <a:pt x="35023" y="50898"/>
                </a:cubicBezTo>
                <a:cubicBezTo>
                  <a:pt x="42458" y="50898"/>
                  <a:pt x="50873" y="55340"/>
                  <a:pt x="58522" y="55340"/>
                </a:cubicBezTo>
                <a:cubicBezTo>
                  <a:pt x="59996" y="55340"/>
                  <a:pt x="61441" y="55175"/>
                  <a:pt x="62845" y="54782"/>
                </a:cubicBezTo>
                <a:cubicBezTo>
                  <a:pt x="71051" y="52481"/>
                  <a:pt x="76221" y="44375"/>
                  <a:pt x="83760" y="40405"/>
                </a:cubicBezTo>
                <a:cubicBezTo>
                  <a:pt x="86994" y="38703"/>
                  <a:pt x="90638" y="37821"/>
                  <a:pt x="94282" y="37821"/>
                </a:cubicBezTo>
                <a:cubicBezTo>
                  <a:pt x="94923" y="37821"/>
                  <a:pt x="95564" y="37849"/>
                  <a:pt x="96202" y="37903"/>
                </a:cubicBezTo>
                <a:cubicBezTo>
                  <a:pt x="101339" y="38304"/>
                  <a:pt x="106143" y="40472"/>
                  <a:pt x="111113" y="41906"/>
                </a:cubicBezTo>
                <a:cubicBezTo>
                  <a:pt x="113587" y="42604"/>
                  <a:pt x="116219" y="43095"/>
                  <a:pt x="118794" y="43095"/>
                </a:cubicBezTo>
                <a:cubicBezTo>
                  <a:pt x="121391" y="43095"/>
                  <a:pt x="123929" y="42596"/>
                  <a:pt x="126190" y="41306"/>
                </a:cubicBezTo>
                <a:cubicBezTo>
                  <a:pt x="128559" y="39972"/>
                  <a:pt x="130393" y="37837"/>
                  <a:pt x="132195" y="35769"/>
                </a:cubicBezTo>
                <a:cubicBezTo>
                  <a:pt x="135464" y="31932"/>
                  <a:pt x="138766" y="28130"/>
                  <a:pt x="142068" y="24294"/>
                </a:cubicBezTo>
                <a:cubicBezTo>
                  <a:pt x="143403" y="22759"/>
                  <a:pt x="144804" y="20958"/>
                  <a:pt x="144637" y="18923"/>
                </a:cubicBezTo>
                <a:cubicBezTo>
                  <a:pt x="144470" y="17055"/>
                  <a:pt x="143069" y="15587"/>
                  <a:pt x="141601" y="14420"/>
                </a:cubicBezTo>
                <a:cubicBezTo>
                  <a:pt x="134779" y="8798"/>
                  <a:pt x="125953" y="5718"/>
                  <a:pt x="117162" y="5718"/>
                </a:cubicBezTo>
                <a:cubicBezTo>
                  <a:pt x="116669" y="5718"/>
                  <a:pt x="116176" y="5728"/>
                  <a:pt x="115683" y="5747"/>
                </a:cubicBezTo>
                <a:cubicBezTo>
                  <a:pt x="110041" y="5978"/>
                  <a:pt x="104530" y="7449"/>
                  <a:pt x="98924" y="7449"/>
                </a:cubicBezTo>
                <a:cubicBezTo>
                  <a:pt x="98862" y="7449"/>
                  <a:pt x="98800" y="7449"/>
                  <a:pt x="98737" y="7448"/>
                </a:cubicBezTo>
                <a:cubicBezTo>
                  <a:pt x="90131" y="7382"/>
                  <a:pt x="82025" y="3779"/>
                  <a:pt x="73719" y="1611"/>
                </a:cubicBezTo>
                <a:cubicBezTo>
                  <a:pt x="70068" y="657"/>
                  <a:pt x="66158" y="1"/>
                  <a:pt x="623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34245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35"/>
          <p:cNvSpPr txBox="1">
            <a:spLocks noGrp="1"/>
          </p:cNvSpPr>
          <p:nvPr>
            <p:ph type="subTitle" idx="1"/>
          </p:nvPr>
        </p:nvSpPr>
        <p:spPr>
          <a:xfrm>
            <a:off x="540000" y="3352200"/>
            <a:ext cx="20889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_1_1">
    <p:bg>
      <p:bgPr>
        <a:solidFill>
          <a:schemeClr val="accent5"/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6"/>
          <p:cNvSpPr txBox="1">
            <a:spLocks noGrp="1"/>
          </p:cNvSpPr>
          <p:nvPr>
            <p:ph type="title"/>
          </p:nvPr>
        </p:nvSpPr>
        <p:spPr>
          <a:xfrm>
            <a:off x="713225" y="491400"/>
            <a:ext cx="4987500" cy="1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858" name="Google Shape;858;p36"/>
          <p:cNvSpPr txBox="1">
            <a:spLocks noGrp="1"/>
          </p:cNvSpPr>
          <p:nvPr>
            <p:ph type="subTitle" idx="1"/>
          </p:nvPr>
        </p:nvSpPr>
        <p:spPr>
          <a:xfrm>
            <a:off x="713225" y="3093382"/>
            <a:ext cx="4205700" cy="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bg>
      <p:bgPr>
        <a:solidFill>
          <a:schemeClr val="accent5"/>
        </a:solidFill>
        <a:effectLst/>
      </p:bgPr>
    </p:bg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37"/>
          <p:cNvGrpSpPr/>
          <p:nvPr/>
        </p:nvGrpSpPr>
        <p:grpSpPr>
          <a:xfrm>
            <a:off x="-935809" y="-482021"/>
            <a:ext cx="13272268" cy="6381947"/>
            <a:chOff x="-935809" y="-482021"/>
            <a:chExt cx="13272268" cy="6381947"/>
          </a:xfrm>
        </p:grpSpPr>
        <p:sp>
          <p:nvSpPr>
            <p:cNvPr id="861" name="Google Shape;861;p37"/>
            <p:cNvSpPr/>
            <p:nvPr/>
          </p:nvSpPr>
          <p:spPr>
            <a:xfrm>
              <a:off x="-935809" y="3642725"/>
              <a:ext cx="13272268" cy="2257201"/>
            </a:xfrm>
            <a:custGeom>
              <a:avLst/>
              <a:gdLst/>
              <a:ahLst/>
              <a:cxnLst/>
              <a:rect l="l" t="t" r="r" b="b"/>
              <a:pathLst>
                <a:path w="203789" h="69335" extrusionOk="0">
                  <a:moveTo>
                    <a:pt x="172317" y="1"/>
                  </a:moveTo>
                  <a:cubicBezTo>
                    <a:pt x="159938" y="1"/>
                    <a:pt x="151290" y="8761"/>
                    <a:pt x="153912" y="26325"/>
                  </a:cubicBezTo>
                  <a:cubicBezTo>
                    <a:pt x="155535" y="37128"/>
                    <a:pt x="149594" y="41109"/>
                    <a:pt x="141160" y="41109"/>
                  </a:cubicBezTo>
                  <a:cubicBezTo>
                    <a:pt x="133061" y="41109"/>
                    <a:pt x="122662" y="37438"/>
                    <a:pt x="114457" y="32615"/>
                  </a:cubicBezTo>
                  <a:cubicBezTo>
                    <a:pt x="108557" y="29147"/>
                    <a:pt x="102960" y="27661"/>
                    <a:pt x="97863" y="27661"/>
                  </a:cubicBezTo>
                  <a:cubicBezTo>
                    <a:pt x="88491" y="27661"/>
                    <a:pt x="80813" y="32688"/>
                    <a:pt x="76063" y="39668"/>
                  </a:cubicBezTo>
                  <a:cubicBezTo>
                    <a:pt x="72714" y="44612"/>
                    <a:pt x="66870" y="47709"/>
                    <a:pt x="60247" y="47709"/>
                  </a:cubicBezTo>
                  <a:cubicBezTo>
                    <a:pt x="52407" y="47709"/>
                    <a:pt x="43474" y="43369"/>
                    <a:pt x="36292" y="32615"/>
                  </a:cubicBezTo>
                  <a:cubicBezTo>
                    <a:pt x="30414" y="23820"/>
                    <a:pt x="22624" y="21370"/>
                    <a:pt x="15768" y="21370"/>
                  </a:cubicBezTo>
                  <a:cubicBezTo>
                    <a:pt x="7145" y="21370"/>
                    <a:pt x="1" y="25245"/>
                    <a:pt x="1" y="25245"/>
                  </a:cubicBezTo>
                  <a:lnTo>
                    <a:pt x="1" y="69334"/>
                  </a:lnTo>
                  <a:lnTo>
                    <a:pt x="203789" y="69334"/>
                  </a:lnTo>
                  <a:lnTo>
                    <a:pt x="203789" y="14209"/>
                  </a:lnTo>
                  <a:cubicBezTo>
                    <a:pt x="203789" y="14209"/>
                    <a:pt x="196810" y="5480"/>
                    <a:pt x="180414" y="1126"/>
                  </a:cubicBezTo>
                  <a:cubicBezTo>
                    <a:pt x="177599" y="376"/>
                    <a:pt x="174878" y="1"/>
                    <a:pt x="1723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 rot="-558209">
              <a:off x="7961911" y="-347455"/>
              <a:ext cx="2057275" cy="4821459"/>
            </a:xfrm>
            <a:custGeom>
              <a:avLst/>
              <a:gdLst/>
              <a:ahLst/>
              <a:cxnLst/>
              <a:rect l="l" t="t" r="r" b="b"/>
              <a:pathLst>
                <a:path w="49036" h="125599" extrusionOk="0">
                  <a:moveTo>
                    <a:pt x="18314" y="0"/>
                  </a:moveTo>
                  <a:cubicBezTo>
                    <a:pt x="16921" y="0"/>
                    <a:pt x="15545" y="200"/>
                    <a:pt x="14244" y="701"/>
                  </a:cubicBezTo>
                  <a:cubicBezTo>
                    <a:pt x="10408" y="2202"/>
                    <a:pt x="8140" y="6138"/>
                    <a:pt x="6505" y="9907"/>
                  </a:cubicBezTo>
                  <a:cubicBezTo>
                    <a:pt x="1402" y="21716"/>
                    <a:pt x="1" y="36093"/>
                    <a:pt x="6972" y="46901"/>
                  </a:cubicBezTo>
                  <a:cubicBezTo>
                    <a:pt x="9641" y="51037"/>
                    <a:pt x="13510" y="54706"/>
                    <a:pt x="14077" y="59576"/>
                  </a:cubicBezTo>
                  <a:cubicBezTo>
                    <a:pt x="14644" y="64180"/>
                    <a:pt x="12143" y="68683"/>
                    <a:pt x="12676" y="73253"/>
                  </a:cubicBezTo>
                  <a:cubicBezTo>
                    <a:pt x="13410" y="79390"/>
                    <a:pt x="19348" y="83593"/>
                    <a:pt x="21382" y="89398"/>
                  </a:cubicBezTo>
                  <a:cubicBezTo>
                    <a:pt x="22216" y="91699"/>
                    <a:pt x="22383" y="94234"/>
                    <a:pt x="21916" y="96603"/>
                  </a:cubicBezTo>
                  <a:cubicBezTo>
                    <a:pt x="21182" y="100372"/>
                    <a:pt x="18914" y="103474"/>
                    <a:pt x="17913" y="107110"/>
                  </a:cubicBezTo>
                  <a:cubicBezTo>
                    <a:pt x="16312" y="112948"/>
                    <a:pt x="18180" y="118418"/>
                    <a:pt x="20749" y="123622"/>
                  </a:cubicBezTo>
                  <a:cubicBezTo>
                    <a:pt x="21082" y="124289"/>
                    <a:pt x="21483" y="124990"/>
                    <a:pt x="22083" y="125423"/>
                  </a:cubicBezTo>
                  <a:cubicBezTo>
                    <a:pt x="22221" y="125534"/>
                    <a:pt x="22405" y="125599"/>
                    <a:pt x="22559" y="125599"/>
                  </a:cubicBezTo>
                  <a:cubicBezTo>
                    <a:pt x="22591" y="125599"/>
                    <a:pt x="22621" y="125596"/>
                    <a:pt x="22650" y="125590"/>
                  </a:cubicBezTo>
                  <a:cubicBezTo>
                    <a:pt x="23017" y="125557"/>
                    <a:pt x="23217" y="125090"/>
                    <a:pt x="23317" y="124656"/>
                  </a:cubicBezTo>
                  <a:cubicBezTo>
                    <a:pt x="23484" y="123555"/>
                    <a:pt x="23084" y="122488"/>
                    <a:pt x="22984" y="121387"/>
                  </a:cubicBezTo>
                  <a:cubicBezTo>
                    <a:pt x="22850" y="120253"/>
                    <a:pt x="22884" y="119119"/>
                    <a:pt x="23050" y="117985"/>
                  </a:cubicBezTo>
                  <a:cubicBezTo>
                    <a:pt x="23717" y="113782"/>
                    <a:pt x="26653" y="110946"/>
                    <a:pt x="28654" y="107310"/>
                  </a:cubicBezTo>
                  <a:cubicBezTo>
                    <a:pt x="30989" y="103107"/>
                    <a:pt x="31723" y="98037"/>
                    <a:pt x="30656" y="93367"/>
                  </a:cubicBezTo>
                  <a:cubicBezTo>
                    <a:pt x="29555" y="88630"/>
                    <a:pt x="26753" y="84194"/>
                    <a:pt x="27220" y="79390"/>
                  </a:cubicBezTo>
                  <a:cubicBezTo>
                    <a:pt x="27654" y="75087"/>
                    <a:pt x="30589" y="71418"/>
                    <a:pt x="31356" y="67115"/>
                  </a:cubicBezTo>
                  <a:cubicBezTo>
                    <a:pt x="31890" y="64046"/>
                    <a:pt x="31189" y="60877"/>
                    <a:pt x="31323" y="57708"/>
                  </a:cubicBezTo>
                  <a:cubicBezTo>
                    <a:pt x="31523" y="51604"/>
                    <a:pt x="34759" y="46033"/>
                    <a:pt x="38561" y="41263"/>
                  </a:cubicBezTo>
                  <a:cubicBezTo>
                    <a:pt x="41697" y="37360"/>
                    <a:pt x="45366" y="33691"/>
                    <a:pt x="47101" y="29021"/>
                  </a:cubicBezTo>
                  <a:cubicBezTo>
                    <a:pt x="49036" y="24218"/>
                    <a:pt x="48502" y="18514"/>
                    <a:pt x="45533" y="14311"/>
                  </a:cubicBezTo>
                  <a:cubicBezTo>
                    <a:pt x="44265" y="12509"/>
                    <a:pt x="42664" y="11008"/>
                    <a:pt x="40996" y="9674"/>
                  </a:cubicBezTo>
                  <a:cubicBezTo>
                    <a:pt x="35593" y="5304"/>
                    <a:pt x="29255" y="1902"/>
                    <a:pt x="22483" y="501"/>
                  </a:cubicBezTo>
                  <a:cubicBezTo>
                    <a:pt x="21116" y="200"/>
                    <a:pt x="19706" y="0"/>
                    <a:pt x="18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37"/>
          <p:cNvSpPr txBox="1">
            <a:spLocks noGrp="1"/>
          </p:cNvSpPr>
          <p:nvPr>
            <p:ph type="subTitle" idx="1"/>
          </p:nvPr>
        </p:nvSpPr>
        <p:spPr>
          <a:xfrm>
            <a:off x="942730" y="1447750"/>
            <a:ext cx="14403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37"/>
          <p:cNvSpPr txBox="1">
            <a:spLocks noGrp="1"/>
          </p:cNvSpPr>
          <p:nvPr>
            <p:ph type="subTitle" idx="2"/>
          </p:nvPr>
        </p:nvSpPr>
        <p:spPr>
          <a:xfrm>
            <a:off x="6796970" y="2883925"/>
            <a:ext cx="14403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3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37"/>
          <p:cNvSpPr txBox="1">
            <a:spLocks noGrp="1"/>
          </p:cNvSpPr>
          <p:nvPr>
            <p:ph type="subTitle" idx="3"/>
          </p:nvPr>
        </p:nvSpPr>
        <p:spPr>
          <a:xfrm>
            <a:off x="942730" y="2179700"/>
            <a:ext cx="22272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7" name="Google Shape;867;p37"/>
          <p:cNvSpPr txBox="1">
            <a:spLocks noGrp="1"/>
          </p:cNvSpPr>
          <p:nvPr>
            <p:ph type="subTitle" idx="4"/>
          </p:nvPr>
        </p:nvSpPr>
        <p:spPr>
          <a:xfrm>
            <a:off x="6010070" y="3615875"/>
            <a:ext cx="22272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68" name="Google Shape;868;p37"/>
          <p:cNvGrpSpPr/>
          <p:nvPr/>
        </p:nvGrpSpPr>
        <p:grpSpPr>
          <a:xfrm>
            <a:off x="-1006728" y="-715519"/>
            <a:ext cx="2458542" cy="6078185"/>
            <a:chOff x="-1006728" y="-715519"/>
            <a:chExt cx="2458542" cy="6078185"/>
          </a:xfrm>
        </p:grpSpPr>
        <p:sp>
          <p:nvSpPr>
            <p:cNvPr id="869" name="Google Shape;869;p37"/>
            <p:cNvSpPr/>
            <p:nvPr/>
          </p:nvSpPr>
          <p:spPr>
            <a:xfrm rot="-171" flipH="1">
              <a:off x="-1006728" y="-715458"/>
              <a:ext cx="2458542" cy="4821432"/>
            </a:xfrm>
            <a:custGeom>
              <a:avLst/>
              <a:gdLst/>
              <a:ahLst/>
              <a:cxnLst/>
              <a:rect l="l" t="t" r="r" b="b"/>
              <a:pathLst>
                <a:path w="49036" h="125599" extrusionOk="0">
                  <a:moveTo>
                    <a:pt x="18314" y="0"/>
                  </a:moveTo>
                  <a:cubicBezTo>
                    <a:pt x="16921" y="0"/>
                    <a:pt x="15545" y="200"/>
                    <a:pt x="14244" y="701"/>
                  </a:cubicBezTo>
                  <a:cubicBezTo>
                    <a:pt x="10408" y="2202"/>
                    <a:pt x="8140" y="6138"/>
                    <a:pt x="6505" y="9907"/>
                  </a:cubicBezTo>
                  <a:cubicBezTo>
                    <a:pt x="1402" y="21716"/>
                    <a:pt x="1" y="36093"/>
                    <a:pt x="6972" y="46901"/>
                  </a:cubicBezTo>
                  <a:cubicBezTo>
                    <a:pt x="9641" y="51037"/>
                    <a:pt x="13510" y="54706"/>
                    <a:pt x="14077" y="59576"/>
                  </a:cubicBezTo>
                  <a:cubicBezTo>
                    <a:pt x="14644" y="64180"/>
                    <a:pt x="12143" y="68683"/>
                    <a:pt x="12676" y="73253"/>
                  </a:cubicBezTo>
                  <a:cubicBezTo>
                    <a:pt x="13410" y="79390"/>
                    <a:pt x="19348" y="83593"/>
                    <a:pt x="21382" y="89398"/>
                  </a:cubicBezTo>
                  <a:cubicBezTo>
                    <a:pt x="22216" y="91699"/>
                    <a:pt x="22383" y="94234"/>
                    <a:pt x="21916" y="96603"/>
                  </a:cubicBezTo>
                  <a:cubicBezTo>
                    <a:pt x="21182" y="100372"/>
                    <a:pt x="18914" y="103474"/>
                    <a:pt x="17913" y="107110"/>
                  </a:cubicBezTo>
                  <a:cubicBezTo>
                    <a:pt x="16312" y="112948"/>
                    <a:pt x="18180" y="118418"/>
                    <a:pt x="20749" y="123622"/>
                  </a:cubicBezTo>
                  <a:cubicBezTo>
                    <a:pt x="21082" y="124289"/>
                    <a:pt x="21483" y="124990"/>
                    <a:pt x="22083" y="125423"/>
                  </a:cubicBezTo>
                  <a:cubicBezTo>
                    <a:pt x="22221" y="125534"/>
                    <a:pt x="22405" y="125599"/>
                    <a:pt x="22559" y="125599"/>
                  </a:cubicBezTo>
                  <a:cubicBezTo>
                    <a:pt x="22591" y="125599"/>
                    <a:pt x="22621" y="125596"/>
                    <a:pt x="22650" y="125590"/>
                  </a:cubicBezTo>
                  <a:cubicBezTo>
                    <a:pt x="23017" y="125557"/>
                    <a:pt x="23217" y="125090"/>
                    <a:pt x="23317" y="124656"/>
                  </a:cubicBezTo>
                  <a:cubicBezTo>
                    <a:pt x="23484" y="123555"/>
                    <a:pt x="23084" y="122488"/>
                    <a:pt x="22984" y="121387"/>
                  </a:cubicBezTo>
                  <a:cubicBezTo>
                    <a:pt x="22850" y="120253"/>
                    <a:pt x="22884" y="119119"/>
                    <a:pt x="23050" y="117985"/>
                  </a:cubicBezTo>
                  <a:cubicBezTo>
                    <a:pt x="23717" y="113782"/>
                    <a:pt x="26653" y="110946"/>
                    <a:pt x="28654" y="107310"/>
                  </a:cubicBezTo>
                  <a:cubicBezTo>
                    <a:pt x="30989" y="103107"/>
                    <a:pt x="31723" y="98037"/>
                    <a:pt x="30656" y="93367"/>
                  </a:cubicBezTo>
                  <a:cubicBezTo>
                    <a:pt x="29555" y="88630"/>
                    <a:pt x="26753" y="84194"/>
                    <a:pt x="27220" y="79390"/>
                  </a:cubicBezTo>
                  <a:cubicBezTo>
                    <a:pt x="27654" y="75087"/>
                    <a:pt x="30589" y="71418"/>
                    <a:pt x="31356" y="67115"/>
                  </a:cubicBezTo>
                  <a:cubicBezTo>
                    <a:pt x="31890" y="64046"/>
                    <a:pt x="31189" y="60877"/>
                    <a:pt x="31323" y="57708"/>
                  </a:cubicBezTo>
                  <a:cubicBezTo>
                    <a:pt x="31523" y="51604"/>
                    <a:pt x="34759" y="46033"/>
                    <a:pt x="38561" y="41263"/>
                  </a:cubicBezTo>
                  <a:cubicBezTo>
                    <a:pt x="41697" y="37360"/>
                    <a:pt x="45366" y="33691"/>
                    <a:pt x="47101" y="29021"/>
                  </a:cubicBezTo>
                  <a:cubicBezTo>
                    <a:pt x="49036" y="24218"/>
                    <a:pt x="48502" y="18514"/>
                    <a:pt x="45533" y="14311"/>
                  </a:cubicBezTo>
                  <a:cubicBezTo>
                    <a:pt x="44265" y="12509"/>
                    <a:pt x="42664" y="11008"/>
                    <a:pt x="40996" y="9674"/>
                  </a:cubicBezTo>
                  <a:cubicBezTo>
                    <a:pt x="35593" y="5304"/>
                    <a:pt x="29255" y="1902"/>
                    <a:pt x="22483" y="501"/>
                  </a:cubicBezTo>
                  <a:cubicBezTo>
                    <a:pt x="21116" y="200"/>
                    <a:pt x="19706" y="0"/>
                    <a:pt x="18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219158" y="4000999"/>
              <a:ext cx="265668" cy="663604"/>
            </a:xfrm>
            <a:custGeom>
              <a:avLst/>
              <a:gdLst/>
              <a:ahLst/>
              <a:cxnLst/>
              <a:rect l="l" t="t" r="r" b="b"/>
              <a:pathLst>
                <a:path w="2583" h="6452" extrusionOk="0">
                  <a:moveTo>
                    <a:pt x="0" y="0"/>
                  </a:moveTo>
                  <a:lnTo>
                    <a:pt x="0" y="6451"/>
                  </a:lnTo>
                  <a:lnTo>
                    <a:pt x="2583" y="6451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33658" y="4166593"/>
              <a:ext cx="265771" cy="664736"/>
            </a:xfrm>
            <a:custGeom>
              <a:avLst/>
              <a:gdLst/>
              <a:ahLst/>
              <a:cxnLst/>
              <a:rect l="l" t="t" r="r" b="b"/>
              <a:pathLst>
                <a:path w="2584" h="6463" extrusionOk="0">
                  <a:moveTo>
                    <a:pt x="1" y="0"/>
                  </a:moveTo>
                  <a:lnTo>
                    <a:pt x="1" y="6463"/>
                  </a:lnTo>
                  <a:lnTo>
                    <a:pt x="2583" y="6463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191697" y="3983000"/>
              <a:ext cx="308660" cy="37130"/>
            </a:xfrm>
            <a:custGeom>
              <a:avLst/>
              <a:gdLst/>
              <a:ahLst/>
              <a:cxnLst/>
              <a:rect l="l" t="t" r="r" b="b"/>
              <a:pathLst>
                <a:path w="3001" h="361" extrusionOk="0">
                  <a:moveTo>
                    <a:pt x="2833" y="1"/>
                  </a:moveTo>
                  <a:cubicBezTo>
                    <a:pt x="2827" y="1"/>
                    <a:pt x="2821" y="1"/>
                    <a:pt x="2815" y="2"/>
                  </a:cubicBezTo>
                  <a:lnTo>
                    <a:pt x="186" y="2"/>
                  </a:lnTo>
                  <a:cubicBezTo>
                    <a:pt x="82" y="2"/>
                    <a:pt x="1" y="83"/>
                    <a:pt x="1" y="187"/>
                  </a:cubicBezTo>
                  <a:cubicBezTo>
                    <a:pt x="1" y="280"/>
                    <a:pt x="82" y="361"/>
                    <a:pt x="186" y="361"/>
                  </a:cubicBezTo>
                  <a:lnTo>
                    <a:pt x="2815" y="361"/>
                  </a:lnTo>
                  <a:cubicBezTo>
                    <a:pt x="2919" y="361"/>
                    <a:pt x="3000" y="280"/>
                    <a:pt x="3000" y="187"/>
                  </a:cubicBezTo>
                  <a:cubicBezTo>
                    <a:pt x="3000" y="89"/>
                    <a:pt x="292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09796" y="4143965"/>
              <a:ext cx="308660" cy="38158"/>
            </a:xfrm>
            <a:custGeom>
              <a:avLst/>
              <a:gdLst/>
              <a:ahLst/>
              <a:cxnLst/>
              <a:rect l="l" t="t" r="r" b="b"/>
              <a:pathLst>
                <a:path w="3001" h="371" extrusionOk="0">
                  <a:moveTo>
                    <a:pt x="186" y="0"/>
                  </a:moveTo>
                  <a:cubicBezTo>
                    <a:pt x="82" y="0"/>
                    <a:pt x="1" y="81"/>
                    <a:pt x="1" y="186"/>
                  </a:cubicBezTo>
                  <a:cubicBezTo>
                    <a:pt x="1" y="278"/>
                    <a:pt x="82" y="371"/>
                    <a:pt x="186" y="371"/>
                  </a:cubicBezTo>
                  <a:lnTo>
                    <a:pt x="2827" y="371"/>
                  </a:lnTo>
                  <a:cubicBezTo>
                    <a:pt x="2920" y="371"/>
                    <a:pt x="3001" y="278"/>
                    <a:pt x="3001" y="186"/>
                  </a:cubicBezTo>
                  <a:cubicBezTo>
                    <a:pt x="3001" y="81"/>
                    <a:pt x="2920" y="0"/>
                    <a:pt x="2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93986" y="4482248"/>
              <a:ext cx="1287816" cy="880417"/>
            </a:xfrm>
            <a:custGeom>
              <a:avLst/>
              <a:gdLst/>
              <a:ahLst/>
              <a:cxnLst/>
              <a:rect l="l" t="t" r="r" b="b"/>
              <a:pathLst>
                <a:path w="12521" h="8560" extrusionOk="0">
                  <a:moveTo>
                    <a:pt x="1" y="0"/>
                  </a:moveTo>
                  <a:lnTo>
                    <a:pt x="1" y="8559"/>
                  </a:lnTo>
                  <a:lnTo>
                    <a:pt x="12521" y="8559"/>
                  </a:lnTo>
                  <a:lnTo>
                    <a:pt x="12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69145" y="4598986"/>
              <a:ext cx="165695" cy="347950"/>
            </a:xfrm>
            <a:custGeom>
              <a:avLst/>
              <a:gdLst/>
              <a:ahLst/>
              <a:cxnLst/>
              <a:rect l="l" t="t" r="r" b="b"/>
              <a:pathLst>
                <a:path w="1611" h="3383" extrusionOk="0">
                  <a:moveTo>
                    <a:pt x="1" y="0"/>
                  </a:moveTo>
                  <a:lnTo>
                    <a:pt x="1" y="3382"/>
                  </a:lnTo>
                  <a:lnTo>
                    <a:pt x="1610" y="338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534816" y="4598986"/>
              <a:ext cx="165695" cy="347950"/>
            </a:xfrm>
            <a:custGeom>
              <a:avLst/>
              <a:gdLst/>
              <a:ahLst/>
              <a:cxnLst/>
              <a:rect l="l" t="t" r="r" b="b"/>
              <a:pathLst>
                <a:path w="1611" h="3383" extrusionOk="0">
                  <a:moveTo>
                    <a:pt x="0" y="0"/>
                  </a:moveTo>
                  <a:lnTo>
                    <a:pt x="0" y="3382"/>
                  </a:lnTo>
                  <a:lnTo>
                    <a:pt x="1610" y="338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800384" y="4598986"/>
              <a:ext cx="165695" cy="347950"/>
            </a:xfrm>
            <a:custGeom>
              <a:avLst/>
              <a:gdLst/>
              <a:ahLst/>
              <a:cxnLst/>
              <a:rect l="l" t="t" r="r" b="b"/>
              <a:pathLst>
                <a:path w="1611" h="3383" extrusionOk="0">
                  <a:moveTo>
                    <a:pt x="1" y="0"/>
                  </a:moveTo>
                  <a:lnTo>
                    <a:pt x="1" y="3382"/>
                  </a:lnTo>
                  <a:lnTo>
                    <a:pt x="1611" y="3382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1066055" y="4598986"/>
              <a:ext cx="165695" cy="347950"/>
            </a:xfrm>
            <a:custGeom>
              <a:avLst/>
              <a:gdLst/>
              <a:ahLst/>
              <a:cxnLst/>
              <a:rect l="l" t="t" r="r" b="b"/>
              <a:pathLst>
                <a:path w="1611" h="3383" extrusionOk="0">
                  <a:moveTo>
                    <a:pt x="1" y="0"/>
                  </a:moveTo>
                  <a:lnTo>
                    <a:pt x="1" y="3382"/>
                  </a:lnTo>
                  <a:lnTo>
                    <a:pt x="1611" y="3382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3593614" y="1221748"/>
            <a:ext cx="1956771" cy="3964648"/>
            <a:chOff x="4063175" y="1221748"/>
            <a:chExt cx="1956771" cy="3964648"/>
          </a:xfrm>
        </p:grpSpPr>
        <p:sp>
          <p:nvSpPr>
            <p:cNvPr id="880" name="Google Shape;880;p37"/>
            <p:cNvSpPr/>
            <p:nvPr/>
          </p:nvSpPr>
          <p:spPr>
            <a:xfrm rot="558274" flipH="1">
              <a:off x="4418148" y="1310347"/>
              <a:ext cx="1354171" cy="3173560"/>
            </a:xfrm>
            <a:custGeom>
              <a:avLst/>
              <a:gdLst/>
              <a:ahLst/>
              <a:cxnLst/>
              <a:rect l="l" t="t" r="r" b="b"/>
              <a:pathLst>
                <a:path w="49036" h="125599" extrusionOk="0">
                  <a:moveTo>
                    <a:pt x="18314" y="0"/>
                  </a:moveTo>
                  <a:cubicBezTo>
                    <a:pt x="16921" y="0"/>
                    <a:pt x="15545" y="200"/>
                    <a:pt x="14244" y="701"/>
                  </a:cubicBezTo>
                  <a:cubicBezTo>
                    <a:pt x="10408" y="2202"/>
                    <a:pt x="8140" y="6138"/>
                    <a:pt x="6505" y="9907"/>
                  </a:cubicBezTo>
                  <a:cubicBezTo>
                    <a:pt x="1402" y="21716"/>
                    <a:pt x="1" y="36093"/>
                    <a:pt x="6972" y="46901"/>
                  </a:cubicBezTo>
                  <a:cubicBezTo>
                    <a:pt x="9641" y="51037"/>
                    <a:pt x="13510" y="54706"/>
                    <a:pt x="14077" y="59576"/>
                  </a:cubicBezTo>
                  <a:cubicBezTo>
                    <a:pt x="14644" y="64180"/>
                    <a:pt x="12143" y="68683"/>
                    <a:pt x="12676" y="73253"/>
                  </a:cubicBezTo>
                  <a:cubicBezTo>
                    <a:pt x="13410" y="79390"/>
                    <a:pt x="19348" y="83593"/>
                    <a:pt x="21382" y="89398"/>
                  </a:cubicBezTo>
                  <a:cubicBezTo>
                    <a:pt x="22216" y="91699"/>
                    <a:pt x="22383" y="94234"/>
                    <a:pt x="21916" y="96603"/>
                  </a:cubicBezTo>
                  <a:cubicBezTo>
                    <a:pt x="21182" y="100372"/>
                    <a:pt x="18914" y="103474"/>
                    <a:pt x="17913" y="107110"/>
                  </a:cubicBezTo>
                  <a:cubicBezTo>
                    <a:pt x="16312" y="112948"/>
                    <a:pt x="18180" y="118418"/>
                    <a:pt x="20749" y="123622"/>
                  </a:cubicBezTo>
                  <a:cubicBezTo>
                    <a:pt x="21082" y="124289"/>
                    <a:pt x="21483" y="124990"/>
                    <a:pt x="22083" y="125423"/>
                  </a:cubicBezTo>
                  <a:cubicBezTo>
                    <a:pt x="22221" y="125534"/>
                    <a:pt x="22405" y="125599"/>
                    <a:pt x="22559" y="125599"/>
                  </a:cubicBezTo>
                  <a:cubicBezTo>
                    <a:pt x="22591" y="125599"/>
                    <a:pt x="22621" y="125596"/>
                    <a:pt x="22650" y="125590"/>
                  </a:cubicBezTo>
                  <a:cubicBezTo>
                    <a:pt x="23017" y="125557"/>
                    <a:pt x="23217" y="125090"/>
                    <a:pt x="23317" y="124656"/>
                  </a:cubicBezTo>
                  <a:cubicBezTo>
                    <a:pt x="23484" y="123555"/>
                    <a:pt x="23084" y="122488"/>
                    <a:pt x="22984" y="121387"/>
                  </a:cubicBezTo>
                  <a:cubicBezTo>
                    <a:pt x="22850" y="120253"/>
                    <a:pt x="22884" y="119119"/>
                    <a:pt x="23050" y="117985"/>
                  </a:cubicBezTo>
                  <a:cubicBezTo>
                    <a:pt x="23717" y="113782"/>
                    <a:pt x="26653" y="110946"/>
                    <a:pt x="28654" y="107310"/>
                  </a:cubicBezTo>
                  <a:cubicBezTo>
                    <a:pt x="30989" y="103107"/>
                    <a:pt x="31723" y="98037"/>
                    <a:pt x="30656" y="93367"/>
                  </a:cubicBezTo>
                  <a:cubicBezTo>
                    <a:pt x="29555" y="88630"/>
                    <a:pt x="26753" y="84194"/>
                    <a:pt x="27220" y="79390"/>
                  </a:cubicBezTo>
                  <a:cubicBezTo>
                    <a:pt x="27654" y="75087"/>
                    <a:pt x="30589" y="71418"/>
                    <a:pt x="31356" y="67115"/>
                  </a:cubicBezTo>
                  <a:cubicBezTo>
                    <a:pt x="31890" y="64046"/>
                    <a:pt x="31189" y="60877"/>
                    <a:pt x="31323" y="57708"/>
                  </a:cubicBezTo>
                  <a:cubicBezTo>
                    <a:pt x="31523" y="51604"/>
                    <a:pt x="34759" y="46033"/>
                    <a:pt x="38561" y="41263"/>
                  </a:cubicBezTo>
                  <a:cubicBezTo>
                    <a:pt x="41697" y="37360"/>
                    <a:pt x="45366" y="33691"/>
                    <a:pt x="47101" y="29021"/>
                  </a:cubicBezTo>
                  <a:cubicBezTo>
                    <a:pt x="49036" y="24218"/>
                    <a:pt x="48502" y="18514"/>
                    <a:pt x="45533" y="14311"/>
                  </a:cubicBezTo>
                  <a:cubicBezTo>
                    <a:pt x="44265" y="12509"/>
                    <a:pt x="42664" y="11008"/>
                    <a:pt x="40996" y="9674"/>
                  </a:cubicBezTo>
                  <a:cubicBezTo>
                    <a:pt x="35593" y="5304"/>
                    <a:pt x="29255" y="1902"/>
                    <a:pt x="22483" y="501"/>
                  </a:cubicBezTo>
                  <a:cubicBezTo>
                    <a:pt x="21116" y="200"/>
                    <a:pt x="19706" y="0"/>
                    <a:pt x="18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4840258" y="4166593"/>
              <a:ext cx="265771" cy="664736"/>
            </a:xfrm>
            <a:custGeom>
              <a:avLst/>
              <a:gdLst/>
              <a:ahLst/>
              <a:cxnLst/>
              <a:rect l="l" t="t" r="r" b="b"/>
              <a:pathLst>
                <a:path w="2584" h="6463" extrusionOk="0">
                  <a:moveTo>
                    <a:pt x="1" y="0"/>
                  </a:moveTo>
                  <a:lnTo>
                    <a:pt x="1" y="6463"/>
                  </a:lnTo>
                  <a:lnTo>
                    <a:pt x="2583" y="6463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4816396" y="4143965"/>
              <a:ext cx="308660" cy="38158"/>
            </a:xfrm>
            <a:custGeom>
              <a:avLst/>
              <a:gdLst/>
              <a:ahLst/>
              <a:cxnLst/>
              <a:rect l="l" t="t" r="r" b="b"/>
              <a:pathLst>
                <a:path w="3001" h="371" extrusionOk="0">
                  <a:moveTo>
                    <a:pt x="186" y="0"/>
                  </a:moveTo>
                  <a:cubicBezTo>
                    <a:pt x="82" y="0"/>
                    <a:pt x="1" y="81"/>
                    <a:pt x="1" y="186"/>
                  </a:cubicBezTo>
                  <a:cubicBezTo>
                    <a:pt x="1" y="278"/>
                    <a:pt x="82" y="371"/>
                    <a:pt x="186" y="371"/>
                  </a:cubicBezTo>
                  <a:lnTo>
                    <a:pt x="2827" y="371"/>
                  </a:lnTo>
                  <a:cubicBezTo>
                    <a:pt x="2920" y="371"/>
                    <a:pt x="3001" y="278"/>
                    <a:pt x="3001" y="186"/>
                  </a:cubicBezTo>
                  <a:cubicBezTo>
                    <a:pt x="3001" y="81"/>
                    <a:pt x="2920" y="0"/>
                    <a:pt x="2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4063175" y="4413254"/>
              <a:ext cx="1553484" cy="773142"/>
            </a:xfrm>
            <a:custGeom>
              <a:avLst/>
              <a:gdLst/>
              <a:ahLst/>
              <a:cxnLst/>
              <a:rect l="l" t="t" r="r" b="b"/>
              <a:pathLst>
                <a:path w="15104" h="7517" extrusionOk="0">
                  <a:moveTo>
                    <a:pt x="0" y="0"/>
                  </a:moveTo>
                  <a:lnTo>
                    <a:pt x="0" y="7517"/>
                  </a:lnTo>
                  <a:lnTo>
                    <a:pt x="15103" y="7517"/>
                  </a:lnTo>
                  <a:lnTo>
                    <a:pt x="151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4212107" y="4588310"/>
              <a:ext cx="1246058" cy="82282"/>
            </a:xfrm>
            <a:custGeom>
              <a:avLst/>
              <a:gdLst/>
              <a:ahLst/>
              <a:cxnLst/>
              <a:rect l="l" t="t" r="r" b="b"/>
              <a:pathLst>
                <a:path w="12115" h="800" extrusionOk="0">
                  <a:moveTo>
                    <a:pt x="0" y="1"/>
                  </a:moveTo>
                  <a:lnTo>
                    <a:pt x="0" y="800"/>
                  </a:lnTo>
                  <a:lnTo>
                    <a:pt x="12115" y="800"/>
                  </a:lnTo>
                  <a:lnTo>
                    <a:pt x="12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4212107" y="4730144"/>
              <a:ext cx="1246058" cy="82282"/>
            </a:xfrm>
            <a:custGeom>
              <a:avLst/>
              <a:gdLst/>
              <a:ahLst/>
              <a:cxnLst/>
              <a:rect l="l" t="t" r="r" b="b"/>
              <a:pathLst>
                <a:path w="12115" h="800" extrusionOk="0">
                  <a:moveTo>
                    <a:pt x="0" y="0"/>
                  </a:moveTo>
                  <a:lnTo>
                    <a:pt x="0" y="799"/>
                  </a:lnTo>
                  <a:lnTo>
                    <a:pt x="12115" y="799"/>
                  </a:lnTo>
                  <a:lnTo>
                    <a:pt x="12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4212107" y="4870641"/>
              <a:ext cx="1246058" cy="82282"/>
            </a:xfrm>
            <a:custGeom>
              <a:avLst/>
              <a:gdLst/>
              <a:ahLst/>
              <a:cxnLst/>
              <a:rect l="l" t="t" r="r" b="b"/>
              <a:pathLst>
                <a:path w="12115" h="800" extrusionOk="0">
                  <a:moveTo>
                    <a:pt x="0" y="1"/>
                  </a:moveTo>
                  <a:lnTo>
                    <a:pt x="0" y="800"/>
                  </a:lnTo>
                  <a:lnTo>
                    <a:pt x="12115" y="800"/>
                  </a:lnTo>
                  <a:lnTo>
                    <a:pt x="12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8_1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8"/>
          <p:cNvSpPr txBox="1">
            <a:spLocks noGrp="1"/>
          </p:cNvSpPr>
          <p:nvPr>
            <p:ph type="subTitle" idx="1"/>
          </p:nvPr>
        </p:nvSpPr>
        <p:spPr>
          <a:xfrm>
            <a:off x="4683448" y="3839125"/>
            <a:ext cx="22272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9" name="Google Shape;889;p38"/>
          <p:cNvSpPr txBox="1">
            <a:spLocks noGrp="1"/>
          </p:cNvSpPr>
          <p:nvPr>
            <p:ph type="subTitle" idx="2"/>
          </p:nvPr>
        </p:nvSpPr>
        <p:spPr>
          <a:xfrm>
            <a:off x="2233350" y="3839125"/>
            <a:ext cx="22272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0" name="Google Shape;890;p38"/>
          <p:cNvSpPr/>
          <p:nvPr/>
        </p:nvSpPr>
        <p:spPr>
          <a:xfrm rot="-10641324">
            <a:off x="-2521182" y="-713393"/>
            <a:ext cx="13272138" cy="2257180"/>
          </a:xfrm>
          <a:custGeom>
            <a:avLst/>
            <a:gdLst/>
            <a:ahLst/>
            <a:cxnLst/>
            <a:rect l="l" t="t" r="r" b="b"/>
            <a:pathLst>
              <a:path w="203789" h="69335" extrusionOk="0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8"/>
          <p:cNvSpPr/>
          <p:nvPr/>
        </p:nvSpPr>
        <p:spPr>
          <a:xfrm flipH="1">
            <a:off x="1086691" y="4111750"/>
            <a:ext cx="9561417" cy="2067175"/>
          </a:xfrm>
          <a:custGeom>
            <a:avLst/>
            <a:gdLst/>
            <a:ahLst/>
            <a:cxnLst/>
            <a:rect l="l" t="t" r="r" b="b"/>
            <a:pathLst>
              <a:path w="164916" h="54335" extrusionOk="0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8"/>
          <p:cNvSpPr/>
          <p:nvPr/>
        </p:nvSpPr>
        <p:spPr>
          <a:xfrm>
            <a:off x="955455" y="4108821"/>
            <a:ext cx="538445" cy="150307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8"/>
          <p:cNvSpPr/>
          <p:nvPr/>
        </p:nvSpPr>
        <p:spPr>
          <a:xfrm flipH="1">
            <a:off x="7905050" y="1953900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8"/>
          <p:cNvSpPr/>
          <p:nvPr/>
        </p:nvSpPr>
        <p:spPr>
          <a:xfrm>
            <a:off x="1858355" y="772858"/>
            <a:ext cx="538445" cy="150307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2446950" y="3179425"/>
            <a:ext cx="18000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4897048" y="3178225"/>
            <a:ext cx="18000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38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7_2">
    <p:bg>
      <p:bgPr>
        <a:solidFill>
          <a:schemeClr val="lt2"/>
        </a:soli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9"/>
          <p:cNvSpPr/>
          <p:nvPr/>
        </p:nvSpPr>
        <p:spPr>
          <a:xfrm rot="10800000">
            <a:off x="-476434" y="-1608043"/>
            <a:ext cx="12182784" cy="2577178"/>
          </a:xfrm>
          <a:custGeom>
            <a:avLst/>
            <a:gdLst/>
            <a:ahLst/>
            <a:cxnLst/>
            <a:rect l="l" t="t" r="r" b="b"/>
            <a:pathLst>
              <a:path w="296346" h="185776" extrusionOk="0">
                <a:moveTo>
                  <a:pt x="66710" y="0"/>
                </a:moveTo>
                <a:cubicBezTo>
                  <a:pt x="57325" y="0"/>
                  <a:pt x="46367" y="1938"/>
                  <a:pt x="38628" y="7210"/>
                </a:cubicBezTo>
                <a:cubicBezTo>
                  <a:pt x="31323" y="12114"/>
                  <a:pt x="28521" y="20586"/>
                  <a:pt x="26553" y="28792"/>
                </a:cubicBezTo>
                <a:cubicBezTo>
                  <a:pt x="20782" y="53143"/>
                  <a:pt x="15011" y="77561"/>
                  <a:pt x="9207" y="101911"/>
                </a:cubicBezTo>
                <a:cubicBezTo>
                  <a:pt x="5872" y="115955"/>
                  <a:pt x="2536" y="130098"/>
                  <a:pt x="935" y="144475"/>
                </a:cubicBezTo>
                <a:cubicBezTo>
                  <a:pt x="334" y="149812"/>
                  <a:pt x="1" y="155483"/>
                  <a:pt x="2436" y="160320"/>
                </a:cubicBezTo>
                <a:cubicBezTo>
                  <a:pt x="4938" y="165323"/>
                  <a:pt x="9941" y="168526"/>
                  <a:pt x="14978" y="170961"/>
                </a:cubicBezTo>
                <a:cubicBezTo>
                  <a:pt x="30322" y="178233"/>
                  <a:pt x="47568" y="180067"/>
                  <a:pt x="64513" y="181502"/>
                </a:cubicBezTo>
                <a:cubicBezTo>
                  <a:pt x="98555" y="184344"/>
                  <a:pt x="132751" y="185776"/>
                  <a:pt x="166934" y="185776"/>
                </a:cubicBezTo>
                <a:cubicBezTo>
                  <a:pt x="182894" y="185776"/>
                  <a:pt x="198851" y="185464"/>
                  <a:pt x="214787" y="184837"/>
                </a:cubicBezTo>
                <a:cubicBezTo>
                  <a:pt x="239939" y="183870"/>
                  <a:pt x="267558" y="180901"/>
                  <a:pt x="284737" y="162521"/>
                </a:cubicBezTo>
                <a:cubicBezTo>
                  <a:pt x="289341" y="157618"/>
                  <a:pt x="292977" y="151680"/>
                  <a:pt x="294478" y="145176"/>
                </a:cubicBezTo>
                <a:cubicBezTo>
                  <a:pt x="296346" y="137137"/>
                  <a:pt x="294978" y="128664"/>
                  <a:pt x="293710" y="120491"/>
                </a:cubicBezTo>
                <a:cubicBezTo>
                  <a:pt x="287973" y="82998"/>
                  <a:pt x="285171" y="45071"/>
                  <a:pt x="285371" y="7110"/>
                </a:cubicBezTo>
                <a:lnTo>
                  <a:pt x="285371" y="7110"/>
                </a:lnTo>
                <a:cubicBezTo>
                  <a:pt x="274463" y="15783"/>
                  <a:pt x="261020" y="21287"/>
                  <a:pt x="247144" y="22788"/>
                </a:cubicBezTo>
                <a:cubicBezTo>
                  <a:pt x="240973" y="23455"/>
                  <a:pt x="234468" y="23422"/>
                  <a:pt x="229098" y="26557"/>
                </a:cubicBezTo>
                <a:cubicBezTo>
                  <a:pt x="219658" y="32028"/>
                  <a:pt x="216188" y="45871"/>
                  <a:pt x="205648" y="48640"/>
                </a:cubicBezTo>
                <a:cubicBezTo>
                  <a:pt x="204171" y="49025"/>
                  <a:pt x="202641" y="49161"/>
                  <a:pt x="201085" y="49161"/>
                </a:cubicBezTo>
                <a:cubicBezTo>
                  <a:pt x="197377" y="49161"/>
                  <a:pt x="193524" y="48390"/>
                  <a:pt x="189920" y="48390"/>
                </a:cubicBezTo>
                <a:cubicBezTo>
                  <a:pt x="187178" y="48390"/>
                  <a:pt x="184579" y="48836"/>
                  <a:pt x="182298" y="50408"/>
                </a:cubicBezTo>
                <a:cubicBezTo>
                  <a:pt x="179662" y="52209"/>
                  <a:pt x="178128" y="55145"/>
                  <a:pt x="175659" y="57146"/>
                </a:cubicBezTo>
                <a:cubicBezTo>
                  <a:pt x="172925" y="59433"/>
                  <a:pt x="169357" y="60270"/>
                  <a:pt x="165733" y="60270"/>
                </a:cubicBezTo>
                <a:cubicBezTo>
                  <a:pt x="164230" y="60270"/>
                  <a:pt x="162717" y="60126"/>
                  <a:pt x="161249" y="59881"/>
                </a:cubicBezTo>
                <a:cubicBezTo>
                  <a:pt x="151109" y="58147"/>
                  <a:pt x="141769" y="52142"/>
                  <a:pt x="136065" y="43603"/>
                </a:cubicBezTo>
                <a:cubicBezTo>
                  <a:pt x="130627" y="35531"/>
                  <a:pt x="127358" y="24322"/>
                  <a:pt x="117952" y="21554"/>
                </a:cubicBezTo>
                <a:cubicBezTo>
                  <a:pt x="111914" y="19753"/>
                  <a:pt x="104776" y="22188"/>
                  <a:pt x="99505" y="18752"/>
                </a:cubicBezTo>
                <a:cubicBezTo>
                  <a:pt x="96503" y="16784"/>
                  <a:pt x="94835" y="13381"/>
                  <a:pt x="92600" y="10546"/>
                </a:cubicBezTo>
                <a:cubicBezTo>
                  <a:pt x="87096" y="3541"/>
                  <a:pt x="77856" y="339"/>
                  <a:pt x="68983" y="38"/>
                </a:cubicBezTo>
                <a:cubicBezTo>
                  <a:pt x="68238" y="13"/>
                  <a:pt x="67479" y="0"/>
                  <a:pt x="667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 rot="10800000" flipH="1">
            <a:off x="-1695200" y="3101141"/>
            <a:ext cx="7188922" cy="2141027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 flipH="1">
            <a:off x="7827884" y="181438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/>
          <p:nvPr/>
        </p:nvSpPr>
        <p:spPr>
          <a:xfrm flipH="1">
            <a:off x="6246596" y="461353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9"/>
          <p:cNvSpPr txBox="1">
            <a:spLocks noGrp="1"/>
          </p:cNvSpPr>
          <p:nvPr>
            <p:ph type="title"/>
          </p:nvPr>
        </p:nvSpPr>
        <p:spPr>
          <a:xfrm>
            <a:off x="522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39"/>
          <p:cNvSpPr txBox="1">
            <a:spLocks noGrp="1"/>
          </p:cNvSpPr>
          <p:nvPr>
            <p:ph type="subTitle" idx="1"/>
          </p:nvPr>
        </p:nvSpPr>
        <p:spPr>
          <a:xfrm>
            <a:off x="737638" y="1151300"/>
            <a:ext cx="3761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None/>
              <a:defRPr sz="18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905" name="Google Shape;905;p39"/>
          <p:cNvSpPr txBox="1">
            <a:spLocks noGrp="1"/>
          </p:cNvSpPr>
          <p:nvPr>
            <p:ph type="subTitle" idx="2"/>
          </p:nvPr>
        </p:nvSpPr>
        <p:spPr>
          <a:xfrm>
            <a:off x="4660888" y="1151300"/>
            <a:ext cx="3758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None/>
              <a:defRPr sz="18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906" name="Google Shape;906;p39"/>
          <p:cNvSpPr txBox="1">
            <a:spLocks noGrp="1"/>
          </p:cNvSpPr>
          <p:nvPr>
            <p:ph type="subTitle" idx="3"/>
          </p:nvPr>
        </p:nvSpPr>
        <p:spPr>
          <a:xfrm>
            <a:off x="732644" y="1648625"/>
            <a:ext cx="3761700" cy="29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7" name="Google Shape;907;p39"/>
          <p:cNvSpPr txBox="1">
            <a:spLocks noGrp="1"/>
          </p:cNvSpPr>
          <p:nvPr>
            <p:ph type="subTitle" idx="4"/>
          </p:nvPr>
        </p:nvSpPr>
        <p:spPr>
          <a:xfrm>
            <a:off x="4654094" y="1648575"/>
            <a:ext cx="3761700" cy="29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7_1_2">
    <p:bg>
      <p:bgPr>
        <a:solidFill>
          <a:schemeClr val="accent5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0"/>
          <p:cNvSpPr/>
          <p:nvPr/>
        </p:nvSpPr>
        <p:spPr>
          <a:xfrm flipH="1">
            <a:off x="4390909" y="225646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0"/>
          <p:cNvSpPr/>
          <p:nvPr/>
        </p:nvSpPr>
        <p:spPr>
          <a:xfrm flipH="1">
            <a:off x="6378171" y="378003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0"/>
          <p:cNvSpPr txBox="1">
            <a:spLocks noGrp="1"/>
          </p:cNvSpPr>
          <p:nvPr>
            <p:ph type="title"/>
          </p:nvPr>
        </p:nvSpPr>
        <p:spPr>
          <a:xfrm>
            <a:off x="522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40"/>
          <p:cNvSpPr/>
          <p:nvPr/>
        </p:nvSpPr>
        <p:spPr>
          <a:xfrm rot="-10641324">
            <a:off x="-2550157" y="-711068"/>
            <a:ext cx="13272138" cy="2257180"/>
          </a:xfrm>
          <a:custGeom>
            <a:avLst/>
            <a:gdLst/>
            <a:ahLst/>
            <a:cxnLst/>
            <a:rect l="l" t="t" r="r" b="b"/>
            <a:pathLst>
              <a:path w="203789" h="69335" extrusionOk="0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0"/>
          <p:cNvSpPr/>
          <p:nvPr/>
        </p:nvSpPr>
        <p:spPr>
          <a:xfrm flipH="1">
            <a:off x="1086691" y="4111750"/>
            <a:ext cx="9561417" cy="2067175"/>
          </a:xfrm>
          <a:custGeom>
            <a:avLst/>
            <a:gdLst/>
            <a:ahLst/>
            <a:cxnLst/>
            <a:rect l="l" t="t" r="r" b="b"/>
            <a:pathLst>
              <a:path w="164916" h="54335" extrusionOk="0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0"/>
          <p:cNvSpPr/>
          <p:nvPr/>
        </p:nvSpPr>
        <p:spPr>
          <a:xfrm flipH="1">
            <a:off x="4139109" y="15329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0"/>
          <p:cNvSpPr/>
          <p:nvPr/>
        </p:nvSpPr>
        <p:spPr>
          <a:xfrm flipH="1">
            <a:off x="8007121" y="353538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0"/>
          <p:cNvSpPr txBox="1">
            <a:spLocks noGrp="1"/>
          </p:cNvSpPr>
          <p:nvPr>
            <p:ph type="subTitle" idx="1"/>
          </p:nvPr>
        </p:nvSpPr>
        <p:spPr>
          <a:xfrm>
            <a:off x="737638" y="1151300"/>
            <a:ext cx="3761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None/>
              <a:defRPr sz="18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2"/>
          </p:nvPr>
        </p:nvSpPr>
        <p:spPr>
          <a:xfrm>
            <a:off x="4659088" y="1151300"/>
            <a:ext cx="3758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None/>
              <a:defRPr sz="18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Barlow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918" name="Google Shape;918;p40"/>
          <p:cNvSpPr txBox="1">
            <a:spLocks noGrp="1"/>
          </p:cNvSpPr>
          <p:nvPr>
            <p:ph type="subTitle" idx="3"/>
          </p:nvPr>
        </p:nvSpPr>
        <p:spPr>
          <a:xfrm>
            <a:off x="737650" y="1648625"/>
            <a:ext cx="3761700" cy="29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 u="sng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9" name="Google Shape;919;p40"/>
          <p:cNvSpPr txBox="1">
            <a:spLocks noGrp="1"/>
          </p:cNvSpPr>
          <p:nvPr>
            <p:ph type="subTitle" idx="4"/>
          </p:nvPr>
        </p:nvSpPr>
        <p:spPr>
          <a:xfrm>
            <a:off x="4659100" y="1648575"/>
            <a:ext cx="3761700" cy="29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 flipH="1">
            <a:off x="5415881" y="-302775"/>
            <a:ext cx="5119595" cy="2126655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-2064134" y="3471900"/>
            <a:ext cx="13272268" cy="2257201"/>
          </a:xfrm>
          <a:custGeom>
            <a:avLst/>
            <a:gdLst/>
            <a:ahLst/>
            <a:cxnLst/>
            <a:rect l="l" t="t" r="r" b="b"/>
            <a:pathLst>
              <a:path w="203789" h="69335" extrusionOk="0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539991" y="391568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2052591" y="188675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5"/>
          <p:cNvGrpSpPr/>
          <p:nvPr/>
        </p:nvGrpSpPr>
        <p:grpSpPr>
          <a:xfrm>
            <a:off x="-973660" y="719990"/>
            <a:ext cx="1947310" cy="1947310"/>
            <a:chOff x="624503" y="61115"/>
            <a:chExt cx="1947310" cy="1947310"/>
          </a:xfrm>
        </p:grpSpPr>
        <p:sp>
          <p:nvSpPr>
            <p:cNvPr id="168" name="Google Shape;168;p5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5"/>
          <p:cNvSpPr txBox="1">
            <a:spLocks noGrp="1"/>
          </p:cNvSpPr>
          <p:nvPr>
            <p:ph type="subTitle" idx="1"/>
          </p:nvPr>
        </p:nvSpPr>
        <p:spPr>
          <a:xfrm>
            <a:off x="2302367" y="2075000"/>
            <a:ext cx="14403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subTitle" idx="2"/>
          </p:nvPr>
        </p:nvSpPr>
        <p:spPr>
          <a:xfrm>
            <a:off x="5319600" y="2075000"/>
            <a:ext cx="14403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"/>
          <p:cNvSpPr txBox="1">
            <a:spLocks noGrp="1"/>
          </p:cNvSpPr>
          <p:nvPr>
            <p:ph type="subTitle" idx="3"/>
          </p:nvPr>
        </p:nvSpPr>
        <p:spPr>
          <a:xfrm>
            <a:off x="1656000" y="2806950"/>
            <a:ext cx="22272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subTitle" idx="4"/>
          </p:nvPr>
        </p:nvSpPr>
        <p:spPr>
          <a:xfrm>
            <a:off x="5142750" y="2806950"/>
            <a:ext cx="22272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9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1"/>
          <p:cNvSpPr/>
          <p:nvPr/>
        </p:nvSpPr>
        <p:spPr>
          <a:xfrm>
            <a:off x="-486450" y="-214444"/>
            <a:ext cx="5267606" cy="2419701"/>
          </a:xfrm>
          <a:custGeom>
            <a:avLst/>
            <a:gdLst/>
            <a:ahLst/>
            <a:cxnLst/>
            <a:rect l="l" t="t" r="r" b="b"/>
            <a:pathLst>
              <a:path w="85164" h="81795" extrusionOk="0">
                <a:moveTo>
                  <a:pt x="0" y="80250"/>
                </a:moveTo>
                <a:cubicBezTo>
                  <a:pt x="0" y="80250"/>
                  <a:pt x="21663" y="81794"/>
                  <a:pt x="21663" y="62123"/>
                </a:cubicBezTo>
                <a:cubicBezTo>
                  <a:pt x="21663" y="42470"/>
                  <a:pt x="7705" y="41074"/>
                  <a:pt x="9101" y="22929"/>
                </a:cubicBezTo>
                <a:cubicBezTo>
                  <a:pt x="10497" y="4783"/>
                  <a:pt x="31434" y="5137"/>
                  <a:pt x="41204" y="20844"/>
                </a:cubicBezTo>
                <a:cubicBezTo>
                  <a:pt x="50975" y="36533"/>
                  <a:pt x="82036" y="28698"/>
                  <a:pt x="8516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1"/>
          <p:cNvSpPr/>
          <p:nvPr/>
        </p:nvSpPr>
        <p:spPr>
          <a:xfrm rot="10800000" flipH="1">
            <a:off x="3083108" y="3154376"/>
            <a:ext cx="8223723" cy="2667080"/>
          </a:xfrm>
          <a:custGeom>
            <a:avLst/>
            <a:gdLst/>
            <a:ahLst/>
            <a:cxnLst/>
            <a:rect l="l" t="t" r="r" b="b"/>
            <a:pathLst>
              <a:path w="132957" h="43120" extrusionOk="0">
                <a:moveTo>
                  <a:pt x="1" y="1"/>
                </a:moveTo>
                <a:cubicBezTo>
                  <a:pt x="1" y="1"/>
                  <a:pt x="11158" y="24994"/>
                  <a:pt x="31259" y="24994"/>
                </a:cubicBezTo>
                <a:cubicBezTo>
                  <a:pt x="35262" y="24994"/>
                  <a:pt x="39619" y="24003"/>
                  <a:pt x="44313" y="21626"/>
                </a:cubicBezTo>
                <a:cubicBezTo>
                  <a:pt x="57230" y="15087"/>
                  <a:pt x="67816" y="11920"/>
                  <a:pt x="75470" y="11920"/>
                </a:cubicBezTo>
                <a:cubicBezTo>
                  <a:pt x="84568" y="11920"/>
                  <a:pt x="89525" y="16394"/>
                  <a:pt x="89333" y="24995"/>
                </a:cubicBezTo>
                <a:cubicBezTo>
                  <a:pt x="89129" y="34113"/>
                  <a:pt x="98552" y="43120"/>
                  <a:pt x="109512" y="43120"/>
                </a:cubicBezTo>
                <a:cubicBezTo>
                  <a:pt x="117567" y="43120"/>
                  <a:pt x="126452" y="38255"/>
                  <a:pt x="132956" y="24995"/>
                </a:cubicBezTo>
                <a:lnTo>
                  <a:pt x="1329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1"/>
          <p:cNvSpPr/>
          <p:nvPr/>
        </p:nvSpPr>
        <p:spPr>
          <a:xfrm>
            <a:off x="4998200" y="1778038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1"/>
          <p:cNvSpPr/>
          <p:nvPr/>
        </p:nvSpPr>
        <p:spPr>
          <a:xfrm flipH="1">
            <a:off x="2689550" y="1902583"/>
            <a:ext cx="538445" cy="150307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1"/>
          <p:cNvSpPr/>
          <p:nvPr/>
        </p:nvSpPr>
        <p:spPr>
          <a:xfrm>
            <a:off x="320175" y="2159375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41"/>
          <p:cNvSpPr txBox="1">
            <a:spLocks noGrp="1"/>
          </p:cNvSpPr>
          <p:nvPr>
            <p:ph type="subTitle" idx="1"/>
          </p:nvPr>
        </p:nvSpPr>
        <p:spPr>
          <a:xfrm>
            <a:off x="540000" y="3145900"/>
            <a:ext cx="2455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41"/>
          <p:cNvSpPr txBox="1">
            <a:spLocks noGrp="1"/>
          </p:cNvSpPr>
          <p:nvPr>
            <p:ph type="subTitle" idx="2"/>
          </p:nvPr>
        </p:nvSpPr>
        <p:spPr>
          <a:xfrm>
            <a:off x="3344400" y="3145900"/>
            <a:ext cx="24552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41"/>
          <p:cNvSpPr txBox="1">
            <a:spLocks noGrp="1"/>
          </p:cNvSpPr>
          <p:nvPr>
            <p:ph type="subTitle" idx="3"/>
          </p:nvPr>
        </p:nvSpPr>
        <p:spPr>
          <a:xfrm>
            <a:off x="6184799" y="3145900"/>
            <a:ext cx="24552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subTitle" idx="4"/>
          </p:nvPr>
        </p:nvSpPr>
        <p:spPr>
          <a:xfrm>
            <a:off x="540000" y="3506525"/>
            <a:ext cx="24552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1" name="Google Shape;931;p41"/>
          <p:cNvSpPr txBox="1">
            <a:spLocks noGrp="1"/>
          </p:cNvSpPr>
          <p:nvPr>
            <p:ph type="subTitle" idx="5"/>
          </p:nvPr>
        </p:nvSpPr>
        <p:spPr>
          <a:xfrm>
            <a:off x="3344400" y="3506525"/>
            <a:ext cx="24552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2" name="Google Shape;932;p41"/>
          <p:cNvSpPr txBox="1">
            <a:spLocks noGrp="1"/>
          </p:cNvSpPr>
          <p:nvPr>
            <p:ph type="subTitle" idx="6"/>
          </p:nvPr>
        </p:nvSpPr>
        <p:spPr>
          <a:xfrm>
            <a:off x="6184800" y="3506525"/>
            <a:ext cx="24552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5_1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2"/>
          <p:cNvSpPr txBox="1">
            <a:spLocks noGrp="1"/>
          </p:cNvSpPr>
          <p:nvPr>
            <p:ph type="subTitle" idx="1"/>
          </p:nvPr>
        </p:nvSpPr>
        <p:spPr>
          <a:xfrm>
            <a:off x="3171225" y="2144850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5" name="Google Shape;935;p42"/>
          <p:cNvSpPr txBox="1">
            <a:spLocks noGrp="1"/>
          </p:cNvSpPr>
          <p:nvPr>
            <p:ph type="subTitle" idx="2"/>
          </p:nvPr>
        </p:nvSpPr>
        <p:spPr>
          <a:xfrm>
            <a:off x="5336575" y="3383625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6" name="Google Shape;936;p42"/>
          <p:cNvSpPr txBox="1">
            <a:spLocks noGrp="1"/>
          </p:cNvSpPr>
          <p:nvPr>
            <p:ph type="subTitle" idx="3"/>
          </p:nvPr>
        </p:nvSpPr>
        <p:spPr>
          <a:xfrm>
            <a:off x="1061225" y="3383625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7" name="Google Shape;937;p42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42"/>
          <p:cNvSpPr txBox="1">
            <a:spLocks noGrp="1"/>
          </p:cNvSpPr>
          <p:nvPr>
            <p:ph type="subTitle" idx="4"/>
          </p:nvPr>
        </p:nvSpPr>
        <p:spPr>
          <a:xfrm>
            <a:off x="1061156" y="3001725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42"/>
          <p:cNvSpPr txBox="1">
            <a:spLocks noGrp="1"/>
          </p:cNvSpPr>
          <p:nvPr>
            <p:ph type="subTitle" idx="5"/>
          </p:nvPr>
        </p:nvSpPr>
        <p:spPr>
          <a:xfrm>
            <a:off x="3171213" y="1766025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42"/>
          <p:cNvSpPr txBox="1">
            <a:spLocks noGrp="1"/>
          </p:cNvSpPr>
          <p:nvPr>
            <p:ph type="subTitle" idx="6"/>
          </p:nvPr>
        </p:nvSpPr>
        <p:spPr>
          <a:xfrm>
            <a:off x="5336581" y="3001725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42"/>
          <p:cNvSpPr/>
          <p:nvPr/>
        </p:nvSpPr>
        <p:spPr>
          <a:xfrm rot="10800000" flipH="1">
            <a:off x="-2122749" y="3281995"/>
            <a:ext cx="5861862" cy="2126655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42"/>
          <p:cNvSpPr/>
          <p:nvPr/>
        </p:nvSpPr>
        <p:spPr>
          <a:xfrm flipH="1">
            <a:off x="-46668" y="-362300"/>
            <a:ext cx="11185716" cy="1856944"/>
          </a:xfrm>
          <a:custGeom>
            <a:avLst/>
            <a:gdLst/>
            <a:ahLst/>
            <a:cxnLst/>
            <a:rect l="l" t="t" r="r" b="b"/>
            <a:pathLst>
              <a:path w="195060" h="67074" extrusionOk="0">
                <a:moveTo>
                  <a:pt x="0" y="1"/>
                </a:moveTo>
                <a:lnTo>
                  <a:pt x="0" y="67074"/>
                </a:lnTo>
                <a:cubicBezTo>
                  <a:pt x="0" y="67074"/>
                  <a:pt x="7731" y="38156"/>
                  <a:pt x="31389" y="38156"/>
                </a:cubicBezTo>
                <a:cubicBezTo>
                  <a:pt x="34779" y="38156"/>
                  <a:pt x="38495" y="38749"/>
                  <a:pt x="42563" y="40107"/>
                </a:cubicBezTo>
                <a:cubicBezTo>
                  <a:pt x="53664" y="43818"/>
                  <a:pt x="61784" y="45484"/>
                  <a:pt x="67958" y="45484"/>
                </a:cubicBezTo>
                <a:cubicBezTo>
                  <a:pt x="79835" y="45484"/>
                  <a:pt x="84507" y="39316"/>
                  <a:pt x="89332" y="29666"/>
                </a:cubicBezTo>
                <a:cubicBezTo>
                  <a:pt x="93516" y="21287"/>
                  <a:pt x="101818" y="16441"/>
                  <a:pt x="110052" y="16441"/>
                </a:cubicBezTo>
                <a:cubicBezTo>
                  <a:pt x="116211" y="16441"/>
                  <a:pt x="122333" y="19152"/>
                  <a:pt x="126665" y="25125"/>
                </a:cubicBezTo>
                <a:cubicBezTo>
                  <a:pt x="131257" y="31456"/>
                  <a:pt x="137426" y="34310"/>
                  <a:pt x="143512" y="34310"/>
                </a:cubicBezTo>
                <a:cubicBezTo>
                  <a:pt x="150846" y="34310"/>
                  <a:pt x="158059" y="30167"/>
                  <a:pt x="162249" y="22966"/>
                </a:cubicBezTo>
                <a:cubicBezTo>
                  <a:pt x="165878" y="16735"/>
                  <a:pt x="172152" y="14040"/>
                  <a:pt x="178350" y="14040"/>
                </a:cubicBezTo>
                <a:cubicBezTo>
                  <a:pt x="185278" y="14040"/>
                  <a:pt x="192113" y="17407"/>
                  <a:pt x="195060" y="22966"/>
                </a:cubicBezTo>
                <a:lnTo>
                  <a:pt x="1950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2"/>
          <p:cNvSpPr/>
          <p:nvPr/>
        </p:nvSpPr>
        <p:spPr>
          <a:xfrm>
            <a:off x="540000" y="1877900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2"/>
          <p:cNvSpPr/>
          <p:nvPr/>
        </p:nvSpPr>
        <p:spPr>
          <a:xfrm>
            <a:off x="7562125" y="452716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42"/>
          <p:cNvGrpSpPr/>
          <p:nvPr/>
        </p:nvGrpSpPr>
        <p:grpSpPr>
          <a:xfrm rot="10800000">
            <a:off x="8513307" y="1387815"/>
            <a:ext cx="1670208" cy="1670208"/>
            <a:chOff x="624503" y="61115"/>
            <a:chExt cx="1947310" cy="1947310"/>
          </a:xfrm>
        </p:grpSpPr>
        <p:sp>
          <p:nvSpPr>
            <p:cNvPr id="946" name="Google Shape;946;p42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3_1"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43"/>
          <p:cNvSpPr txBox="1">
            <a:spLocks noGrp="1"/>
          </p:cNvSpPr>
          <p:nvPr>
            <p:ph type="subTitle" idx="1"/>
          </p:nvPr>
        </p:nvSpPr>
        <p:spPr>
          <a:xfrm>
            <a:off x="531013" y="3049775"/>
            <a:ext cx="2455200" cy="2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43"/>
          <p:cNvSpPr txBox="1">
            <a:spLocks noGrp="1"/>
          </p:cNvSpPr>
          <p:nvPr>
            <p:ph type="subTitle" idx="2"/>
          </p:nvPr>
        </p:nvSpPr>
        <p:spPr>
          <a:xfrm>
            <a:off x="3335400" y="3049775"/>
            <a:ext cx="2455200" cy="30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43"/>
          <p:cNvSpPr txBox="1">
            <a:spLocks noGrp="1"/>
          </p:cNvSpPr>
          <p:nvPr>
            <p:ph type="subTitle" idx="3"/>
          </p:nvPr>
        </p:nvSpPr>
        <p:spPr>
          <a:xfrm>
            <a:off x="6157787" y="3049775"/>
            <a:ext cx="2455200" cy="30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43"/>
          <p:cNvSpPr/>
          <p:nvPr/>
        </p:nvSpPr>
        <p:spPr>
          <a:xfrm rot="-232687" flipH="1">
            <a:off x="7936054" y="-925987"/>
            <a:ext cx="2057235" cy="4821449"/>
          </a:xfrm>
          <a:custGeom>
            <a:avLst/>
            <a:gdLst/>
            <a:ahLst/>
            <a:cxnLst/>
            <a:rect l="l" t="t" r="r" b="b"/>
            <a:pathLst>
              <a:path w="49036" h="125599" extrusionOk="0">
                <a:moveTo>
                  <a:pt x="18314" y="0"/>
                </a:moveTo>
                <a:cubicBezTo>
                  <a:pt x="16921" y="0"/>
                  <a:pt x="15545" y="200"/>
                  <a:pt x="14244" y="701"/>
                </a:cubicBezTo>
                <a:cubicBezTo>
                  <a:pt x="10408" y="2202"/>
                  <a:pt x="8140" y="6138"/>
                  <a:pt x="6505" y="9907"/>
                </a:cubicBezTo>
                <a:cubicBezTo>
                  <a:pt x="1402" y="21716"/>
                  <a:pt x="1" y="36093"/>
                  <a:pt x="6972" y="46901"/>
                </a:cubicBezTo>
                <a:cubicBezTo>
                  <a:pt x="9641" y="51037"/>
                  <a:pt x="13510" y="54706"/>
                  <a:pt x="14077" y="59576"/>
                </a:cubicBezTo>
                <a:cubicBezTo>
                  <a:pt x="14644" y="64180"/>
                  <a:pt x="12143" y="68683"/>
                  <a:pt x="12676" y="73253"/>
                </a:cubicBezTo>
                <a:cubicBezTo>
                  <a:pt x="13410" y="79390"/>
                  <a:pt x="19348" y="83593"/>
                  <a:pt x="21382" y="89398"/>
                </a:cubicBezTo>
                <a:cubicBezTo>
                  <a:pt x="22216" y="91699"/>
                  <a:pt x="22383" y="94234"/>
                  <a:pt x="21916" y="96603"/>
                </a:cubicBezTo>
                <a:cubicBezTo>
                  <a:pt x="21182" y="100372"/>
                  <a:pt x="18914" y="103474"/>
                  <a:pt x="17913" y="107110"/>
                </a:cubicBezTo>
                <a:cubicBezTo>
                  <a:pt x="16312" y="112948"/>
                  <a:pt x="18180" y="118418"/>
                  <a:pt x="20749" y="123622"/>
                </a:cubicBezTo>
                <a:cubicBezTo>
                  <a:pt x="21082" y="124289"/>
                  <a:pt x="21483" y="124990"/>
                  <a:pt x="22083" y="125423"/>
                </a:cubicBezTo>
                <a:cubicBezTo>
                  <a:pt x="22221" y="125534"/>
                  <a:pt x="22405" y="125599"/>
                  <a:pt x="22559" y="125599"/>
                </a:cubicBezTo>
                <a:cubicBezTo>
                  <a:pt x="22591" y="125599"/>
                  <a:pt x="22621" y="125596"/>
                  <a:pt x="22650" y="125590"/>
                </a:cubicBezTo>
                <a:cubicBezTo>
                  <a:pt x="23017" y="125557"/>
                  <a:pt x="23217" y="125090"/>
                  <a:pt x="23317" y="124656"/>
                </a:cubicBezTo>
                <a:cubicBezTo>
                  <a:pt x="23484" y="123555"/>
                  <a:pt x="23084" y="122488"/>
                  <a:pt x="22984" y="121387"/>
                </a:cubicBezTo>
                <a:cubicBezTo>
                  <a:pt x="22850" y="120253"/>
                  <a:pt x="22884" y="119119"/>
                  <a:pt x="23050" y="117985"/>
                </a:cubicBezTo>
                <a:cubicBezTo>
                  <a:pt x="23717" y="113782"/>
                  <a:pt x="26653" y="110946"/>
                  <a:pt x="28654" y="107310"/>
                </a:cubicBezTo>
                <a:cubicBezTo>
                  <a:pt x="30989" y="103107"/>
                  <a:pt x="31723" y="98037"/>
                  <a:pt x="30656" y="93367"/>
                </a:cubicBezTo>
                <a:cubicBezTo>
                  <a:pt x="29555" y="88630"/>
                  <a:pt x="26753" y="84194"/>
                  <a:pt x="27220" y="79390"/>
                </a:cubicBezTo>
                <a:cubicBezTo>
                  <a:pt x="27654" y="75087"/>
                  <a:pt x="30589" y="71418"/>
                  <a:pt x="31356" y="67115"/>
                </a:cubicBezTo>
                <a:cubicBezTo>
                  <a:pt x="31890" y="64046"/>
                  <a:pt x="31189" y="60877"/>
                  <a:pt x="31323" y="57708"/>
                </a:cubicBezTo>
                <a:cubicBezTo>
                  <a:pt x="31523" y="51604"/>
                  <a:pt x="34759" y="46033"/>
                  <a:pt x="38561" y="41263"/>
                </a:cubicBezTo>
                <a:cubicBezTo>
                  <a:pt x="41697" y="37360"/>
                  <a:pt x="45366" y="33691"/>
                  <a:pt x="47101" y="29021"/>
                </a:cubicBezTo>
                <a:cubicBezTo>
                  <a:pt x="49036" y="24218"/>
                  <a:pt x="48502" y="18514"/>
                  <a:pt x="45533" y="14311"/>
                </a:cubicBezTo>
                <a:cubicBezTo>
                  <a:pt x="44265" y="12509"/>
                  <a:pt x="42664" y="11008"/>
                  <a:pt x="40996" y="9674"/>
                </a:cubicBezTo>
                <a:cubicBezTo>
                  <a:pt x="35593" y="5304"/>
                  <a:pt x="29255" y="1902"/>
                  <a:pt x="22483" y="501"/>
                </a:cubicBezTo>
                <a:cubicBezTo>
                  <a:pt x="21116" y="200"/>
                  <a:pt x="19706" y="0"/>
                  <a:pt x="18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43"/>
          <p:cNvSpPr/>
          <p:nvPr/>
        </p:nvSpPr>
        <p:spPr>
          <a:xfrm>
            <a:off x="698638" y="1486000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3"/>
          <p:cNvSpPr/>
          <p:nvPr/>
        </p:nvSpPr>
        <p:spPr>
          <a:xfrm flipH="1">
            <a:off x="4974209" y="4426176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43"/>
          <p:cNvGrpSpPr/>
          <p:nvPr/>
        </p:nvGrpSpPr>
        <p:grpSpPr>
          <a:xfrm flipH="1">
            <a:off x="-644472" y="3927965"/>
            <a:ext cx="1947310" cy="1947310"/>
            <a:chOff x="624503" y="61115"/>
            <a:chExt cx="1947310" cy="1947310"/>
          </a:xfrm>
        </p:grpSpPr>
        <p:sp>
          <p:nvSpPr>
            <p:cNvPr id="991" name="Google Shape;991;p43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2BF"/>
            </a:solidFill>
            <a:ln w="9525" cap="flat" cmpd="sng">
              <a:solidFill>
                <a:srgbClr val="EDD2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43"/>
          <p:cNvSpPr txBox="1">
            <a:spLocks noGrp="1"/>
          </p:cNvSpPr>
          <p:nvPr>
            <p:ph type="subTitle" idx="4"/>
          </p:nvPr>
        </p:nvSpPr>
        <p:spPr>
          <a:xfrm>
            <a:off x="531013" y="2327575"/>
            <a:ext cx="2455200" cy="6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8" name="Google Shape;1028;p43"/>
          <p:cNvSpPr txBox="1">
            <a:spLocks noGrp="1"/>
          </p:cNvSpPr>
          <p:nvPr>
            <p:ph type="subTitle" idx="5"/>
          </p:nvPr>
        </p:nvSpPr>
        <p:spPr>
          <a:xfrm>
            <a:off x="3335400" y="2327575"/>
            <a:ext cx="2455200" cy="6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9" name="Google Shape;1029;p43"/>
          <p:cNvSpPr txBox="1">
            <a:spLocks noGrp="1"/>
          </p:cNvSpPr>
          <p:nvPr>
            <p:ph type="subTitle" idx="6"/>
          </p:nvPr>
        </p:nvSpPr>
        <p:spPr>
          <a:xfrm>
            <a:off x="6157787" y="2327575"/>
            <a:ext cx="2455200" cy="6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15_1_1"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4"/>
          <p:cNvSpPr txBox="1">
            <a:spLocks noGrp="1"/>
          </p:cNvSpPr>
          <p:nvPr>
            <p:ph type="subTitle" idx="1"/>
          </p:nvPr>
        </p:nvSpPr>
        <p:spPr>
          <a:xfrm>
            <a:off x="4002808" y="3084613"/>
            <a:ext cx="33942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2" name="Google Shape;1032;p44"/>
          <p:cNvSpPr txBox="1">
            <a:spLocks noGrp="1"/>
          </p:cNvSpPr>
          <p:nvPr>
            <p:ph type="subTitle" idx="2"/>
          </p:nvPr>
        </p:nvSpPr>
        <p:spPr>
          <a:xfrm>
            <a:off x="4047208" y="2051604"/>
            <a:ext cx="33498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3" name="Google Shape;1033;p44"/>
          <p:cNvSpPr txBox="1">
            <a:spLocks noGrp="1"/>
          </p:cNvSpPr>
          <p:nvPr>
            <p:ph type="subTitle" idx="3"/>
          </p:nvPr>
        </p:nvSpPr>
        <p:spPr>
          <a:xfrm>
            <a:off x="4002808" y="4144180"/>
            <a:ext cx="33942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4" name="Google Shape;1034;p4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44"/>
          <p:cNvSpPr txBox="1">
            <a:spLocks noGrp="1"/>
          </p:cNvSpPr>
          <p:nvPr>
            <p:ph type="subTitle" idx="4"/>
          </p:nvPr>
        </p:nvSpPr>
        <p:spPr>
          <a:xfrm>
            <a:off x="4002808" y="3675875"/>
            <a:ext cx="33942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44"/>
          <p:cNvSpPr txBox="1">
            <a:spLocks noGrp="1"/>
          </p:cNvSpPr>
          <p:nvPr>
            <p:ph type="subTitle" idx="5"/>
          </p:nvPr>
        </p:nvSpPr>
        <p:spPr>
          <a:xfrm>
            <a:off x="4002808" y="2623464"/>
            <a:ext cx="33942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44"/>
          <p:cNvSpPr txBox="1">
            <a:spLocks noGrp="1"/>
          </p:cNvSpPr>
          <p:nvPr>
            <p:ph type="subTitle" idx="6"/>
          </p:nvPr>
        </p:nvSpPr>
        <p:spPr>
          <a:xfrm>
            <a:off x="5391808" y="1583298"/>
            <a:ext cx="20052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44"/>
          <p:cNvSpPr/>
          <p:nvPr/>
        </p:nvSpPr>
        <p:spPr>
          <a:xfrm rot="558209" flipH="1">
            <a:off x="-806164" y="-1681105"/>
            <a:ext cx="2057275" cy="4821459"/>
          </a:xfrm>
          <a:custGeom>
            <a:avLst/>
            <a:gdLst/>
            <a:ahLst/>
            <a:cxnLst/>
            <a:rect l="l" t="t" r="r" b="b"/>
            <a:pathLst>
              <a:path w="49036" h="125599" extrusionOk="0">
                <a:moveTo>
                  <a:pt x="18314" y="0"/>
                </a:moveTo>
                <a:cubicBezTo>
                  <a:pt x="16921" y="0"/>
                  <a:pt x="15545" y="200"/>
                  <a:pt x="14244" y="701"/>
                </a:cubicBezTo>
                <a:cubicBezTo>
                  <a:pt x="10408" y="2202"/>
                  <a:pt x="8140" y="6138"/>
                  <a:pt x="6505" y="9907"/>
                </a:cubicBezTo>
                <a:cubicBezTo>
                  <a:pt x="1402" y="21716"/>
                  <a:pt x="1" y="36093"/>
                  <a:pt x="6972" y="46901"/>
                </a:cubicBezTo>
                <a:cubicBezTo>
                  <a:pt x="9641" y="51037"/>
                  <a:pt x="13510" y="54706"/>
                  <a:pt x="14077" y="59576"/>
                </a:cubicBezTo>
                <a:cubicBezTo>
                  <a:pt x="14644" y="64180"/>
                  <a:pt x="12143" y="68683"/>
                  <a:pt x="12676" y="73253"/>
                </a:cubicBezTo>
                <a:cubicBezTo>
                  <a:pt x="13410" y="79390"/>
                  <a:pt x="19348" y="83593"/>
                  <a:pt x="21382" y="89398"/>
                </a:cubicBezTo>
                <a:cubicBezTo>
                  <a:pt x="22216" y="91699"/>
                  <a:pt x="22383" y="94234"/>
                  <a:pt x="21916" y="96603"/>
                </a:cubicBezTo>
                <a:cubicBezTo>
                  <a:pt x="21182" y="100372"/>
                  <a:pt x="18914" y="103474"/>
                  <a:pt x="17913" y="107110"/>
                </a:cubicBezTo>
                <a:cubicBezTo>
                  <a:pt x="16312" y="112948"/>
                  <a:pt x="18180" y="118418"/>
                  <a:pt x="20749" y="123622"/>
                </a:cubicBezTo>
                <a:cubicBezTo>
                  <a:pt x="21082" y="124289"/>
                  <a:pt x="21483" y="124990"/>
                  <a:pt x="22083" y="125423"/>
                </a:cubicBezTo>
                <a:cubicBezTo>
                  <a:pt x="22221" y="125534"/>
                  <a:pt x="22405" y="125599"/>
                  <a:pt x="22559" y="125599"/>
                </a:cubicBezTo>
                <a:cubicBezTo>
                  <a:pt x="22591" y="125599"/>
                  <a:pt x="22621" y="125596"/>
                  <a:pt x="22650" y="125590"/>
                </a:cubicBezTo>
                <a:cubicBezTo>
                  <a:pt x="23017" y="125557"/>
                  <a:pt x="23217" y="125090"/>
                  <a:pt x="23317" y="124656"/>
                </a:cubicBezTo>
                <a:cubicBezTo>
                  <a:pt x="23484" y="123555"/>
                  <a:pt x="23084" y="122488"/>
                  <a:pt x="22984" y="121387"/>
                </a:cubicBezTo>
                <a:cubicBezTo>
                  <a:pt x="22850" y="120253"/>
                  <a:pt x="22884" y="119119"/>
                  <a:pt x="23050" y="117985"/>
                </a:cubicBezTo>
                <a:cubicBezTo>
                  <a:pt x="23717" y="113782"/>
                  <a:pt x="26653" y="110946"/>
                  <a:pt x="28654" y="107310"/>
                </a:cubicBezTo>
                <a:cubicBezTo>
                  <a:pt x="30989" y="103107"/>
                  <a:pt x="31723" y="98037"/>
                  <a:pt x="30656" y="93367"/>
                </a:cubicBezTo>
                <a:cubicBezTo>
                  <a:pt x="29555" y="88630"/>
                  <a:pt x="26753" y="84194"/>
                  <a:pt x="27220" y="79390"/>
                </a:cubicBezTo>
                <a:cubicBezTo>
                  <a:pt x="27654" y="75087"/>
                  <a:pt x="30589" y="71418"/>
                  <a:pt x="31356" y="67115"/>
                </a:cubicBezTo>
                <a:cubicBezTo>
                  <a:pt x="31890" y="64046"/>
                  <a:pt x="31189" y="60877"/>
                  <a:pt x="31323" y="57708"/>
                </a:cubicBezTo>
                <a:cubicBezTo>
                  <a:pt x="31523" y="51604"/>
                  <a:pt x="34759" y="46033"/>
                  <a:pt x="38561" y="41263"/>
                </a:cubicBezTo>
                <a:cubicBezTo>
                  <a:pt x="41697" y="37360"/>
                  <a:pt x="45366" y="33691"/>
                  <a:pt x="47101" y="29021"/>
                </a:cubicBezTo>
                <a:cubicBezTo>
                  <a:pt x="49036" y="24218"/>
                  <a:pt x="48502" y="18514"/>
                  <a:pt x="45533" y="14311"/>
                </a:cubicBezTo>
                <a:cubicBezTo>
                  <a:pt x="44265" y="12509"/>
                  <a:pt x="42664" y="11008"/>
                  <a:pt x="40996" y="9674"/>
                </a:cubicBezTo>
                <a:cubicBezTo>
                  <a:pt x="35593" y="5304"/>
                  <a:pt x="29255" y="1902"/>
                  <a:pt x="22483" y="501"/>
                </a:cubicBezTo>
                <a:cubicBezTo>
                  <a:pt x="21116" y="200"/>
                  <a:pt x="19706" y="0"/>
                  <a:pt x="18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4"/>
          <p:cNvSpPr/>
          <p:nvPr/>
        </p:nvSpPr>
        <p:spPr>
          <a:xfrm rot="558274" flipH="1">
            <a:off x="8552548" y="2208897"/>
            <a:ext cx="1354171" cy="3173560"/>
          </a:xfrm>
          <a:custGeom>
            <a:avLst/>
            <a:gdLst/>
            <a:ahLst/>
            <a:cxnLst/>
            <a:rect l="l" t="t" r="r" b="b"/>
            <a:pathLst>
              <a:path w="49036" h="125599" extrusionOk="0">
                <a:moveTo>
                  <a:pt x="18314" y="0"/>
                </a:moveTo>
                <a:cubicBezTo>
                  <a:pt x="16921" y="0"/>
                  <a:pt x="15545" y="200"/>
                  <a:pt x="14244" y="701"/>
                </a:cubicBezTo>
                <a:cubicBezTo>
                  <a:pt x="10408" y="2202"/>
                  <a:pt x="8140" y="6138"/>
                  <a:pt x="6505" y="9907"/>
                </a:cubicBezTo>
                <a:cubicBezTo>
                  <a:pt x="1402" y="21716"/>
                  <a:pt x="1" y="36093"/>
                  <a:pt x="6972" y="46901"/>
                </a:cubicBezTo>
                <a:cubicBezTo>
                  <a:pt x="9641" y="51037"/>
                  <a:pt x="13510" y="54706"/>
                  <a:pt x="14077" y="59576"/>
                </a:cubicBezTo>
                <a:cubicBezTo>
                  <a:pt x="14644" y="64180"/>
                  <a:pt x="12143" y="68683"/>
                  <a:pt x="12676" y="73253"/>
                </a:cubicBezTo>
                <a:cubicBezTo>
                  <a:pt x="13410" y="79390"/>
                  <a:pt x="19348" y="83593"/>
                  <a:pt x="21382" y="89398"/>
                </a:cubicBezTo>
                <a:cubicBezTo>
                  <a:pt x="22216" y="91699"/>
                  <a:pt x="22383" y="94234"/>
                  <a:pt x="21916" y="96603"/>
                </a:cubicBezTo>
                <a:cubicBezTo>
                  <a:pt x="21182" y="100372"/>
                  <a:pt x="18914" y="103474"/>
                  <a:pt x="17913" y="107110"/>
                </a:cubicBezTo>
                <a:cubicBezTo>
                  <a:pt x="16312" y="112948"/>
                  <a:pt x="18180" y="118418"/>
                  <a:pt x="20749" y="123622"/>
                </a:cubicBezTo>
                <a:cubicBezTo>
                  <a:pt x="21082" y="124289"/>
                  <a:pt x="21483" y="124990"/>
                  <a:pt x="22083" y="125423"/>
                </a:cubicBezTo>
                <a:cubicBezTo>
                  <a:pt x="22221" y="125534"/>
                  <a:pt x="22405" y="125599"/>
                  <a:pt x="22559" y="125599"/>
                </a:cubicBezTo>
                <a:cubicBezTo>
                  <a:pt x="22591" y="125599"/>
                  <a:pt x="22621" y="125596"/>
                  <a:pt x="22650" y="125590"/>
                </a:cubicBezTo>
                <a:cubicBezTo>
                  <a:pt x="23017" y="125557"/>
                  <a:pt x="23217" y="125090"/>
                  <a:pt x="23317" y="124656"/>
                </a:cubicBezTo>
                <a:cubicBezTo>
                  <a:pt x="23484" y="123555"/>
                  <a:pt x="23084" y="122488"/>
                  <a:pt x="22984" y="121387"/>
                </a:cubicBezTo>
                <a:cubicBezTo>
                  <a:pt x="22850" y="120253"/>
                  <a:pt x="22884" y="119119"/>
                  <a:pt x="23050" y="117985"/>
                </a:cubicBezTo>
                <a:cubicBezTo>
                  <a:pt x="23717" y="113782"/>
                  <a:pt x="26653" y="110946"/>
                  <a:pt x="28654" y="107310"/>
                </a:cubicBezTo>
                <a:cubicBezTo>
                  <a:pt x="30989" y="103107"/>
                  <a:pt x="31723" y="98037"/>
                  <a:pt x="30656" y="93367"/>
                </a:cubicBezTo>
                <a:cubicBezTo>
                  <a:pt x="29555" y="88630"/>
                  <a:pt x="26753" y="84194"/>
                  <a:pt x="27220" y="79390"/>
                </a:cubicBezTo>
                <a:cubicBezTo>
                  <a:pt x="27654" y="75087"/>
                  <a:pt x="30589" y="71418"/>
                  <a:pt x="31356" y="67115"/>
                </a:cubicBezTo>
                <a:cubicBezTo>
                  <a:pt x="31890" y="64046"/>
                  <a:pt x="31189" y="60877"/>
                  <a:pt x="31323" y="57708"/>
                </a:cubicBezTo>
                <a:cubicBezTo>
                  <a:pt x="31523" y="51604"/>
                  <a:pt x="34759" y="46033"/>
                  <a:pt x="38561" y="41263"/>
                </a:cubicBezTo>
                <a:cubicBezTo>
                  <a:pt x="41697" y="37360"/>
                  <a:pt x="45366" y="33691"/>
                  <a:pt x="47101" y="29021"/>
                </a:cubicBezTo>
                <a:cubicBezTo>
                  <a:pt x="49036" y="24218"/>
                  <a:pt x="48502" y="18514"/>
                  <a:pt x="45533" y="14311"/>
                </a:cubicBezTo>
                <a:cubicBezTo>
                  <a:pt x="44265" y="12509"/>
                  <a:pt x="42664" y="11008"/>
                  <a:pt x="40996" y="9674"/>
                </a:cubicBezTo>
                <a:cubicBezTo>
                  <a:pt x="35593" y="5304"/>
                  <a:pt x="29255" y="1902"/>
                  <a:pt x="22483" y="501"/>
                </a:cubicBezTo>
                <a:cubicBezTo>
                  <a:pt x="21116" y="200"/>
                  <a:pt x="19706" y="0"/>
                  <a:pt x="18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4"/>
          <p:cNvSpPr/>
          <p:nvPr/>
        </p:nvSpPr>
        <p:spPr>
          <a:xfrm flipH="1">
            <a:off x="7994123" y="1646822"/>
            <a:ext cx="659802" cy="167000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4"/>
          <p:cNvSpPr/>
          <p:nvPr/>
        </p:nvSpPr>
        <p:spPr>
          <a:xfrm>
            <a:off x="5575075" y="1573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15_1_1_1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5"/>
          <p:cNvSpPr txBox="1">
            <a:spLocks noGrp="1"/>
          </p:cNvSpPr>
          <p:nvPr>
            <p:ph type="subTitle" idx="1"/>
          </p:nvPr>
        </p:nvSpPr>
        <p:spPr>
          <a:xfrm>
            <a:off x="5036510" y="2826050"/>
            <a:ext cx="33942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4" name="Google Shape;1044;p45"/>
          <p:cNvSpPr txBox="1">
            <a:spLocks noGrp="1"/>
          </p:cNvSpPr>
          <p:nvPr>
            <p:ph type="subTitle" idx="2"/>
          </p:nvPr>
        </p:nvSpPr>
        <p:spPr>
          <a:xfrm>
            <a:off x="5036471" y="1776713"/>
            <a:ext cx="33942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5" name="Google Shape;1045;p45"/>
          <p:cNvSpPr txBox="1">
            <a:spLocks noGrp="1"/>
          </p:cNvSpPr>
          <p:nvPr>
            <p:ph type="subTitle" idx="3"/>
          </p:nvPr>
        </p:nvSpPr>
        <p:spPr>
          <a:xfrm>
            <a:off x="5036586" y="3875413"/>
            <a:ext cx="33942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6" name="Google Shape;1046;p4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45"/>
          <p:cNvSpPr txBox="1">
            <a:spLocks noGrp="1"/>
          </p:cNvSpPr>
          <p:nvPr>
            <p:ph type="subTitle" idx="4"/>
          </p:nvPr>
        </p:nvSpPr>
        <p:spPr>
          <a:xfrm>
            <a:off x="5036459" y="3493513"/>
            <a:ext cx="33942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45"/>
          <p:cNvSpPr txBox="1">
            <a:spLocks noGrp="1"/>
          </p:cNvSpPr>
          <p:nvPr>
            <p:ph type="subTitle" idx="5"/>
          </p:nvPr>
        </p:nvSpPr>
        <p:spPr>
          <a:xfrm>
            <a:off x="5036495" y="2447225"/>
            <a:ext cx="33942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45"/>
          <p:cNvSpPr txBox="1">
            <a:spLocks noGrp="1"/>
          </p:cNvSpPr>
          <p:nvPr>
            <p:ph type="subTitle" idx="6"/>
          </p:nvPr>
        </p:nvSpPr>
        <p:spPr>
          <a:xfrm>
            <a:off x="5036483" y="1394813"/>
            <a:ext cx="33942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45"/>
          <p:cNvSpPr/>
          <p:nvPr/>
        </p:nvSpPr>
        <p:spPr>
          <a:xfrm rot="10800000">
            <a:off x="5266424" y="3582868"/>
            <a:ext cx="4415876" cy="1682282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12_1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46"/>
          <p:cNvGrpSpPr/>
          <p:nvPr/>
        </p:nvGrpSpPr>
        <p:grpSpPr>
          <a:xfrm rot="10800000">
            <a:off x="6996270" y="1345852"/>
            <a:ext cx="1643724" cy="1643724"/>
            <a:chOff x="624503" y="61115"/>
            <a:chExt cx="1947310" cy="1947310"/>
          </a:xfrm>
        </p:grpSpPr>
        <p:sp>
          <p:nvSpPr>
            <p:cNvPr id="1053" name="Google Shape;1053;p46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46"/>
          <p:cNvSpPr/>
          <p:nvPr/>
        </p:nvSpPr>
        <p:spPr>
          <a:xfrm>
            <a:off x="-208700" y="4547306"/>
            <a:ext cx="9561417" cy="1192382"/>
          </a:xfrm>
          <a:custGeom>
            <a:avLst/>
            <a:gdLst/>
            <a:ahLst/>
            <a:cxnLst/>
            <a:rect l="l" t="t" r="r" b="b"/>
            <a:pathLst>
              <a:path w="164916" h="54335" extrusionOk="0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6"/>
          <p:cNvSpPr/>
          <p:nvPr/>
        </p:nvSpPr>
        <p:spPr>
          <a:xfrm>
            <a:off x="-2036628" y="-285575"/>
            <a:ext cx="7249889" cy="2126655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6"/>
          <p:cNvSpPr/>
          <p:nvPr/>
        </p:nvSpPr>
        <p:spPr>
          <a:xfrm flipH="1">
            <a:off x="1407084" y="2015801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6"/>
          <p:cNvSpPr/>
          <p:nvPr/>
        </p:nvSpPr>
        <p:spPr>
          <a:xfrm flipH="1">
            <a:off x="-726130" y="2868500"/>
            <a:ext cx="2034905" cy="30721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46"/>
          <p:cNvSpPr txBox="1">
            <a:spLocks noGrp="1"/>
          </p:cNvSpPr>
          <p:nvPr>
            <p:ph type="subTitle" idx="1"/>
          </p:nvPr>
        </p:nvSpPr>
        <p:spPr>
          <a:xfrm flipH="1">
            <a:off x="3750163" y="3345675"/>
            <a:ext cx="16437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46"/>
          <p:cNvSpPr txBox="1">
            <a:spLocks noGrp="1"/>
          </p:cNvSpPr>
          <p:nvPr>
            <p:ph type="subTitle" idx="2"/>
          </p:nvPr>
        </p:nvSpPr>
        <p:spPr>
          <a:xfrm>
            <a:off x="1641821" y="2913825"/>
            <a:ext cx="12468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46"/>
          <p:cNvSpPr txBox="1">
            <a:spLocks noGrp="1"/>
          </p:cNvSpPr>
          <p:nvPr>
            <p:ph type="subTitle" idx="3"/>
          </p:nvPr>
        </p:nvSpPr>
        <p:spPr>
          <a:xfrm>
            <a:off x="3930625" y="2913825"/>
            <a:ext cx="12828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46"/>
          <p:cNvSpPr txBox="1">
            <a:spLocks noGrp="1"/>
          </p:cNvSpPr>
          <p:nvPr>
            <p:ph type="subTitle" idx="4"/>
          </p:nvPr>
        </p:nvSpPr>
        <p:spPr>
          <a:xfrm>
            <a:off x="6255471" y="2913825"/>
            <a:ext cx="12468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46"/>
          <p:cNvSpPr txBox="1">
            <a:spLocks noGrp="1"/>
          </p:cNvSpPr>
          <p:nvPr>
            <p:ph type="subTitle" idx="5"/>
          </p:nvPr>
        </p:nvSpPr>
        <p:spPr>
          <a:xfrm flipH="1">
            <a:off x="6057013" y="3345675"/>
            <a:ext cx="16437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46"/>
          <p:cNvSpPr txBox="1">
            <a:spLocks noGrp="1"/>
          </p:cNvSpPr>
          <p:nvPr>
            <p:ph type="subTitle" idx="6"/>
          </p:nvPr>
        </p:nvSpPr>
        <p:spPr>
          <a:xfrm flipH="1">
            <a:off x="1443313" y="3345675"/>
            <a:ext cx="16437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4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7"/>
          <p:cNvSpPr/>
          <p:nvPr/>
        </p:nvSpPr>
        <p:spPr>
          <a:xfrm rot="10800000" flipH="1">
            <a:off x="-1606934" y="-696988"/>
            <a:ext cx="13272268" cy="2257201"/>
          </a:xfrm>
          <a:custGeom>
            <a:avLst/>
            <a:gdLst/>
            <a:ahLst/>
            <a:cxnLst/>
            <a:rect l="l" t="t" r="r" b="b"/>
            <a:pathLst>
              <a:path w="203789" h="69335" extrusionOk="0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7"/>
          <p:cNvSpPr/>
          <p:nvPr/>
        </p:nvSpPr>
        <p:spPr>
          <a:xfrm>
            <a:off x="-1880234" y="4109913"/>
            <a:ext cx="9561417" cy="2067175"/>
          </a:xfrm>
          <a:custGeom>
            <a:avLst/>
            <a:gdLst/>
            <a:ahLst/>
            <a:cxnLst/>
            <a:rect l="l" t="t" r="r" b="b"/>
            <a:pathLst>
              <a:path w="164916" h="54335" extrusionOk="0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7"/>
          <p:cNvSpPr/>
          <p:nvPr/>
        </p:nvSpPr>
        <p:spPr>
          <a:xfrm flipH="1">
            <a:off x="7899725" y="3135058"/>
            <a:ext cx="538445" cy="150307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47"/>
          <p:cNvSpPr/>
          <p:nvPr/>
        </p:nvSpPr>
        <p:spPr>
          <a:xfrm>
            <a:off x="358275" y="1953900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47"/>
          <p:cNvSpPr/>
          <p:nvPr/>
        </p:nvSpPr>
        <p:spPr>
          <a:xfrm flipH="1">
            <a:off x="6747200" y="772858"/>
            <a:ext cx="538445" cy="150307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7"/>
          <p:cNvSpPr txBox="1">
            <a:spLocks noGrp="1"/>
          </p:cNvSpPr>
          <p:nvPr>
            <p:ph type="subTitle" idx="1"/>
          </p:nvPr>
        </p:nvSpPr>
        <p:spPr>
          <a:xfrm>
            <a:off x="1467125" y="3607050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47"/>
          <p:cNvSpPr txBox="1">
            <a:spLocks noGrp="1"/>
          </p:cNvSpPr>
          <p:nvPr>
            <p:ph type="subTitle" idx="2"/>
          </p:nvPr>
        </p:nvSpPr>
        <p:spPr>
          <a:xfrm>
            <a:off x="1467125" y="3225150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47"/>
          <p:cNvSpPr txBox="1">
            <a:spLocks noGrp="1"/>
          </p:cNvSpPr>
          <p:nvPr>
            <p:ph type="subTitle" idx="3"/>
          </p:nvPr>
        </p:nvSpPr>
        <p:spPr>
          <a:xfrm>
            <a:off x="1467125" y="1560225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47"/>
          <p:cNvSpPr txBox="1">
            <a:spLocks noGrp="1"/>
          </p:cNvSpPr>
          <p:nvPr>
            <p:ph type="subTitle" idx="4"/>
          </p:nvPr>
        </p:nvSpPr>
        <p:spPr>
          <a:xfrm>
            <a:off x="5881175" y="1560225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0" name="Google Shape;1110;p47"/>
          <p:cNvSpPr txBox="1">
            <a:spLocks noGrp="1"/>
          </p:cNvSpPr>
          <p:nvPr>
            <p:ph type="subTitle" idx="5"/>
          </p:nvPr>
        </p:nvSpPr>
        <p:spPr>
          <a:xfrm>
            <a:off x="5881175" y="3225150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1" name="Google Shape;1111;p47"/>
          <p:cNvSpPr txBox="1">
            <a:spLocks noGrp="1"/>
          </p:cNvSpPr>
          <p:nvPr>
            <p:ph type="subTitle" idx="6"/>
          </p:nvPr>
        </p:nvSpPr>
        <p:spPr>
          <a:xfrm>
            <a:off x="1467125" y="1941975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2" name="Google Shape;1112;p47"/>
          <p:cNvSpPr txBox="1">
            <a:spLocks noGrp="1"/>
          </p:cNvSpPr>
          <p:nvPr>
            <p:ph type="subTitle" idx="7"/>
          </p:nvPr>
        </p:nvSpPr>
        <p:spPr>
          <a:xfrm>
            <a:off x="5881175" y="3607050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47"/>
          <p:cNvSpPr txBox="1">
            <a:spLocks noGrp="1"/>
          </p:cNvSpPr>
          <p:nvPr>
            <p:ph type="subTitle" idx="8"/>
          </p:nvPr>
        </p:nvSpPr>
        <p:spPr>
          <a:xfrm>
            <a:off x="5881175" y="1941975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4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4_1">
    <p:bg>
      <p:bgPr>
        <a:solidFill>
          <a:schemeClr val="accent1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8"/>
          <p:cNvSpPr/>
          <p:nvPr/>
        </p:nvSpPr>
        <p:spPr>
          <a:xfrm rot="95">
            <a:off x="-64225" y="-63588"/>
            <a:ext cx="9929980" cy="1388483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48"/>
          <p:cNvSpPr/>
          <p:nvPr/>
        </p:nvSpPr>
        <p:spPr>
          <a:xfrm flipH="1">
            <a:off x="7228421" y="1175526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8"/>
          <p:cNvSpPr/>
          <p:nvPr/>
        </p:nvSpPr>
        <p:spPr>
          <a:xfrm flipH="1">
            <a:off x="203483" y="1497825"/>
            <a:ext cx="486749" cy="123183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8"/>
          <p:cNvSpPr/>
          <p:nvPr/>
        </p:nvSpPr>
        <p:spPr>
          <a:xfrm flipH="1">
            <a:off x="8810683" y="2207150"/>
            <a:ext cx="486749" cy="123183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8"/>
          <p:cNvSpPr/>
          <p:nvPr/>
        </p:nvSpPr>
        <p:spPr>
          <a:xfrm flipH="1">
            <a:off x="5562783" y="1893138"/>
            <a:ext cx="486749" cy="123183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8"/>
          <p:cNvSpPr/>
          <p:nvPr/>
        </p:nvSpPr>
        <p:spPr>
          <a:xfrm flipH="1">
            <a:off x="1995937" y="1621012"/>
            <a:ext cx="1117577" cy="282828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8"/>
          <p:cNvSpPr/>
          <p:nvPr/>
        </p:nvSpPr>
        <p:spPr>
          <a:xfrm flipH="1">
            <a:off x="6747200" y="772858"/>
            <a:ext cx="538445" cy="150307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8"/>
          <p:cNvSpPr txBox="1">
            <a:spLocks noGrp="1"/>
          </p:cNvSpPr>
          <p:nvPr>
            <p:ph type="subTitle" idx="1"/>
          </p:nvPr>
        </p:nvSpPr>
        <p:spPr>
          <a:xfrm>
            <a:off x="2683857" y="3511344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48"/>
          <p:cNvSpPr txBox="1">
            <a:spLocks noGrp="1"/>
          </p:cNvSpPr>
          <p:nvPr>
            <p:ph type="subTitle" idx="2"/>
          </p:nvPr>
        </p:nvSpPr>
        <p:spPr>
          <a:xfrm>
            <a:off x="2683857" y="3129444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48"/>
          <p:cNvSpPr txBox="1">
            <a:spLocks noGrp="1"/>
          </p:cNvSpPr>
          <p:nvPr>
            <p:ph type="subTitle" idx="3"/>
          </p:nvPr>
        </p:nvSpPr>
        <p:spPr>
          <a:xfrm>
            <a:off x="713250" y="3129444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48"/>
          <p:cNvSpPr txBox="1">
            <a:spLocks noGrp="1"/>
          </p:cNvSpPr>
          <p:nvPr>
            <p:ph type="subTitle" idx="4"/>
          </p:nvPr>
        </p:nvSpPr>
        <p:spPr>
          <a:xfrm>
            <a:off x="4658187" y="3129444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48"/>
          <p:cNvSpPr txBox="1">
            <a:spLocks noGrp="1"/>
          </p:cNvSpPr>
          <p:nvPr>
            <p:ph type="subTitle" idx="5"/>
          </p:nvPr>
        </p:nvSpPr>
        <p:spPr>
          <a:xfrm>
            <a:off x="6630775" y="3129444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48"/>
          <p:cNvSpPr txBox="1">
            <a:spLocks noGrp="1"/>
          </p:cNvSpPr>
          <p:nvPr>
            <p:ph type="subTitle" idx="6"/>
          </p:nvPr>
        </p:nvSpPr>
        <p:spPr>
          <a:xfrm>
            <a:off x="713250" y="3511194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48"/>
          <p:cNvSpPr txBox="1">
            <a:spLocks noGrp="1"/>
          </p:cNvSpPr>
          <p:nvPr>
            <p:ph type="subTitle" idx="7"/>
          </p:nvPr>
        </p:nvSpPr>
        <p:spPr>
          <a:xfrm>
            <a:off x="6630775" y="3511344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48"/>
          <p:cNvSpPr txBox="1">
            <a:spLocks noGrp="1"/>
          </p:cNvSpPr>
          <p:nvPr>
            <p:ph type="subTitle" idx="8"/>
          </p:nvPr>
        </p:nvSpPr>
        <p:spPr>
          <a:xfrm>
            <a:off x="4658187" y="3511194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48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2_1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9"/>
          <p:cNvSpPr/>
          <p:nvPr/>
        </p:nvSpPr>
        <p:spPr>
          <a:xfrm rot="10800000" flipH="1">
            <a:off x="-1688650" y="4421481"/>
            <a:ext cx="11509246" cy="1252419"/>
          </a:xfrm>
          <a:custGeom>
            <a:avLst/>
            <a:gdLst/>
            <a:ahLst/>
            <a:cxnLst/>
            <a:rect l="l" t="t" r="r" b="b"/>
            <a:pathLst>
              <a:path w="177427" h="65606" extrusionOk="0">
                <a:moveTo>
                  <a:pt x="158924" y="1"/>
                </a:moveTo>
                <a:cubicBezTo>
                  <a:pt x="156798" y="1"/>
                  <a:pt x="154687" y="187"/>
                  <a:pt x="152643" y="708"/>
                </a:cubicBezTo>
                <a:cubicBezTo>
                  <a:pt x="147372" y="1975"/>
                  <a:pt x="142902" y="5278"/>
                  <a:pt x="138099" y="7779"/>
                </a:cubicBezTo>
                <a:cubicBezTo>
                  <a:pt x="127222" y="13486"/>
                  <a:pt x="114864" y="15199"/>
                  <a:pt x="102448" y="15199"/>
                </a:cubicBezTo>
                <a:cubicBezTo>
                  <a:pt x="97882" y="15199"/>
                  <a:pt x="93308" y="14967"/>
                  <a:pt x="88797" y="14618"/>
                </a:cubicBezTo>
                <a:cubicBezTo>
                  <a:pt x="76313" y="13623"/>
                  <a:pt x="63791" y="11812"/>
                  <a:pt x="51302" y="11812"/>
                </a:cubicBezTo>
                <a:cubicBezTo>
                  <a:pt x="47039" y="11812"/>
                  <a:pt x="42780" y="12023"/>
                  <a:pt x="38528" y="12550"/>
                </a:cubicBezTo>
                <a:cubicBezTo>
                  <a:pt x="33524" y="13150"/>
                  <a:pt x="27720" y="14885"/>
                  <a:pt x="26086" y="19655"/>
                </a:cubicBezTo>
                <a:cubicBezTo>
                  <a:pt x="25218" y="22290"/>
                  <a:pt x="25852" y="25225"/>
                  <a:pt x="24985" y="27827"/>
                </a:cubicBezTo>
                <a:cubicBezTo>
                  <a:pt x="23384" y="32597"/>
                  <a:pt x="17713" y="34332"/>
                  <a:pt x="12876" y="35499"/>
                </a:cubicBezTo>
                <a:cubicBezTo>
                  <a:pt x="8006" y="36734"/>
                  <a:pt x="2369" y="38735"/>
                  <a:pt x="1134" y="43572"/>
                </a:cubicBezTo>
                <a:cubicBezTo>
                  <a:pt x="0" y="47841"/>
                  <a:pt x="3136" y="52178"/>
                  <a:pt x="6872" y="54513"/>
                </a:cubicBezTo>
                <a:cubicBezTo>
                  <a:pt x="11313" y="57277"/>
                  <a:pt x="16556" y="58167"/>
                  <a:pt x="21833" y="58167"/>
                </a:cubicBezTo>
                <a:cubicBezTo>
                  <a:pt x="24008" y="58167"/>
                  <a:pt x="26188" y="58016"/>
                  <a:pt x="28320" y="57782"/>
                </a:cubicBezTo>
                <a:cubicBezTo>
                  <a:pt x="34278" y="57132"/>
                  <a:pt x="40236" y="55932"/>
                  <a:pt x="46158" y="55932"/>
                </a:cubicBezTo>
                <a:cubicBezTo>
                  <a:pt x="47531" y="55932"/>
                  <a:pt x="48901" y="55997"/>
                  <a:pt x="50269" y="56147"/>
                </a:cubicBezTo>
                <a:cubicBezTo>
                  <a:pt x="62411" y="57448"/>
                  <a:pt x="73353" y="65154"/>
                  <a:pt x="85528" y="65588"/>
                </a:cubicBezTo>
                <a:cubicBezTo>
                  <a:pt x="85878" y="65599"/>
                  <a:pt x="86227" y="65605"/>
                  <a:pt x="86575" y="65605"/>
                </a:cubicBezTo>
                <a:cubicBezTo>
                  <a:pt x="100875" y="65605"/>
                  <a:pt x="113964" y="55814"/>
                  <a:pt x="128325" y="55814"/>
                </a:cubicBezTo>
                <a:cubicBezTo>
                  <a:pt x="138972" y="55814"/>
                  <a:pt x="149050" y="61170"/>
                  <a:pt x="159608" y="61170"/>
                </a:cubicBezTo>
                <a:cubicBezTo>
                  <a:pt x="160198" y="61170"/>
                  <a:pt x="160789" y="61153"/>
                  <a:pt x="161382" y="61118"/>
                </a:cubicBezTo>
                <a:cubicBezTo>
                  <a:pt x="163584" y="60984"/>
                  <a:pt x="165819" y="60584"/>
                  <a:pt x="167487" y="59250"/>
                </a:cubicBezTo>
                <a:cubicBezTo>
                  <a:pt x="168687" y="58282"/>
                  <a:pt x="169521" y="56981"/>
                  <a:pt x="170255" y="55614"/>
                </a:cubicBezTo>
                <a:cubicBezTo>
                  <a:pt x="172924" y="50477"/>
                  <a:pt x="173958" y="44572"/>
                  <a:pt x="173191" y="38835"/>
                </a:cubicBezTo>
                <a:cubicBezTo>
                  <a:pt x="172423" y="32731"/>
                  <a:pt x="169588" y="26626"/>
                  <a:pt x="170956" y="20589"/>
                </a:cubicBezTo>
                <a:cubicBezTo>
                  <a:pt x="171923" y="16252"/>
                  <a:pt x="177427" y="10048"/>
                  <a:pt x="176126" y="5478"/>
                </a:cubicBezTo>
                <a:cubicBezTo>
                  <a:pt x="174792" y="975"/>
                  <a:pt x="167453" y="608"/>
                  <a:pt x="163584" y="241"/>
                </a:cubicBezTo>
                <a:cubicBezTo>
                  <a:pt x="162036" y="100"/>
                  <a:pt x="160476" y="1"/>
                  <a:pt x="1589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9"/>
          <p:cNvSpPr/>
          <p:nvPr/>
        </p:nvSpPr>
        <p:spPr>
          <a:xfrm flipH="1">
            <a:off x="7316450" y="968650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9"/>
          <p:cNvSpPr/>
          <p:nvPr/>
        </p:nvSpPr>
        <p:spPr>
          <a:xfrm flipH="1">
            <a:off x="258513" y="2398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137" name="Google Shape;1137;p49"/>
          <p:cNvSpPr txBox="1">
            <a:spLocks noGrp="1"/>
          </p:cNvSpPr>
          <p:nvPr>
            <p:ph type="title" idx="2" hasCustomPrompt="1"/>
          </p:nvPr>
        </p:nvSpPr>
        <p:spPr>
          <a:xfrm>
            <a:off x="912691" y="1632264"/>
            <a:ext cx="9330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8" name="Google Shape;1138;p49"/>
          <p:cNvSpPr txBox="1">
            <a:spLocks noGrp="1"/>
          </p:cNvSpPr>
          <p:nvPr>
            <p:ph type="title" idx="3" hasCustomPrompt="1"/>
          </p:nvPr>
        </p:nvSpPr>
        <p:spPr>
          <a:xfrm>
            <a:off x="2529519" y="1632264"/>
            <a:ext cx="9330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9" name="Google Shape;1139;p49"/>
          <p:cNvSpPr txBox="1">
            <a:spLocks noGrp="1"/>
          </p:cNvSpPr>
          <p:nvPr>
            <p:ph type="title" idx="4" hasCustomPrompt="1"/>
          </p:nvPr>
        </p:nvSpPr>
        <p:spPr>
          <a:xfrm>
            <a:off x="4123846" y="1632264"/>
            <a:ext cx="9330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0" name="Google Shape;1140;p49"/>
          <p:cNvSpPr txBox="1">
            <a:spLocks noGrp="1"/>
          </p:cNvSpPr>
          <p:nvPr>
            <p:ph type="title" idx="5" hasCustomPrompt="1"/>
          </p:nvPr>
        </p:nvSpPr>
        <p:spPr>
          <a:xfrm>
            <a:off x="5718173" y="1632264"/>
            <a:ext cx="9330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1" name="Google Shape;1141;p49"/>
          <p:cNvSpPr txBox="1">
            <a:spLocks noGrp="1"/>
          </p:cNvSpPr>
          <p:nvPr>
            <p:ph type="title" idx="6" hasCustomPrompt="1"/>
          </p:nvPr>
        </p:nvSpPr>
        <p:spPr>
          <a:xfrm>
            <a:off x="7312500" y="1632264"/>
            <a:ext cx="9330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2" name="Google Shape;1142;p49"/>
          <p:cNvSpPr txBox="1">
            <a:spLocks noGrp="1"/>
          </p:cNvSpPr>
          <p:nvPr>
            <p:ph type="subTitle" idx="1"/>
          </p:nvPr>
        </p:nvSpPr>
        <p:spPr>
          <a:xfrm>
            <a:off x="2173850" y="2008975"/>
            <a:ext cx="1603500" cy="11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49"/>
          <p:cNvSpPr txBox="1">
            <a:spLocks noGrp="1"/>
          </p:cNvSpPr>
          <p:nvPr>
            <p:ph type="subTitle" idx="7"/>
          </p:nvPr>
        </p:nvSpPr>
        <p:spPr>
          <a:xfrm>
            <a:off x="3770250" y="2008975"/>
            <a:ext cx="1603500" cy="11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49"/>
          <p:cNvSpPr txBox="1">
            <a:spLocks noGrp="1"/>
          </p:cNvSpPr>
          <p:nvPr>
            <p:ph type="subTitle" idx="8"/>
          </p:nvPr>
        </p:nvSpPr>
        <p:spPr>
          <a:xfrm>
            <a:off x="5373750" y="2008975"/>
            <a:ext cx="1603500" cy="11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49"/>
          <p:cNvSpPr txBox="1">
            <a:spLocks noGrp="1"/>
          </p:cNvSpPr>
          <p:nvPr>
            <p:ph type="subTitle" idx="9"/>
          </p:nvPr>
        </p:nvSpPr>
        <p:spPr>
          <a:xfrm>
            <a:off x="6977250" y="2008975"/>
            <a:ext cx="1603500" cy="11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49"/>
          <p:cNvSpPr txBox="1">
            <a:spLocks noGrp="1"/>
          </p:cNvSpPr>
          <p:nvPr>
            <p:ph type="subTitle" idx="13"/>
          </p:nvPr>
        </p:nvSpPr>
        <p:spPr>
          <a:xfrm>
            <a:off x="563250" y="2008975"/>
            <a:ext cx="1603500" cy="11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0"/>
          <p:cNvSpPr txBox="1">
            <a:spLocks noGrp="1"/>
          </p:cNvSpPr>
          <p:nvPr>
            <p:ph type="subTitle" idx="1"/>
          </p:nvPr>
        </p:nvSpPr>
        <p:spPr>
          <a:xfrm>
            <a:off x="1282892" y="3851500"/>
            <a:ext cx="198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50"/>
          <p:cNvSpPr txBox="1">
            <a:spLocks noGrp="1"/>
          </p:cNvSpPr>
          <p:nvPr>
            <p:ph type="subTitle" idx="2"/>
          </p:nvPr>
        </p:nvSpPr>
        <p:spPr>
          <a:xfrm>
            <a:off x="3568170" y="3851500"/>
            <a:ext cx="198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50"/>
          <p:cNvSpPr txBox="1">
            <a:spLocks noGrp="1"/>
          </p:cNvSpPr>
          <p:nvPr>
            <p:ph type="subTitle" idx="3"/>
          </p:nvPr>
        </p:nvSpPr>
        <p:spPr>
          <a:xfrm>
            <a:off x="5881108" y="3851500"/>
            <a:ext cx="198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50"/>
          <p:cNvSpPr txBox="1">
            <a:spLocks noGrp="1"/>
          </p:cNvSpPr>
          <p:nvPr>
            <p:ph type="subTitle" idx="4"/>
          </p:nvPr>
        </p:nvSpPr>
        <p:spPr>
          <a:xfrm>
            <a:off x="1282892" y="2336225"/>
            <a:ext cx="198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50"/>
          <p:cNvSpPr/>
          <p:nvPr/>
        </p:nvSpPr>
        <p:spPr>
          <a:xfrm>
            <a:off x="-362945" y="-203494"/>
            <a:ext cx="5267606" cy="2419701"/>
          </a:xfrm>
          <a:custGeom>
            <a:avLst/>
            <a:gdLst/>
            <a:ahLst/>
            <a:cxnLst/>
            <a:rect l="l" t="t" r="r" b="b"/>
            <a:pathLst>
              <a:path w="85164" h="81795" extrusionOk="0">
                <a:moveTo>
                  <a:pt x="0" y="80250"/>
                </a:moveTo>
                <a:cubicBezTo>
                  <a:pt x="0" y="80250"/>
                  <a:pt x="21663" y="81794"/>
                  <a:pt x="21663" y="62123"/>
                </a:cubicBezTo>
                <a:cubicBezTo>
                  <a:pt x="21663" y="42470"/>
                  <a:pt x="7705" y="41074"/>
                  <a:pt x="9101" y="22929"/>
                </a:cubicBezTo>
                <a:cubicBezTo>
                  <a:pt x="10497" y="4783"/>
                  <a:pt x="31434" y="5137"/>
                  <a:pt x="41204" y="20844"/>
                </a:cubicBezTo>
                <a:cubicBezTo>
                  <a:pt x="50975" y="36533"/>
                  <a:pt x="82036" y="28698"/>
                  <a:pt x="8516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50"/>
          <p:cNvSpPr/>
          <p:nvPr/>
        </p:nvSpPr>
        <p:spPr>
          <a:xfrm rot="10800000">
            <a:off x="-2162850" y="4011037"/>
            <a:ext cx="10176861" cy="1353213"/>
          </a:xfrm>
          <a:custGeom>
            <a:avLst/>
            <a:gdLst/>
            <a:ahLst/>
            <a:cxnLst/>
            <a:rect l="l" t="t" r="r" b="b"/>
            <a:pathLst>
              <a:path w="132957" h="43120" extrusionOk="0">
                <a:moveTo>
                  <a:pt x="1" y="1"/>
                </a:moveTo>
                <a:cubicBezTo>
                  <a:pt x="1" y="1"/>
                  <a:pt x="11158" y="24994"/>
                  <a:pt x="31259" y="24994"/>
                </a:cubicBezTo>
                <a:cubicBezTo>
                  <a:pt x="35262" y="24994"/>
                  <a:pt x="39619" y="24003"/>
                  <a:pt x="44313" y="21626"/>
                </a:cubicBezTo>
                <a:cubicBezTo>
                  <a:pt x="57230" y="15087"/>
                  <a:pt x="67816" y="11920"/>
                  <a:pt x="75470" y="11920"/>
                </a:cubicBezTo>
                <a:cubicBezTo>
                  <a:pt x="84568" y="11920"/>
                  <a:pt x="89525" y="16394"/>
                  <a:pt x="89333" y="24995"/>
                </a:cubicBezTo>
                <a:cubicBezTo>
                  <a:pt x="89129" y="34113"/>
                  <a:pt x="98552" y="43120"/>
                  <a:pt x="109512" y="43120"/>
                </a:cubicBezTo>
                <a:cubicBezTo>
                  <a:pt x="117567" y="43120"/>
                  <a:pt x="126452" y="38255"/>
                  <a:pt x="132956" y="24995"/>
                </a:cubicBezTo>
                <a:lnTo>
                  <a:pt x="1329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0"/>
          <p:cNvSpPr/>
          <p:nvPr/>
        </p:nvSpPr>
        <p:spPr>
          <a:xfrm>
            <a:off x="8091300" y="1336663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0"/>
          <p:cNvSpPr/>
          <p:nvPr/>
        </p:nvSpPr>
        <p:spPr>
          <a:xfrm flipH="1">
            <a:off x="3172675" y="3038458"/>
            <a:ext cx="538445" cy="150307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157" name="Google Shape;1157;p50"/>
          <p:cNvSpPr txBox="1">
            <a:spLocks noGrp="1"/>
          </p:cNvSpPr>
          <p:nvPr>
            <p:ph type="subTitle" idx="5"/>
          </p:nvPr>
        </p:nvSpPr>
        <p:spPr>
          <a:xfrm>
            <a:off x="1282892" y="1707525"/>
            <a:ext cx="198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8" name="Google Shape;1158;p50"/>
          <p:cNvSpPr txBox="1">
            <a:spLocks noGrp="1"/>
          </p:cNvSpPr>
          <p:nvPr>
            <p:ph type="subTitle" idx="6"/>
          </p:nvPr>
        </p:nvSpPr>
        <p:spPr>
          <a:xfrm>
            <a:off x="3568170" y="1707525"/>
            <a:ext cx="198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50"/>
          <p:cNvSpPr txBox="1">
            <a:spLocks noGrp="1"/>
          </p:cNvSpPr>
          <p:nvPr>
            <p:ph type="subTitle" idx="7"/>
          </p:nvPr>
        </p:nvSpPr>
        <p:spPr>
          <a:xfrm>
            <a:off x="5881108" y="1707525"/>
            <a:ext cx="198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50"/>
          <p:cNvSpPr txBox="1">
            <a:spLocks noGrp="1"/>
          </p:cNvSpPr>
          <p:nvPr>
            <p:ph type="subTitle" idx="8"/>
          </p:nvPr>
        </p:nvSpPr>
        <p:spPr>
          <a:xfrm>
            <a:off x="1282892" y="3208675"/>
            <a:ext cx="198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50"/>
          <p:cNvSpPr txBox="1">
            <a:spLocks noGrp="1"/>
          </p:cNvSpPr>
          <p:nvPr>
            <p:ph type="subTitle" idx="9"/>
          </p:nvPr>
        </p:nvSpPr>
        <p:spPr>
          <a:xfrm>
            <a:off x="3568170" y="3208675"/>
            <a:ext cx="198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50"/>
          <p:cNvSpPr txBox="1">
            <a:spLocks noGrp="1"/>
          </p:cNvSpPr>
          <p:nvPr>
            <p:ph type="subTitle" idx="13"/>
          </p:nvPr>
        </p:nvSpPr>
        <p:spPr>
          <a:xfrm>
            <a:off x="5881108" y="3208675"/>
            <a:ext cx="198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50"/>
          <p:cNvSpPr txBox="1">
            <a:spLocks noGrp="1"/>
          </p:cNvSpPr>
          <p:nvPr>
            <p:ph type="subTitle" idx="14"/>
          </p:nvPr>
        </p:nvSpPr>
        <p:spPr>
          <a:xfrm>
            <a:off x="3568170" y="2336225"/>
            <a:ext cx="198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50"/>
          <p:cNvSpPr txBox="1">
            <a:spLocks noGrp="1"/>
          </p:cNvSpPr>
          <p:nvPr>
            <p:ph type="subTitle" idx="15"/>
          </p:nvPr>
        </p:nvSpPr>
        <p:spPr>
          <a:xfrm>
            <a:off x="5881108" y="2336225"/>
            <a:ext cx="198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11_1">
    <p:bg>
      <p:bgPr>
        <a:solidFill>
          <a:schemeClr val="accent1"/>
        </a:solidFill>
        <a:effectLst/>
      </p:bgPr>
    </p:bg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1"/>
          <p:cNvSpPr txBox="1">
            <a:spLocks noGrp="1"/>
          </p:cNvSpPr>
          <p:nvPr>
            <p:ph type="subTitle" idx="1"/>
          </p:nvPr>
        </p:nvSpPr>
        <p:spPr>
          <a:xfrm>
            <a:off x="1665717" y="4055063"/>
            <a:ext cx="198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51"/>
          <p:cNvSpPr txBox="1">
            <a:spLocks noGrp="1"/>
          </p:cNvSpPr>
          <p:nvPr>
            <p:ph type="subTitle" idx="2"/>
          </p:nvPr>
        </p:nvSpPr>
        <p:spPr>
          <a:xfrm>
            <a:off x="5498270" y="1759633"/>
            <a:ext cx="198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51"/>
          <p:cNvSpPr txBox="1">
            <a:spLocks noGrp="1"/>
          </p:cNvSpPr>
          <p:nvPr>
            <p:ph type="subTitle" idx="3"/>
          </p:nvPr>
        </p:nvSpPr>
        <p:spPr>
          <a:xfrm>
            <a:off x="5498283" y="4055063"/>
            <a:ext cx="198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51"/>
          <p:cNvSpPr txBox="1">
            <a:spLocks noGrp="1"/>
          </p:cNvSpPr>
          <p:nvPr>
            <p:ph type="subTitle" idx="4"/>
          </p:nvPr>
        </p:nvSpPr>
        <p:spPr>
          <a:xfrm>
            <a:off x="1665717" y="1769271"/>
            <a:ext cx="198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51"/>
          <p:cNvSpPr/>
          <p:nvPr/>
        </p:nvSpPr>
        <p:spPr>
          <a:xfrm flipH="1">
            <a:off x="3172675" y="3038458"/>
            <a:ext cx="538445" cy="150307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5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172" name="Google Shape;1172;p51"/>
          <p:cNvSpPr txBox="1">
            <a:spLocks noGrp="1"/>
          </p:cNvSpPr>
          <p:nvPr>
            <p:ph type="subTitle" idx="5"/>
          </p:nvPr>
        </p:nvSpPr>
        <p:spPr>
          <a:xfrm>
            <a:off x="1665717" y="1355605"/>
            <a:ext cx="198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3" name="Google Shape;1173;p51"/>
          <p:cNvSpPr txBox="1">
            <a:spLocks noGrp="1"/>
          </p:cNvSpPr>
          <p:nvPr>
            <p:ph type="subTitle" idx="6"/>
          </p:nvPr>
        </p:nvSpPr>
        <p:spPr>
          <a:xfrm>
            <a:off x="1665717" y="2495513"/>
            <a:ext cx="198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4" name="Google Shape;1174;p51"/>
          <p:cNvSpPr txBox="1">
            <a:spLocks noGrp="1"/>
          </p:cNvSpPr>
          <p:nvPr>
            <p:ph type="subTitle" idx="7"/>
          </p:nvPr>
        </p:nvSpPr>
        <p:spPr>
          <a:xfrm>
            <a:off x="5498283" y="2488284"/>
            <a:ext cx="198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" name="Google Shape;1175;p51"/>
          <p:cNvSpPr txBox="1">
            <a:spLocks noGrp="1"/>
          </p:cNvSpPr>
          <p:nvPr>
            <p:ph type="subTitle" idx="8"/>
          </p:nvPr>
        </p:nvSpPr>
        <p:spPr>
          <a:xfrm>
            <a:off x="1665725" y="3680396"/>
            <a:ext cx="19800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51"/>
          <p:cNvSpPr txBox="1">
            <a:spLocks noGrp="1"/>
          </p:cNvSpPr>
          <p:nvPr>
            <p:ph type="subTitle" idx="9"/>
          </p:nvPr>
        </p:nvSpPr>
        <p:spPr>
          <a:xfrm>
            <a:off x="5498270" y="1343557"/>
            <a:ext cx="198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51"/>
          <p:cNvSpPr txBox="1">
            <a:spLocks noGrp="1"/>
          </p:cNvSpPr>
          <p:nvPr>
            <p:ph type="subTitle" idx="13"/>
          </p:nvPr>
        </p:nvSpPr>
        <p:spPr>
          <a:xfrm>
            <a:off x="5498275" y="3677986"/>
            <a:ext cx="19800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8" name="Google Shape;1178;p51"/>
          <p:cNvSpPr txBox="1">
            <a:spLocks noGrp="1"/>
          </p:cNvSpPr>
          <p:nvPr>
            <p:ph type="subTitle" idx="14"/>
          </p:nvPr>
        </p:nvSpPr>
        <p:spPr>
          <a:xfrm>
            <a:off x="1665717" y="2909179"/>
            <a:ext cx="198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51"/>
          <p:cNvSpPr txBox="1">
            <a:spLocks noGrp="1"/>
          </p:cNvSpPr>
          <p:nvPr>
            <p:ph type="subTitle" idx="15"/>
          </p:nvPr>
        </p:nvSpPr>
        <p:spPr>
          <a:xfrm>
            <a:off x="5498283" y="2904360"/>
            <a:ext cx="198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0" name="Google Shape;1180;p51"/>
          <p:cNvSpPr/>
          <p:nvPr/>
        </p:nvSpPr>
        <p:spPr>
          <a:xfrm>
            <a:off x="7783750" y="153688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51"/>
          <p:cNvSpPr/>
          <p:nvPr/>
        </p:nvSpPr>
        <p:spPr>
          <a:xfrm>
            <a:off x="193875" y="351843"/>
            <a:ext cx="728450" cy="139562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51"/>
          <p:cNvSpPr/>
          <p:nvPr/>
        </p:nvSpPr>
        <p:spPr>
          <a:xfrm>
            <a:off x="8876775" y="4056868"/>
            <a:ext cx="728450" cy="139562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51"/>
          <p:cNvSpPr/>
          <p:nvPr/>
        </p:nvSpPr>
        <p:spPr>
          <a:xfrm>
            <a:off x="-833075" y="3621971"/>
            <a:ext cx="1453503" cy="278473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CUSTOM_5">
    <p:bg>
      <p:bgPr>
        <a:solidFill>
          <a:schemeClr val="lt1"/>
        </a:solidFill>
        <a:effectLst/>
      </p:bgPr>
    </p:bg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52"/>
          <p:cNvSpPr/>
          <p:nvPr/>
        </p:nvSpPr>
        <p:spPr>
          <a:xfrm>
            <a:off x="-2534550" y="4085025"/>
            <a:ext cx="12182784" cy="2559993"/>
          </a:xfrm>
          <a:custGeom>
            <a:avLst/>
            <a:gdLst/>
            <a:ahLst/>
            <a:cxnLst/>
            <a:rect l="l" t="t" r="r" b="b"/>
            <a:pathLst>
              <a:path w="296346" h="185776" extrusionOk="0">
                <a:moveTo>
                  <a:pt x="66710" y="0"/>
                </a:moveTo>
                <a:cubicBezTo>
                  <a:pt x="57325" y="0"/>
                  <a:pt x="46367" y="1938"/>
                  <a:pt x="38628" y="7210"/>
                </a:cubicBezTo>
                <a:cubicBezTo>
                  <a:pt x="31323" y="12114"/>
                  <a:pt x="28521" y="20586"/>
                  <a:pt x="26553" y="28792"/>
                </a:cubicBezTo>
                <a:cubicBezTo>
                  <a:pt x="20782" y="53143"/>
                  <a:pt x="15011" y="77561"/>
                  <a:pt x="9207" y="101911"/>
                </a:cubicBezTo>
                <a:cubicBezTo>
                  <a:pt x="5872" y="115955"/>
                  <a:pt x="2536" y="130098"/>
                  <a:pt x="935" y="144475"/>
                </a:cubicBezTo>
                <a:cubicBezTo>
                  <a:pt x="334" y="149812"/>
                  <a:pt x="1" y="155483"/>
                  <a:pt x="2436" y="160320"/>
                </a:cubicBezTo>
                <a:cubicBezTo>
                  <a:pt x="4938" y="165323"/>
                  <a:pt x="9941" y="168526"/>
                  <a:pt x="14978" y="170961"/>
                </a:cubicBezTo>
                <a:cubicBezTo>
                  <a:pt x="30322" y="178233"/>
                  <a:pt x="47568" y="180067"/>
                  <a:pt x="64513" y="181502"/>
                </a:cubicBezTo>
                <a:cubicBezTo>
                  <a:pt x="98555" y="184344"/>
                  <a:pt x="132751" y="185776"/>
                  <a:pt x="166934" y="185776"/>
                </a:cubicBezTo>
                <a:cubicBezTo>
                  <a:pt x="182894" y="185776"/>
                  <a:pt x="198851" y="185464"/>
                  <a:pt x="214787" y="184837"/>
                </a:cubicBezTo>
                <a:cubicBezTo>
                  <a:pt x="239939" y="183870"/>
                  <a:pt x="267558" y="180901"/>
                  <a:pt x="284737" y="162521"/>
                </a:cubicBezTo>
                <a:cubicBezTo>
                  <a:pt x="289341" y="157618"/>
                  <a:pt x="292977" y="151680"/>
                  <a:pt x="294478" y="145176"/>
                </a:cubicBezTo>
                <a:cubicBezTo>
                  <a:pt x="296346" y="137137"/>
                  <a:pt x="294978" y="128664"/>
                  <a:pt x="293710" y="120491"/>
                </a:cubicBezTo>
                <a:cubicBezTo>
                  <a:pt x="287973" y="82998"/>
                  <a:pt x="285171" y="45071"/>
                  <a:pt x="285371" y="7110"/>
                </a:cubicBezTo>
                <a:lnTo>
                  <a:pt x="285371" y="7110"/>
                </a:lnTo>
                <a:cubicBezTo>
                  <a:pt x="274463" y="15783"/>
                  <a:pt x="261020" y="21287"/>
                  <a:pt x="247144" y="22788"/>
                </a:cubicBezTo>
                <a:cubicBezTo>
                  <a:pt x="240973" y="23455"/>
                  <a:pt x="234468" y="23422"/>
                  <a:pt x="229098" y="26557"/>
                </a:cubicBezTo>
                <a:cubicBezTo>
                  <a:pt x="219658" y="32028"/>
                  <a:pt x="216188" y="45871"/>
                  <a:pt x="205648" y="48640"/>
                </a:cubicBezTo>
                <a:cubicBezTo>
                  <a:pt x="204171" y="49025"/>
                  <a:pt x="202641" y="49161"/>
                  <a:pt x="201085" y="49161"/>
                </a:cubicBezTo>
                <a:cubicBezTo>
                  <a:pt x="197377" y="49161"/>
                  <a:pt x="193524" y="48390"/>
                  <a:pt x="189920" y="48390"/>
                </a:cubicBezTo>
                <a:cubicBezTo>
                  <a:pt x="187178" y="48390"/>
                  <a:pt x="184579" y="48836"/>
                  <a:pt x="182298" y="50408"/>
                </a:cubicBezTo>
                <a:cubicBezTo>
                  <a:pt x="179662" y="52209"/>
                  <a:pt x="178128" y="55145"/>
                  <a:pt x="175659" y="57146"/>
                </a:cubicBezTo>
                <a:cubicBezTo>
                  <a:pt x="172925" y="59433"/>
                  <a:pt x="169357" y="60270"/>
                  <a:pt x="165733" y="60270"/>
                </a:cubicBezTo>
                <a:cubicBezTo>
                  <a:pt x="164230" y="60270"/>
                  <a:pt x="162717" y="60126"/>
                  <a:pt x="161249" y="59881"/>
                </a:cubicBezTo>
                <a:cubicBezTo>
                  <a:pt x="151109" y="58147"/>
                  <a:pt x="141769" y="52142"/>
                  <a:pt x="136065" y="43603"/>
                </a:cubicBezTo>
                <a:cubicBezTo>
                  <a:pt x="130627" y="35531"/>
                  <a:pt x="127358" y="24322"/>
                  <a:pt x="117952" y="21554"/>
                </a:cubicBezTo>
                <a:cubicBezTo>
                  <a:pt x="111914" y="19753"/>
                  <a:pt x="104776" y="22188"/>
                  <a:pt x="99505" y="18752"/>
                </a:cubicBezTo>
                <a:cubicBezTo>
                  <a:pt x="96503" y="16784"/>
                  <a:pt x="94835" y="13381"/>
                  <a:pt x="92600" y="10546"/>
                </a:cubicBezTo>
                <a:cubicBezTo>
                  <a:pt x="87096" y="3541"/>
                  <a:pt x="77856" y="339"/>
                  <a:pt x="68983" y="38"/>
                </a:cubicBezTo>
                <a:cubicBezTo>
                  <a:pt x="68238" y="13"/>
                  <a:pt x="67479" y="0"/>
                  <a:pt x="667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6" name="Google Shape;1186;p52"/>
          <p:cNvGrpSpPr/>
          <p:nvPr/>
        </p:nvGrpSpPr>
        <p:grpSpPr>
          <a:xfrm>
            <a:off x="595591" y="2749650"/>
            <a:ext cx="563960" cy="2408488"/>
            <a:chOff x="2500591" y="2749650"/>
            <a:chExt cx="563960" cy="2408488"/>
          </a:xfrm>
        </p:grpSpPr>
        <p:sp>
          <p:nvSpPr>
            <p:cNvPr id="1187" name="Google Shape;1187;p52"/>
            <p:cNvSpPr/>
            <p:nvPr/>
          </p:nvSpPr>
          <p:spPr>
            <a:xfrm flipH="1">
              <a:off x="2500591" y="2789984"/>
              <a:ext cx="563960" cy="2368153"/>
            </a:xfrm>
            <a:custGeom>
              <a:avLst/>
              <a:gdLst/>
              <a:ahLst/>
              <a:cxnLst/>
              <a:rect l="l" t="t" r="r" b="b"/>
              <a:pathLst>
                <a:path w="29289" h="122989" extrusionOk="0">
                  <a:moveTo>
                    <a:pt x="6872" y="1"/>
                  </a:moveTo>
                  <a:lnTo>
                    <a:pt x="1" y="122989"/>
                  </a:lnTo>
                  <a:lnTo>
                    <a:pt x="29288" y="122989"/>
                  </a:lnTo>
                  <a:lnTo>
                    <a:pt x="22383" y="1"/>
                  </a:lnTo>
                  <a:cubicBezTo>
                    <a:pt x="22383" y="501"/>
                    <a:pt x="20349" y="935"/>
                    <a:pt x="17480" y="1102"/>
                  </a:cubicBezTo>
                  <a:cubicBezTo>
                    <a:pt x="16613" y="1168"/>
                    <a:pt x="15645" y="1202"/>
                    <a:pt x="14644" y="1202"/>
                  </a:cubicBezTo>
                  <a:cubicBezTo>
                    <a:pt x="13344" y="1202"/>
                    <a:pt x="12143" y="1168"/>
                    <a:pt x="11109" y="1068"/>
                  </a:cubicBezTo>
                  <a:cubicBezTo>
                    <a:pt x="8607" y="868"/>
                    <a:pt x="6872" y="434"/>
                    <a:pt x="6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 flipH="1">
              <a:off x="2645814" y="2749650"/>
              <a:ext cx="273600" cy="4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9" name="Google Shape;1189;p52"/>
          <p:cNvSpPr/>
          <p:nvPr/>
        </p:nvSpPr>
        <p:spPr>
          <a:xfrm flipH="1">
            <a:off x="425803" y="1605863"/>
            <a:ext cx="633308" cy="1173972"/>
          </a:xfrm>
          <a:custGeom>
            <a:avLst/>
            <a:gdLst/>
            <a:ahLst/>
            <a:cxnLst/>
            <a:rect l="l" t="t" r="r" b="b"/>
            <a:pathLst>
              <a:path w="19449" h="31497" extrusionOk="0">
                <a:moveTo>
                  <a:pt x="15015" y="0"/>
                </a:moveTo>
                <a:cubicBezTo>
                  <a:pt x="14543" y="0"/>
                  <a:pt x="14073" y="31"/>
                  <a:pt x="13630" y="75"/>
                </a:cubicBezTo>
                <a:cubicBezTo>
                  <a:pt x="10801" y="397"/>
                  <a:pt x="7426" y="1072"/>
                  <a:pt x="6462" y="3772"/>
                </a:cubicBezTo>
                <a:cubicBezTo>
                  <a:pt x="5947" y="5283"/>
                  <a:pt x="6365" y="7051"/>
                  <a:pt x="5594" y="8465"/>
                </a:cubicBezTo>
                <a:cubicBezTo>
                  <a:pt x="4983" y="9558"/>
                  <a:pt x="3826" y="10169"/>
                  <a:pt x="2894" y="11005"/>
                </a:cubicBezTo>
                <a:cubicBezTo>
                  <a:pt x="611" y="13094"/>
                  <a:pt x="1" y="16791"/>
                  <a:pt x="1544" y="19491"/>
                </a:cubicBezTo>
                <a:cubicBezTo>
                  <a:pt x="2219" y="20712"/>
                  <a:pt x="3344" y="21773"/>
                  <a:pt x="4115" y="23027"/>
                </a:cubicBezTo>
                <a:cubicBezTo>
                  <a:pt x="4854" y="24248"/>
                  <a:pt x="5272" y="25952"/>
                  <a:pt x="4437" y="27141"/>
                </a:cubicBezTo>
                <a:cubicBezTo>
                  <a:pt x="3633" y="28331"/>
                  <a:pt x="2379" y="29713"/>
                  <a:pt x="3826" y="30999"/>
                </a:cubicBezTo>
                <a:cubicBezTo>
                  <a:pt x="4238" y="31352"/>
                  <a:pt x="4860" y="31496"/>
                  <a:pt x="5502" y="31496"/>
                </a:cubicBezTo>
                <a:cubicBezTo>
                  <a:pt x="6261" y="31496"/>
                  <a:pt x="7050" y="31295"/>
                  <a:pt x="7555" y="30999"/>
                </a:cubicBezTo>
                <a:cubicBezTo>
                  <a:pt x="8680" y="30356"/>
                  <a:pt x="9258" y="28748"/>
                  <a:pt x="8455" y="27752"/>
                </a:cubicBezTo>
                <a:cubicBezTo>
                  <a:pt x="8165" y="27398"/>
                  <a:pt x="7747" y="27141"/>
                  <a:pt x="7587" y="26755"/>
                </a:cubicBezTo>
                <a:cubicBezTo>
                  <a:pt x="7362" y="26113"/>
                  <a:pt x="7908" y="25438"/>
                  <a:pt x="8487" y="25020"/>
                </a:cubicBezTo>
                <a:cubicBezTo>
                  <a:pt x="9033" y="24666"/>
                  <a:pt x="9773" y="24377"/>
                  <a:pt x="10126" y="23766"/>
                </a:cubicBezTo>
                <a:cubicBezTo>
                  <a:pt x="11219" y="21998"/>
                  <a:pt x="8519" y="20005"/>
                  <a:pt x="8873" y="17980"/>
                </a:cubicBezTo>
                <a:cubicBezTo>
                  <a:pt x="9098" y="16823"/>
                  <a:pt x="10255" y="16116"/>
                  <a:pt x="11380" y="15762"/>
                </a:cubicBezTo>
                <a:cubicBezTo>
                  <a:pt x="12473" y="15473"/>
                  <a:pt x="13694" y="15344"/>
                  <a:pt x="14659" y="14701"/>
                </a:cubicBezTo>
                <a:cubicBezTo>
                  <a:pt x="15623" y="14058"/>
                  <a:pt x="16266" y="12644"/>
                  <a:pt x="15591" y="11712"/>
                </a:cubicBezTo>
                <a:cubicBezTo>
                  <a:pt x="14884" y="10715"/>
                  <a:pt x="12987" y="10715"/>
                  <a:pt x="12730" y="9494"/>
                </a:cubicBezTo>
                <a:cubicBezTo>
                  <a:pt x="12537" y="8562"/>
                  <a:pt x="13501" y="7822"/>
                  <a:pt x="14401" y="7437"/>
                </a:cubicBezTo>
                <a:cubicBezTo>
                  <a:pt x="15623" y="6858"/>
                  <a:pt x="16909" y="6344"/>
                  <a:pt x="17873" y="5379"/>
                </a:cubicBezTo>
                <a:cubicBezTo>
                  <a:pt x="18902" y="4415"/>
                  <a:pt x="19448" y="2872"/>
                  <a:pt x="18837" y="1683"/>
                </a:cubicBezTo>
                <a:cubicBezTo>
                  <a:pt x="18194" y="346"/>
                  <a:pt x="16596" y="0"/>
                  <a:pt x="150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52"/>
          <p:cNvSpPr/>
          <p:nvPr/>
        </p:nvSpPr>
        <p:spPr>
          <a:xfrm flipH="1">
            <a:off x="952836" y="3173476"/>
            <a:ext cx="1218437" cy="1969308"/>
          </a:xfrm>
          <a:custGeom>
            <a:avLst/>
            <a:gdLst/>
            <a:ahLst/>
            <a:cxnLst/>
            <a:rect l="l" t="t" r="r" b="b"/>
            <a:pathLst>
              <a:path w="63279" h="99172" extrusionOk="0">
                <a:moveTo>
                  <a:pt x="0" y="0"/>
                </a:moveTo>
                <a:lnTo>
                  <a:pt x="0" y="99171"/>
                </a:lnTo>
                <a:lnTo>
                  <a:pt x="63279" y="99171"/>
                </a:lnTo>
                <a:lnTo>
                  <a:pt x="632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52"/>
          <p:cNvGrpSpPr/>
          <p:nvPr/>
        </p:nvGrpSpPr>
        <p:grpSpPr>
          <a:xfrm flipH="1">
            <a:off x="1066859" y="3285916"/>
            <a:ext cx="988479" cy="1636232"/>
            <a:chOff x="7753401" y="3121977"/>
            <a:chExt cx="1074901" cy="1779286"/>
          </a:xfrm>
        </p:grpSpPr>
        <p:sp>
          <p:nvSpPr>
            <p:cNvPr id="1192" name="Google Shape;1192;p52"/>
            <p:cNvSpPr/>
            <p:nvPr/>
          </p:nvSpPr>
          <p:spPr>
            <a:xfrm>
              <a:off x="8556564" y="312197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556564" y="3306347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556564" y="3490738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556564" y="3673706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8556564" y="385809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8154972" y="312197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8154972" y="3306347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8154972" y="3490738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8154972" y="3673706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8154972" y="385809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7753401" y="312197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7753401" y="3306347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7753401" y="3490738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53401" y="3673706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53401" y="385809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556564" y="404917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8556564" y="4233547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8556564" y="4417938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8556564" y="4600906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556564" y="478529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8154972" y="404917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8154972" y="4233547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154972" y="4417938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4972" y="4600906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1" y="1"/>
                  </a:moveTo>
                  <a:lnTo>
                    <a:pt x="1" y="5538"/>
                  </a:lnTo>
                  <a:lnTo>
                    <a:pt x="12977" y="5538"/>
                  </a:lnTo>
                  <a:lnTo>
                    <a:pt x="1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154972" y="478529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1" y="0"/>
                  </a:moveTo>
                  <a:lnTo>
                    <a:pt x="1" y="5537"/>
                  </a:lnTo>
                  <a:lnTo>
                    <a:pt x="12977" y="5537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7753401" y="404917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7753401" y="4233547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53401" y="4417938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7753401" y="4600906"/>
              <a:ext cx="271738" cy="115987"/>
            </a:xfrm>
            <a:custGeom>
              <a:avLst/>
              <a:gdLst/>
              <a:ahLst/>
              <a:cxnLst/>
              <a:rect l="l" t="t" r="r" b="b"/>
              <a:pathLst>
                <a:path w="12977" h="5539" extrusionOk="0">
                  <a:moveTo>
                    <a:pt x="0" y="1"/>
                  </a:moveTo>
                  <a:lnTo>
                    <a:pt x="0" y="5538"/>
                  </a:lnTo>
                  <a:lnTo>
                    <a:pt x="12976" y="5538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53401" y="4785297"/>
              <a:ext cx="271738" cy="115966"/>
            </a:xfrm>
            <a:custGeom>
              <a:avLst/>
              <a:gdLst/>
              <a:ahLst/>
              <a:cxnLst/>
              <a:rect l="l" t="t" r="r" b="b"/>
              <a:pathLst>
                <a:path w="12977" h="5538" extrusionOk="0">
                  <a:moveTo>
                    <a:pt x="0" y="0"/>
                  </a:moveTo>
                  <a:lnTo>
                    <a:pt x="0" y="5537"/>
                  </a:lnTo>
                  <a:lnTo>
                    <a:pt x="12976" y="5537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52"/>
          <p:cNvGrpSpPr/>
          <p:nvPr/>
        </p:nvGrpSpPr>
        <p:grpSpPr>
          <a:xfrm>
            <a:off x="1504021" y="2221941"/>
            <a:ext cx="509552" cy="2927357"/>
            <a:chOff x="1909121" y="2436910"/>
            <a:chExt cx="472113" cy="2712274"/>
          </a:xfrm>
        </p:grpSpPr>
        <p:sp>
          <p:nvSpPr>
            <p:cNvPr id="1223" name="Google Shape;1223;p52"/>
            <p:cNvSpPr/>
            <p:nvPr/>
          </p:nvSpPr>
          <p:spPr>
            <a:xfrm flipH="1">
              <a:off x="2025273" y="2436910"/>
              <a:ext cx="238500" cy="4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 flipH="1">
              <a:off x="1909121" y="2476590"/>
              <a:ext cx="472113" cy="2672594"/>
            </a:xfrm>
            <a:custGeom>
              <a:avLst/>
              <a:gdLst/>
              <a:ahLst/>
              <a:cxnLst/>
              <a:rect l="l" t="t" r="r" b="b"/>
              <a:pathLst>
                <a:path w="24519" h="138800" extrusionOk="0">
                  <a:moveTo>
                    <a:pt x="5738" y="0"/>
                  </a:moveTo>
                  <a:lnTo>
                    <a:pt x="1" y="138800"/>
                  </a:lnTo>
                  <a:lnTo>
                    <a:pt x="24518" y="138800"/>
                  </a:lnTo>
                  <a:lnTo>
                    <a:pt x="18747" y="0"/>
                  </a:lnTo>
                  <a:cubicBezTo>
                    <a:pt x="18747" y="601"/>
                    <a:pt x="17046" y="1101"/>
                    <a:pt x="14644" y="1301"/>
                  </a:cubicBezTo>
                  <a:cubicBezTo>
                    <a:pt x="13877" y="1335"/>
                    <a:pt x="13077" y="1368"/>
                    <a:pt x="12243" y="1368"/>
                  </a:cubicBezTo>
                  <a:cubicBezTo>
                    <a:pt x="11209" y="1368"/>
                    <a:pt x="10175" y="1301"/>
                    <a:pt x="9307" y="1201"/>
                  </a:cubicBezTo>
                  <a:cubicBezTo>
                    <a:pt x="7172" y="1001"/>
                    <a:pt x="5738" y="534"/>
                    <a:pt x="5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52"/>
          <p:cNvSpPr/>
          <p:nvPr/>
        </p:nvSpPr>
        <p:spPr>
          <a:xfrm flipH="1">
            <a:off x="5054399" y="-136529"/>
            <a:ext cx="5119595" cy="2126655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52"/>
          <p:cNvSpPr/>
          <p:nvPr/>
        </p:nvSpPr>
        <p:spPr>
          <a:xfrm flipH="1">
            <a:off x="2234109" y="19901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52"/>
          <p:cNvSpPr/>
          <p:nvPr/>
        </p:nvSpPr>
        <p:spPr>
          <a:xfrm flipH="1">
            <a:off x="6102121" y="399258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52"/>
          <p:cNvGrpSpPr/>
          <p:nvPr/>
        </p:nvGrpSpPr>
        <p:grpSpPr>
          <a:xfrm rot="10800000">
            <a:off x="6906701" y="1990114"/>
            <a:ext cx="1733301" cy="1733301"/>
            <a:chOff x="624503" y="61115"/>
            <a:chExt cx="1947310" cy="1947310"/>
          </a:xfrm>
        </p:grpSpPr>
        <p:sp>
          <p:nvSpPr>
            <p:cNvPr id="1229" name="Google Shape;1229;p52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5" name="Google Shape;1265;p52"/>
          <p:cNvSpPr/>
          <p:nvPr/>
        </p:nvSpPr>
        <p:spPr>
          <a:xfrm>
            <a:off x="-2223913" y="-392351"/>
            <a:ext cx="4613437" cy="2638292"/>
          </a:xfrm>
          <a:custGeom>
            <a:avLst/>
            <a:gdLst/>
            <a:ahLst/>
            <a:cxnLst/>
            <a:rect l="l" t="t" r="r" b="b"/>
            <a:pathLst>
              <a:path w="83260" h="47614" extrusionOk="0">
                <a:moveTo>
                  <a:pt x="8920" y="1"/>
                </a:moveTo>
                <a:cubicBezTo>
                  <a:pt x="8511" y="1"/>
                  <a:pt x="8105" y="42"/>
                  <a:pt x="7706" y="137"/>
                </a:cubicBezTo>
                <a:cubicBezTo>
                  <a:pt x="5337" y="705"/>
                  <a:pt x="3970" y="3140"/>
                  <a:pt x="3002" y="5341"/>
                </a:cubicBezTo>
                <a:cubicBezTo>
                  <a:pt x="1935" y="7943"/>
                  <a:pt x="1134" y="10645"/>
                  <a:pt x="567" y="13414"/>
                </a:cubicBezTo>
                <a:cubicBezTo>
                  <a:pt x="200" y="15282"/>
                  <a:pt x="0" y="17250"/>
                  <a:pt x="500" y="19118"/>
                </a:cubicBezTo>
                <a:cubicBezTo>
                  <a:pt x="1534" y="22854"/>
                  <a:pt x="5204" y="25189"/>
                  <a:pt x="8773" y="26923"/>
                </a:cubicBezTo>
                <a:cubicBezTo>
                  <a:pt x="18613" y="31627"/>
                  <a:pt x="29488" y="34195"/>
                  <a:pt x="40396" y="34462"/>
                </a:cubicBezTo>
                <a:cubicBezTo>
                  <a:pt x="41137" y="34479"/>
                  <a:pt x="41882" y="34484"/>
                  <a:pt x="42629" y="34484"/>
                </a:cubicBezTo>
                <a:cubicBezTo>
                  <a:pt x="43919" y="34484"/>
                  <a:pt x="45215" y="34468"/>
                  <a:pt x="46508" y="34468"/>
                </a:cubicBezTo>
                <a:cubicBezTo>
                  <a:pt x="50492" y="34468"/>
                  <a:pt x="54460" y="34617"/>
                  <a:pt x="58208" y="35830"/>
                </a:cubicBezTo>
                <a:cubicBezTo>
                  <a:pt x="61244" y="36797"/>
                  <a:pt x="64079" y="38432"/>
                  <a:pt x="66848" y="40033"/>
                </a:cubicBezTo>
                <a:cubicBezTo>
                  <a:pt x="67515" y="40466"/>
                  <a:pt x="68883" y="41934"/>
                  <a:pt x="69183" y="42668"/>
                </a:cubicBezTo>
                <a:cubicBezTo>
                  <a:pt x="69603" y="43731"/>
                  <a:pt x="69905" y="47613"/>
                  <a:pt x="71745" y="47613"/>
                </a:cubicBezTo>
                <a:cubicBezTo>
                  <a:pt x="72098" y="47613"/>
                  <a:pt x="72508" y="47471"/>
                  <a:pt x="72985" y="47138"/>
                </a:cubicBezTo>
                <a:cubicBezTo>
                  <a:pt x="74520" y="46037"/>
                  <a:pt x="73986" y="41701"/>
                  <a:pt x="75721" y="39999"/>
                </a:cubicBezTo>
                <a:cubicBezTo>
                  <a:pt x="77822" y="37965"/>
                  <a:pt x="81391" y="37364"/>
                  <a:pt x="82559" y="34662"/>
                </a:cubicBezTo>
                <a:cubicBezTo>
                  <a:pt x="83259" y="32961"/>
                  <a:pt x="82692" y="30926"/>
                  <a:pt x="81592" y="29425"/>
                </a:cubicBezTo>
                <a:cubicBezTo>
                  <a:pt x="80524" y="27924"/>
                  <a:pt x="79023" y="26757"/>
                  <a:pt x="77689" y="25456"/>
                </a:cubicBezTo>
                <a:cubicBezTo>
                  <a:pt x="74053" y="21986"/>
                  <a:pt x="71184" y="17316"/>
                  <a:pt x="66481" y="15615"/>
                </a:cubicBezTo>
                <a:cubicBezTo>
                  <a:pt x="65013" y="15078"/>
                  <a:pt x="63510" y="14881"/>
                  <a:pt x="61985" y="14881"/>
                </a:cubicBezTo>
                <a:cubicBezTo>
                  <a:pt x="57797" y="14881"/>
                  <a:pt x="53439" y="16365"/>
                  <a:pt x="49164" y="16365"/>
                </a:cubicBezTo>
                <a:cubicBezTo>
                  <a:pt x="48910" y="16365"/>
                  <a:pt x="48655" y="16360"/>
                  <a:pt x="48401" y="16349"/>
                </a:cubicBezTo>
                <a:cubicBezTo>
                  <a:pt x="41997" y="16116"/>
                  <a:pt x="36359" y="12213"/>
                  <a:pt x="30789" y="8977"/>
                </a:cubicBezTo>
                <a:cubicBezTo>
                  <a:pt x="24951" y="5608"/>
                  <a:pt x="18780" y="2839"/>
                  <a:pt x="12376" y="705"/>
                </a:cubicBezTo>
                <a:cubicBezTo>
                  <a:pt x="11265" y="334"/>
                  <a:pt x="10082" y="1"/>
                  <a:pt x="89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2"/>
          <p:cNvSpPr txBox="1">
            <a:spLocks noGrp="1"/>
          </p:cNvSpPr>
          <p:nvPr>
            <p:ph type="subTitle" idx="1"/>
          </p:nvPr>
        </p:nvSpPr>
        <p:spPr>
          <a:xfrm>
            <a:off x="2887200" y="1286650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52"/>
          <p:cNvSpPr txBox="1">
            <a:spLocks noGrp="1"/>
          </p:cNvSpPr>
          <p:nvPr>
            <p:ph type="title"/>
          </p:nvPr>
        </p:nvSpPr>
        <p:spPr>
          <a:xfrm>
            <a:off x="2161200" y="491400"/>
            <a:ext cx="48216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52"/>
          <p:cNvSpPr txBox="1"/>
          <p:nvPr/>
        </p:nvSpPr>
        <p:spPr>
          <a:xfrm>
            <a:off x="2059200" y="3873900"/>
            <a:ext cx="50256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bg>
      <p:bgPr>
        <a:solidFill>
          <a:schemeClr val="lt2"/>
        </a:solidFill>
        <a:effectLst/>
      </p:bgPr>
    </p:bg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3"/>
          <p:cNvSpPr/>
          <p:nvPr/>
        </p:nvSpPr>
        <p:spPr>
          <a:xfrm rot="10800000">
            <a:off x="-407434" y="-1585043"/>
            <a:ext cx="12182784" cy="2577178"/>
          </a:xfrm>
          <a:custGeom>
            <a:avLst/>
            <a:gdLst/>
            <a:ahLst/>
            <a:cxnLst/>
            <a:rect l="l" t="t" r="r" b="b"/>
            <a:pathLst>
              <a:path w="296346" h="185776" extrusionOk="0">
                <a:moveTo>
                  <a:pt x="66710" y="0"/>
                </a:moveTo>
                <a:cubicBezTo>
                  <a:pt x="57325" y="0"/>
                  <a:pt x="46367" y="1938"/>
                  <a:pt x="38628" y="7210"/>
                </a:cubicBezTo>
                <a:cubicBezTo>
                  <a:pt x="31323" y="12114"/>
                  <a:pt x="28521" y="20586"/>
                  <a:pt x="26553" y="28792"/>
                </a:cubicBezTo>
                <a:cubicBezTo>
                  <a:pt x="20782" y="53143"/>
                  <a:pt x="15011" y="77561"/>
                  <a:pt x="9207" y="101911"/>
                </a:cubicBezTo>
                <a:cubicBezTo>
                  <a:pt x="5872" y="115955"/>
                  <a:pt x="2536" y="130098"/>
                  <a:pt x="935" y="144475"/>
                </a:cubicBezTo>
                <a:cubicBezTo>
                  <a:pt x="334" y="149812"/>
                  <a:pt x="1" y="155483"/>
                  <a:pt x="2436" y="160320"/>
                </a:cubicBezTo>
                <a:cubicBezTo>
                  <a:pt x="4938" y="165323"/>
                  <a:pt x="9941" y="168526"/>
                  <a:pt x="14978" y="170961"/>
                </a:cubicBezTo>
                <a:cubicBezTo>
                  <a:pt x="30322" y="178233"/>
                  <a:pt x="47568" y="180067"/>
                  <a:pt x="64513" y="181502"/>
                </a:cubicBezTo>
                <a:cubicBezTo>
                  <a:pt x="98555" y="184344"/>
                  <a:pt x="132751" y="185776"/>
                  <a:pt x="166934" y="185776"/>
                </a:cubicBezTo>
                <a:cubicBezTo>
                  <a:pt x="182894" y="185776"/>
                  <a:pt x="198851" y="185464"/>
                  <a:pt x="214787" y="184837"/>
                </a:cubicBezTo>
                <a:cubicBezTo>
                  <a:pt x="239939" y="183870"/>
                  <a:pt x="267558" y="180901"/>
                  <a:pt x="284737" y="162521"/>
                </a:cubicBezTo>
                <a:cubicBezTo>
                  <a:pt x="289341" y="157618"/>
                  <a:pt x="292977" y="151680"/>
                  <a:pt x="294478" y="145176"/>
                </a:cubicBezTo>
                <a:cubicBezTo>
                  <a:pt x="296346" y="137137"/>
                  <a:pt x="294978" y="128664"/>
                  <a:pt x="293710" y="120491"/>
                </a:cubicBezTo>
                <a:cubicBezTo>
                  <a:pt x="287973" y="82998"/>
                  <a:pt x="285171" y="45071"/>
                  <a:pt x="285371" y="7110"/>
                </a:cubicBezTo>
                <a:lnTo>
                  <a:pt x="285371" y="7110"/>
                </a:lnTo>
                <a:cubicBezTo>
                  <a:pt x="274463" y="15783"/>
                  <a:pt x="261020" y="21287"/>
                  <a:pt x="247144" y="22788"/>
                </a:cubicBezTo>
                <a:cubicBezTo>
                  <a:pt x="240973" y="23455"/>
                  <a:pt x="234468" y="23422"/>
                  <a:pt x="229098" y="26557"/>
                </a:cubicBezTo>
                <a:cubicBezTo>
                  <a:pt x="219658" y="32028"/>
                  <a:pt x="216188" y="45871"/>
                  <a:pt x="205648" y="48640"/>
                </a:cubicBezTo>
                <a:cubicBezTo>
                  <a:pt x="204171" y="49025"/>
                  <a:pt x="202641" y="49161"/>
                  <a:pt x="201085" y="49161"/>
                </a:cubicBezTo>
                <a:cubicBezTo>
                  <a:pt x="197377" y="49161"/>
                  <a:pt x="193524" y="48390"/>
                  <a:pt x="189920" y="48390"/>
                </a:cubicBezTo>
                <a:cubicBezTo>
                  <a:pt x="187178" y="48390"/>
                  <a:pt x="184579" y="48836"/>
                  <a:pt x="182298" y="50408"/>
                </a:cubicBezTo>
                <a:cubicBezTo>
                  <a:pt x="179662" y="52209"/>
                  <a:pt x="178128" y="55145"/>
                  <a:pt x="175659" y="57146"/>
                </a:cubicBezTo>
                <a:cubicBezTo>
                  <a:pt x="172925" y="59433"/>
                  <a:pt x="169357" y="60270"/>
                  <a:pt x="165733" y="60270"/>
                </a:cubicBezTo>
                <a:cubicBezTo>
                  <a:pt x="164230" y="60270"/>
                  <a:pt x="162717" y="60126"/>
                  <a:pt x="161249" y="59881"/>
                </a:cubicBezTo>
                <a:cubicBezTo>
                  <a:pt x="151109" y="58147"/>
                  <a:pt x="141769" y="52142"/>
                  <a:pt x="136065" y="43603"/>
                </a:cubicBezTo>
                <a:cubicBezTo>
                  <a:pt x="130627" y="35531"/>
                  <a:pt x="127358" y="24322"/>
                  <a:pt x="117952" y="21554"/>
                </a:cubicBezTo>
                <a:cubicBezTo>
                  <a:pt x="111914" y="19753"/>
                  <a:pt x="104776" y="22188"/>
                  <a:pt x="99505" y="18752"/>
                </a:cubicBezTo>
                <a:cubicBezTo>
                  <a:pt x="96503" y="16784"/>
                  <a:pt x="94835" y="13381"/>
                  <a:pt x="92600" y="10546"/>
                </a:cubicBezTo>
                <a:cubicBezTo>
                  <a:pt x="87096" y="3541"/>
                  <a:pt x="77856" y="339"/>
                  <a:pt x="68983" y="38"/>
                </a:cubicBezTo>
                <a:cubicBezTo>
                  <a:pt x="68238" y="13"/>
                  <a:pt x="67479" y="0"/>
                  <a:pt x="667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53"/>
          <p:cNvSpPr/>
          <p:nvPr/>
        </p:nvSpPr>
        <p:spPr>
          <a:xfrm rot="10800000" flipH="1">
            <a:off x="-1695200" y="3101141"/>
            <a:ext cx="7188922" cy="2141027"/>
          </a:xfrm>
          <a:custGeom>
            <a:avLst/>
            <a:gdLst/>
            <a:ahLst/>
            <a:cxnLst/>
            <a:rect l="l" t="t" r="r" b="b"/>
            <a:pathLst>
              <a:path w="109358" h="65325" extrusionOk="0">
                <a:moveTo>
                  <a:pt x="0" y="50845"/>
                </a:moveTo>
                <a:cubicBezTo>
                  <a:pt x="0" y="50845"/>
                  <a:pt x="12451" y="65325"/>
                  <a:pt x="29331" y="56615"/>
                </a:cubicBezTo>
                <a:cubicBezTo>
                  <a:pt x="41893" y="50157"/>
                  <a:pt x="34579" y="33761"/>
                  <a:pt x="41204" y="20845"/>
                </a:cubicBezTo>
                <a:cubicBezTo>
                  <a:pt x="47830" y="7929"/>
                  <a:pt x="63426" y="10795"/>
                  <a:pt x="72601" y="22241"/>
                </a:cubicBezTo>
                <a:cubicBezTo>
                  <a:pt x="83767" y="36180"/>
                  <a:pt x="109357" y="29480"/>
                  <a:pt x="108892" y="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53"/>
          <p:cNvSpPr/>
          <p:nvPr/>
        </p:nvSpPr>
        <p:spPr>
          <a:xfrm flipH="1">
            <a:off x="7827884" y="181438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53"/>
          <p:cNvSpPr/>
          <p:nvPr/>
        </p:nvSpPr>
        <p:spPr>
          <a:xfrm flipH="1">
            <a:off x="6246596" y="461353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bg>
      <p:bgPr>
        <a:solidFill>
          <a:schemeClr val="accent5"/>
        </a:soli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4"/>
          <p:cNvSpPr/>
          <p:nvPr/>
        </p:nvSpPr>
        <p:spPr>
          <a:xfrm flipH="1">
            <a:off x="4390909" y="225646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54"/>
          <p:cNvSpPr/>
          <p:nvPr/>
        </p:nvSpPr>
        <p:spPr>
          <a:xfrm flipH="1">
            <a:off x="6378171" y="378003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7" name="Google Shape;1277;p54"/>
          <p:cNvGrpSpPr/>
          <p:nvPr/>
        </p:nvGrpSpPr>
        <p:grpSpPr>
          <a:xfrm rot="10800000">
            <a:off x="5118051" y="2571739"/>
            <a:ext cx="1733301" cy="1733301"/>
            <a:chOff x="624503" y="61115"/>
            <a:chExt cx="1947310" cy="1947310"/>
          </a:xfrm>
        </p:grpSpPr>
        <p:sp>
          <p:nvSpPr>
            <p:cNvPr id="1278" name="Google Shape;1278;p54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4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4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4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4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4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4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4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4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4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4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4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4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4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4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4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4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4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4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4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4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4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4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4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4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4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4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4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4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4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4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4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54"/>
          <p:cNvSpPr/>
          <p:nvPr/>
        </p:nvSpPr>
        <p:spPr>
          <a:xfrm rot="-10641324">
            <a:off x="-2550157" y="-711068"/>
            <a:ext cx="13272138" cy="2257180"/>
          </a:xfrm>
          <a:custGeom>
            <a:avLst/>
            <a:gdLst/>
            <a:ahLst/>
            <a:cxnLst/>
            <a:rect l="l" t="t" r="r" b="b"/>
            <a:pathLst>
              <a:path w="203789" h="69335" extrusionOk="0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54"/>
          <p:cNvSpPr/>
          <p:nvPr/>
        </p:nvSpPr>
        <p:spPr>
          <a:xfrm flipH="1">
            <a:off x="1086691" y="4111750"/>
            <a:ext cx="9561417" cy="2067175"/>
          </a:xfrm>
          <a:custGeom>
            <a:avLst/>
            <a:gdLst/>
            <a:ahLst/>
            <a:cxnLst/>
            <a:rect l="l" t="t" r="r" b="b"/>
            <a:pathLst>
              <a:path w="164916" h="54335" extrusionOk="0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54"/>
          <p:cNvSpPr/>
          <p:nvPr/>
        </p:nvSpPr>
        <p:spPr>
          <a:xfrm flipH="1">
            <a:off x="4139109" y="15329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54"/>
          <p:cNvSpPr/>
          <p:nvPr/>
        </p:nvSpPr>
        <p:spPr>
          <a:xfrm flipH="1">
            <a:off x="8007121" y="353538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/>
          <p:nvPr/>
        </p:nvSpPr>
        <p:spPr>
          <a:xfrm flipH="1">
            <a:off x="-2846295" y="3655075"/>
            <a:ext cx="13272268" cy="2257201"/>
          </a:xfrm>
          <a:custGeom>
            <a:avLst/>
            <a:gdLst/>
            <a:ahLst/>
            <a:cxnLst/>
            <a:rect l="l" t="t" r="r" b="b"/>
            <a:pathLst>
              <a:path w="203789" h="69335" extrusionOk="0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1106863" y="3750263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/>
          <p:nvPr/>
        </p:nvSpPr>
        <p:spPr>
          <a:xfrm flipH="1">
            <a:off x="2805800" y="3428571"/>
            <a:ext cx="538445" cy="150307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3757175" y="406026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1"/>
          </p:nvPr>
        </p:nvSpPr>
        <p:spPr>
          <a:xfrm>
            <a:off x="540000" y="1615100"/>
            <a:ext cx="4635900" cy="26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/>
          <p:nvPr/>
        </p:nvSpPr>
        <p:spPr>
          <a:xfrm flipH="1">
            <a:off x="-2038145" y="3387525"/>
            <a:ext cx="11353595" cy="2257201"/>
          </a:xfrm>
          <a:custGeom>
            <a:avLst/>
            <a:gdLst/>
            <a:ahLst/>
            <a:cxnLst/>
            <a:rect l="l" t="t" r="r" b="b"/>
            <a:pathLst>
              <a:path w="203789" h="69335" extrusionOk="0">
                <a:moveTo>
                  <a:pt x="172317" y="1"/>
                </a:moveTo>
                <a:cubicBezTo>
                  <a:pt x="159938" y="1"/>
                  <a:pt x="151290" y="8761"/>
                  <a:pt x="153912" y="26325"/>
                </a:cubicBezTo>
                <a:cubicBezTo>
                  <a:pt x="155535" y="37128"/>
                  <a:pt x="149594" y="41109"/>
                  <a:pt x="141160" y="41109"/>
                </a:cubicBezTo>
                <a:cubicBezTo>
                  <a:pt x="133061" y="41109"/>
                  <a:pt x="122662" y="37438"/>
                  <a:pt x="114457" y="32615"/>
                </a:cubicBezTo>
                <a:cubicBezTo>
                  <a:pt x="108557" y="29147"/>
                  <a:pt x="102960" y="27661"/>
                  <a:pt x="97863" y="27661"/>
                </a:cubicBezTo>
                <a:cubicBezTo>
                  <a:pt x="88491" y="27661"/>
                  <a:pt x="80813" y="32688"/>
                  <a:pt x="76063" y="39668"/>
                </a:cubicBezTo>
                <a:cubicBezTo>
                  <a:pt x="72714" y="44612"/>
                  <a:pt x="66870" y="47709"/>
                  <a:pt x="60247" y="47709"/>
                </a:cubicBezTo>
                <a:cubicBezTo>
                  <a:pt x="52407" y="47709"/>
                  <a:pt x="43474" y="43369"/>
                  <a:pt x="36292" y="32615"/>
                </a:cubicBezTo>
                <a:cubicBezTo>
                  <a:pt x="30414" y="23820"/>
                  <a:pt x="22624" y="21370"/>
                  <a:pt x="15768" y="21370"/>
                </a:cubicBezTo>
                <a:cubicBezTo>
                  <a:pt x="7145" y="21370"/>
                  <a:pt x="1" y="25245"/>
                  <a:pt x="1" y="25245"/>
                </a:cubicBezTo>
                <a:lnTo>
                  <a:pt x="1" y="69334"/>
                </a:lnTo>
                <a:lnTo>
                  <a:pt x="203789" y="69334"/>
                </a:lnTo>
                <a:lnTo>
                  <a:pt x="203789" y="14209"/>
                </a:lnTo>
                <a:cubicBezTo>
                  <a:pt x="203789" y="14209"/>
                  <a:pt x="196810" y="5480"/>
                  <a:pt x="180414" y="1126"/>
                </a:cubicBezTo>
                <a:cubicBezTo>
                  <a:pt x="177599" y="376"/>
                  <a:pt x="174878" y="1"/>
                  <a:pt x="1723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 flipH="1">
            <a:off x="1600634" y="3594026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"/>
          <p:cNvSpPr/>
          <p:nvPr/>
        </p:nvSpPr>
        <p:spPr>
          <a:xfrm flipH="1">
            <a:off x="6150150" y="5319"/>
            <a:ext cx="5267606" cy="2419701"/>
          </a:xfrm>
          <a:custGeom>
            <a:avLst/>
            <a:gdLst/>
            <a:ahLst/>
            <a:cxnLst/>
            <a:rect l="l" t="t" r="r" b="b"/>
            <a:pathLst>
              <a:path w="85164" h="81795" extrusionOk="0">
                <a:moveTo>
                  <a:pt x="0" y="80250"/>
                </a:moveTo>
                <a:cubicBezTo>
                  <a:pt x="0" y="80250"/>
                  <a:pt x="21663" y="81794"/>
                  <a:pt x="21663" y="62123"/>
                </a:cubicBezTo>
                <a:cubicBezTo>
                  <a:pt x="21663" y="42470"/>
                  <a:pt x="7705" y="41074"/>
                  <a:pt x="9101" y="22929"/>
                </a:cubicBezTo>
                <a:cubicBezTo>
                  <a:pt x="10497" y="4783"/>
                  <a:pt x="31434" y="5137"/>
                  <a:pt x="41204" y="20844"/>
                </a:cubicBezTo>
                <a:cubicBezTo>
                  <a:pt x="50975" y="36533"/>
                  <a:pt x="82036" y="28698"/>
                  <a:pt x="8516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8"/>
          <p:cNvGrpSpPr/>
          <p:nvPr/>
        </p:nvGrpSpPr>
        <p:grpSpPr>
          <a:xfrm rot="10800000">
            <a:off x="540012" y="-383099"/>
            <a:ext cx="1947310" cy="1947310"/>
            <a:chOff x="624503" y="61115"/>
            <a:chExt cx="1947310" cy="1947310"/>
          </a:xfrm>
        </p:grpSpPr>
        <p:sp>
          <p:nvSpPr>
            <p:cNvPr id="223" name="Google Shape;223;p8"/>
            <p:cNvSpPr/>
            <p:nvPr/>
          </p:nvSpPr>
          <p:spPr>
            <a:xfrm>
              <a:off x="2048296" y="171379"/>
              <a:ext cx="413839" cy="413221"/>
            </a:xfrm>
            <a:custGeom>
              <a:avLst/>
              <a:gdLst/>
              <a:ahLst/>
              <a:cxnLst/>
              <a:rect l="l" t="t" r="r" b="b"/>
              <a:pathLst>
                <a:path w="12712" h="12693" extrusionOk="0">
                  <a:moveTo>
                    <a:pt x="0" y="0"/>
                  </a:moveTo>
                  <a:lnTo>
                    <a:pt x="12712" y="12693"/>
                  </a:lnTo>
                  <a:cubicBezTo>
                    <a:pt x="12600" y="12469"/>
                    <a:pt x="12451" y="12228"/>
                    <a:pt x="12339" y="12004"/>
                  </a:cubicBezTo>
                  <a:lnTo>
                    <a:pt x="726" y="391"/>
                  </a:lnTo>
                  <a:cubicBezTo>
                    <a:pt x="503" y="242"/>
                    <a:pt x="261" y="13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1913778" y="112617"/>
              <a:ext cx="605914" cy="605881"/>
            </a:xfrm>
            <a:custGeom>
              <a:avLst/>
              <a:gdLst/>
              <a:ahLst/>
              <a:cxnLst/>
              <a:rect l="l" t="t" r="r" b="b"/>
              <a:pathLst>
                <a:path w="18612" h="18611" extrusionOk="0">
                  <a:moveTo>
                    <a:pt x="1" y="0"/>
                  </a:moveTo>
                  <a:lnTo>
                    <a:pt x="18612" y="18611"/>
                  </a:lnTo>
                  <a:cubicBezTo>
                    <a:pt x="18556" y="18481"/>
                    <a:pt x="18500" y="18313"/>
                    <a:pt x="18444" y="18127"/>
                  </a:cubicBezTo>
                  <a:lnTo>
                    <a:pt x="503" y="186"/>
                  </a:lnTo>
                  <a:cubicBezTo>
                    <a:pt x="354" y="130"/>
                    <a:pt x="150" y="7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07747" y="84132"/>
              <a:ext cx="742254" cy="742221"/>
            </a:xfrm>
            <a:custGeom>
              <a:avLst/>
              <a:gdLst/>
              <a:ahLst/>
              <a:cxnLst/>
              <a:rect l="l" t="t" r="r" b="b"/>
              <a:pathLst>
                <a:path w="22800" h="22799" extrusionOk="0">
                  <a:moveTo>
                    <a:pt x="1" y="0"/>
                  </a:moveTo>
                  <a:lnTo>
                    <a:pt x="22799" y="22799"/>
                  </a:lnTo>
                  <a:cubicBezTo>
                    <a:pt x="22743" y="22650"/>
                    <a:pt x="22725" y="22519"/>
                    <a:pt x="22706" y="22370"/>
                  </a:cubicBezTo>
                  <a:lnTo>
                    <a:pt x="410" y="93"/>
                  </a:lnTo>
                  <a:cubicBezTo>
                    <a:pt x="280" y="75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715063" y="68375"/>
              <a:ext cx="850076" cy="849458"/>
            </a:xfrm>
            <a:custGeom>
              <a:avLst/>
              <a:gdLst/>
              <a:ahLst/>
              <a:cxnLst/>
              <a:rect l="l" t="t" r="r" b="b"/>
              <a:pathLst>
                <a:path w="26112" h="26093" extrusionOk="0">
                  <a:moveTo>
                    <a:pt x="1" y="0"/>
                  </a:moveTo>
                  <a:lnTo>
                    <a:pt x="26111" y="26093"/>
                  </a:lnTo>
                  <a:cubicBezTo>
                    <a:pt x="26111" y="25981"/>
                    <a:pt x="26093" y="25869"/>
                    <a:pt x="26056" y="25739"/>
                  </a:cubicBezTo>
                  <a:lnTo>
                    <a:pt x="373" y="38"/>
                  </a:lnTo>
                  <a:cubicBezTo>
                    <a:pt x="261" y="19"/>
                    <a:pt x="131" y="1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632047" y="61115"/>
              <a:ext cx="939147" cy="939114"/>
            </a:xfrm>
            <a:custGeom>
              <a:avLst/>
              <a:gdLst/>
              <a:ahLst/>
              <a:cxnLst/>
              <a:rect l="l" t="t" r="r" b="b"/>
              <a:pathLst>
                <a:path w="28848" h="28847" extrusionOk="0">
                  <a:moveTo>
                    <a:pt x="1" y="0"/>
                  </a:moveTo>
                  <a:lnTo>
                    <a:pt x="28848" y="28847"/>
                  </a:lnTo>
                  <a:lnTo>
                    <a:pt x="28848" y="28549"/>
                  </a:lnTo>
                  <a:lnTo>
                    <a:pt x="354" y="37"/>
                  </a:lnTo>
                  <a:cubicBezTo>
                    <a:pt x="224" y="37"/>
                    <a:pt x="113" y="3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555706" y="62320"/>
              <a:ext cx="1016107" cy="1016074"/>
            </a:xfrm>
            <a:custGeom>
              <a:avLst/>
              <a:gdLst/>
              <a:ahLst/>
              <a:cxnLst/>
              <a:rect l="l" t="t" r="r" b="b"/>
              <a:pathLst>
                <a:path w="31212" h="31211" extrusionOk="0">
                  <a:moveTo>
                    <a:pt x="317" y="0"/>
                  </a:moveTo>
                  <a:cubicBezTo>
                    <a:pt x="206" y="0"/>
                    <a:pt x="113" y="0"/>
                    <a:pt x="1" y="19"/>
                  </a:cubicBezTo>
                  <a:lnTo>
                    <a:pt x="31193" y="31211"/>
                  </a:lnTo>
                  <a:cubicBezTo>
                    <a:pt x="31193" y="31099"/>
                    <a:pt x="31211" y="30987"/>
                    <a:pt x="31211" y="3089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484215" y="66552"/>
              <a:ext cx="1082128" cy="1081510"/>
            </a:xfrm>
            <a:custGeom>
              <a:avLst/>
              <a:gdLst/>
              <a:ahLst/>
              <a:cxnLst/>
              <a:rect l="l" t="t" r="r" b="b"/>
              <a:pathLst>
                <a:path w="33240" h="33221" extrusionOk="0">
                  <a:moveTo>
                    <a:pt x="299" y="1"/>
                  </a:moveTo>
                  <a:cubicBezTo>
                    <a:pt x="206" y="1"/>
                    <a:pt x="112" y="19"/>
                    <a:pt x="1" y="19"/>
                  </a:cubicBezTo>
                  <a:lnTo>
                    <a:pt x="33202" y="33221"/>
                  </a:lnTo>
                  <a:cubicBezTo>
                    <a:pt x="33221" y="33146"/>
                    <a:pt x="33240" y="33053"/>
                    <a:pt x="33240" y="3294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417575" y="76254"/>
              <a:ext cx="1139685" cy="1139067"/>
            </a:xfrm>
            <a:custGeom>
              <a:avLst/>
              <a:gdLst/>
              <a:ahLst/>
              <a:cxnLst/>
              <a:rect l="l" t="t" r="r" b="b"/>
              <a:pathLst>
                <a:path w="35008" h="34989" extrusionOk="0">
                  <a:moveTo>
                    <a:pt x="280" y="0"/>
                  </a:moveTo>
                  <a:cubicBezTo>
                    <a:pt x="187" y="38"/>
                    <a:pt x="94" y="56"/>
                    <a:pt x="1" y="56"/>
                  </a:cubicBezTo>
                  <a:lnTo>
                    <a:pt x="34952" y="34989"/>
                  </a:lnTo>
                  <a:lnTo>
                    <a:pt x="35008" y="3470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355786" y="90187"/>
              <a:ext cx="1188160" cy="1188160"/>
            </a:xfrm>
            <a:custGeom>
              <a:avLst/>
              <a:gdLst/>
              <a:ahLst/>
              <a:cxnLst/>
              <a:rect l="l" t="t" r="r" b="b"/>
              <a:pathLst>
                <a:path w="36497" h="36497" extrusionOk="0">
                  <a:moveTo>
                    <a:pt x="242" y="0"/>
                  </a:moveTo>
                  <a:cubicBezTo>
                    <a:pt x="149" y="19"/>
                    <a:pt x="56" y="38"/>
                    <a:pt x="0" y="75"/>
                  </a:cubicBezTo>
                  <a:lnTo>
                    <a:pt x="36422" y="36496"/>
                  </a:lnTo>
                  <a:cubicBezTo>
                    <a:pt x="36440" y="36403"/>
                    <a:pt x="36477" y="36310"/>
                    <a:pt x="36496" y="3623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295787" y="106530"/>
              <a:ext cx="1231165" cy="1230579"/>
            </a:xfrm>
            <a:custGeom>
              <a:avLst/>
              <a:gdLst/>
              <a:ahLst/>
              <a:cxnLst/>
              <a:rect l="l" t="t" r="r" b="b"/>
              <a:pathLst>
                <a:path w="37818" h="37800" extrusionOk="0">
                  <a:moveTo>
                    <a:pt x="261" y="1"/>
                  </a:moveTo>
                  <a:cubicBezTo>
                    <a:pt x="168" y="38"/>
                    <a:pt x="94" y="57"/>
                    <a:pt x="1" y="75"/>
                  </a:cubicBezTo>
                  <a:lnTo>
                    <a:pt x="37725" y="37799"/>
                  </a:lnTo>
                  <a:cubicBezTo>
                    <a:pt x="37762" y="37744"/>
                    <a:pt x="37781" y="37651"/>
                    <a:pt x="37818" y="37576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1239467" y="126551"/>
              <a:ext cx="1267496" cy="1266910"/>
            </a:xfrm>
            <a:custGeom>
              <a:avLst/>
              <a:gdLst/>
              <a:ahLst/>
              <a:cxnLst/>
              <a:rect l="l" t="t" r="r" b="b"/>
              <a:pathLst>
                <a:path w="38934" h="38916" extrusionOk="0">
                  <a:moveTo>
                    <a:pt x="242" y="0"/>
                  </a:moveTo>
                  <a:cubicBezTo>
                    <a:pt x="168" y="19"/>
                    <a:pt x="75" y="75"/>
                    <a:pt x="0" y="93"/>
                  </a:cubicBezTo>
                  <a:lnTo>
                    <a:pt x="38841" y="38915"/>
                  </a:lnTo>
                  <a:cubicBezTo>
                    <a:pt x="38878" y="38841"/>
                    <a:pt x="38897" y="38785"/>
                    <a:pt x="38934" y="38710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1186142" y="148949"/>
              <a:ext cx="1297805" cy="1299042"/>
            </a:xfrm>
            <a:custGeom>
              <a:avLst/>
              <a:gdLst/>
              <a:ahLst/>
              <a:cxnLst/>
              <a:rect l="l" t="t" r="r" b="b"/>
              <a:pathLst>
                <a:path w="39865" h="39903" extrusionOk="0">
                  <a:moveTo>
                    <a:pt x="224" y="1"/>
                  </a:moveTo>
                  <a:cubicBezTo>
                    <a:pt x="149" y="38"/>
                    <a:pt x="93" y="75"/>
                    <a:pt x="0" y="131"/>
                  </a:cubicBezTo>
                  <a:lnTo>
                    <a:pt x="39772" y="39902"/>
                  </a:lnTo>
                  <a:cubicBezTo>
                    <a:pt x="39790" y="39809"/>
                    <a:pt x="39846" y="39735"/>
                    <a:pt x="39865" y="3967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135258" y="174993"/>
              <a:ext cx="1323849" cy="1323882"/>
            </a:xfrm>
            <a:custGeom>
              <a:avLst/>
              <a:gdLst/>
              <a:ahLst/>
              <a:cxnLst/>
              <a:rect l="l" t="t" r="r" b="b"/>
              <a:pathLst>
                <a:path w="40665" h="40666" extrusionOk="0">
                  <a:moveTo>
                    <a:pt x="205" y="1"/>
                  </a:moveTo>
                  <a:cubicBezTo>
                    <a:pt x="130" y="38"/>
                    <a:pt x="74" y="75"/>
                    <a:pt x="0" y="113"/>
                  </a:cubicBezTo>
                  <a:lnTo>
                    <a:pt x="40553" y="40665"/>
                  </a:lnTo>
                  <a:cubicBezTo>
                    <a:pt x="40572" y="40591"/>
                    <a:pt x="40609" y="40517"/>
                    <a:pt x="40665" y="40461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086165" y="202893"/>
              <a:ext cx="1345075" cy="1344456"/>
            </a:xfrm>
            <a:custGeom>
              <a:avLst/>
              <a:gdLst/>
              <a:ahLst/>
              <a:cxnLst/>
              <a:rect l="l" t="t" r="r" b="b"/>
              <a:pathLst>
                <a:path w="41317" h="41298" extrusionOk="0">
                  <a:moveTo>
                    <a:pt x="205" y="0"/>
                  </a:moveTo>
                  <a:cubicBezTo>
                    <a:pt x="131" y="56"/>
                    <a:pt x="56" y="93"/>
                    <a:pt x="1" y="112"/>
                  </a:cubicBezTo>
                  <a:lnTo>
                    <a:pt x="41168" y="41297"/>
                  </a:lnTo>
                  <a:lnTo>
                    <a:pt x="41316" y="4109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040132" y="233169"/>
              <a:ext cx="1360799" cy="1360832"/>
            </a:xfrm>
            <a:custGeom>
              <a:avLst/>
              <a:gdLst/>
              <a:ahLst/>
              <a:cxnLst/>
              <a:rect l="l" t="t" r="r" b="b"/>
              <a:pathLst>
                <a:path w="41800" h="41801" extrusionOk="0">
                  <a:moveTo>
                    <a:pt x="205" y="1"/>
                  </a:moveTo>
                  <a:cubicBezTo>
                    <a:pt x="130" y="56"/>
                    <a:pt x="56" y="94"/>
                    <a:pt x="0" y="131"/>
                  </a:cubicBezTo>
                  <a:lnTo>
                    <a:pt x="41670" y="41800"/>
                  </a:lnTo>
                  <a:cubicBezTo>
                    <a:pt x="41707" y="41707"/>
                    <a:pt x="41744" y="41651"/>
                    <a:pt x="41800" y="41596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95890" y="265268"/>
              <a:ext cx="1372323" cy="1372356"/>
            </a:xfrm>
            <a:custGeom>
              <a:avLst/>
              <a:gdLst/>
              <a:ahLst/>
              <a:cxnLst/>
              <a:rect l="l" t="t" r="r" b="b"/>
              <a:pathLst>
                <a:path w="42154" h="42155" extrusionOk="0">
                  <a:moveTo>
                    <a:pt x="187" y="1"/>
                  </a:moveTo>
                  <a:cubicBezTo>
                    <a:pt x="112" y="38"/>
                    <a:pt x="75" y="94"/>
                    <a:pt x="1" y="131"/>
                  </a:cubicBezTo>
                  <a:lnTo>
                    <a:pt x="42005" y="42154"/>
                  </a:lnTo>
                  <a:cubicBezTo>
                    <a:pt x="42061" y="42080"/>
                    <a:pt x="42098" y="42024"/>
                    <a:pt x="42154" y="41968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4676" y="299809"/>
              <a:ext cx="1379616" cy="1380234"/>
            </a:xfrm>
            <a:custGeom>
              <a:avLst/>
              <a:gdLst/>
              <a:ahLst/>
              <a:cxnLst/>
              <a:rect l="l" t="t" r="r" b="b"/>
              <a:pathLst>
                <a:path w="42378" h="42397" extrusionOk="0">
                  <a:moveTo>
                    <a:pt x="168" y="1"/>
                  </a:moveTo>
                  <a:cubicBezTo>
                    <a:pt x="94" y="57"/>
                    <a:pt x="57" y="94"/>
                    <a:pt x="1" y="168"/>
                  </a:cubicBezTo>
                  <a:lnTo>
                    <a:pt x="42229" y="42396"/>
                  </a:lnTo>
                  <a:cubicBezTo>
                    <a:pt x="42247" y="42322"/>
                    <a:pt x="42303" y="42247"/>
                    <a:pt x="42378" y="42210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14698" y="336791"/>
              <a:ext cx="1382025" cy="1382611"/>
            </a:xfrm>
            <a:custGeom>
              <a:avLst/>
              <a:gdLst/>
              <a:ahLst/>
              <a:cxnLst/>
              <a:rect l="l" t="t" r="r" b="b"/>
              <a:pathLst>
                <a:path w="42452" h="42470" extrusionOk="0">
                  <a:moveTo>
                    <a:pt x="168" y="0"/>
                  </a:moveTo>
                  <a:lnTo>
                    <a:pt x="1" y="168"/>
                  </a:lnTo>
                  <a:lnTo>
                    <a:pt x="42303" y="42470"/>
                  </a:lnTo>
                  <a:cubicBezTo>
                    <a:pt x="42340" y="42395"/>
                    <a:pt x="42415" y="42340"/>
                    <a:pt x="42452" y="422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77130" y="375564"/>
              <a:ext cx="1381439" cy="1380820"/>
            </a:xfrm>
            <a:custGeom>
              <a:avLst/>
              <a:gdLst/>
              <a:ahLst/>
              <a:cxnLst/>
              <a:rect l="l" t="t" r="r" b="b"/>
              <a:pathLst>
                <a:path w="42434" h="42415" extrusionOk="0">
                  <a:moveTo>
                    <a:pt x="150" y="0"/>
                  </a:moveTo>
                  <a:lnTo>
                    <a:pt x="1" y="168"/>
                  </a:lnTo>
                  <a:lnTo>
                    <a:pt x="42247" y="42414"/>
                  </a:lnTo>
                  <a:cubicBezTo>
                    <a:pt x="42303" y="42358"/>
                    <a:pt x="42359" y="42321"/>
                    <a:pt x="42433" y="4224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42003" y="416746"/>
              <a:ext cx="1375351" cy="1374765"/>
            </a:xfrm>
            <a:custGeom>
              <a:avLst/>
              <a:gdLst/>
              <a:ahLst/>
              <a:cxnLst/>
              <a:rect l="l" t="t" r="r" b="b"/>
              <a:pathLst>
                <a:path w="42247" h="42229" extrusionOk="0">
                  <a:moveTo>
                    <a:pt x="149" y="1"/>
                  </a:moveTo>
                  <a:cubicBezTo>
                    <a:pt x="93" y="56"/>
                    <a:pt x="56" y="112"/>
                    <a:pt x="0" y="187"/>
                  </a:cubicBezTo>
                  <a:lnTo>
                    <a:pt x="42061" y="42228"/>
                  </a:lnTo>
                  <a:cubicBezTo>
                    <a:pt x="42117" y="42191"/>
                    <a:pt x="42172" y="42154"/>
                    <a:pt x="42247" y="4209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08666" y="459751"/>
              <a:ext cx="1365682" cy="1365682"/>
            </a:xfrm>
            <a:custGeom>
              <a:avLst/>
              <a:gdLst/>
              <a:ahLst/>
              <a:cxnLst/>
              <a:rect l="l" t="t" r="r" b="b"/>
              <a:pathLst>
                <a:path w="41950" h="41950" extrusionOk="0">
                  <a:moveTo>
                    <a:pt x="150" y="1"/>
                  </a:moveTo>
                  <a:cubicBezTo>
                    <a:pt x="94" y="75"/>
                    <a:pt x="57" y="113"/>
                    <a:pt x="1" y="187"/>
                  </a:cubicBezTo>
                  <a:lnTo>
                    <a:pt x="41763" y="41950"/>
                  </a:lnTo>
                  <a:cubicBezTo>
                    <a:pt x="41801" y="41894"/>
                    <a:pt x="41875" y="41838"/>
                    <a:pt x="41950" y="418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77186" y="505198"/>
              <a:ext cx="1351716" cy="1351749"/>
            </a:xfrm>
            <a:custGeom>
              <a:avLst/>
              <a:gdLst/>
              <a:ahLst/>
              <a:cxnLst/>
              <a:rect l="l" t="t" r="r" b="b"/>
              <a:pathLst>
                <a:path w="41521" h="41522" extrusionOk="0">
                  <a:moveTo>
                    <a:pt x="130" y="1"/>
                  </a:moveTo>
                  <a:lnTo>
                    <a:pt x="0" y="206"/>
                  </a:lnTo>
                  <a:lnTo>
                    <a:pt x="41316" y="41521"/>
                  </a:lnTo>
                  <a:cubicBezTo>
                    <a:pt x="41372" y="41447"/>
                    <a:pt x="41446" y="41410"/>
                    <a:pt x="41521" y="41354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48700" y="553087"/>
              <a:ext cx="1332346" cy="1331727"/>
            </a:xfrm>
            <a:custGeom>
              <a:avLst/>
              <a:gdLst/>
              <a:ahLst/>
              <a:cxnLst/>
              <a:rect l="l" t="t" r="r" b="b"/>
              <a:pathLst>
                <a:path w="40926" h="40907" extrusionOk="0">
                  <a:moveTo>
                    <a:pt x="131" y="0"/>
                  </a:moveTo>
                  <a:cubicBezTo>
                    <a:pt x="75" y="56"/>
                    <a:pt x="56" y="130"/>
                    <a:pt x="0" y="205"/>
                  </a:cubicBezTo>
                  <a:lnTo>
                    <a:pt x="40721" y="40907"/>
                  </a:lnTo>
                  <a:cubicBezTo>
                    <a:pt x="40795" y="40869"/>
                    <a:pt x="40851" y="40813"/>
                    <a:pt x="40925" y="40795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722656" y="602766"/>
              <a:ext cx="1308711" cy="1308092"/>
            </a:xfrm>
            <a:custGeom>
              <a:avLst/>
              <a:gdLst/>
              <a:ahLst/>
              <a:cxnLst/>
              <a:rect l="l" t="t" r="r" b="b"/>
              <a:pathLst>
                <a:path w="40200" h="40181" extrusionOk="0">
                  <a:moveTo>
                    <a:pt x="112" y="0"/>
                  </a:moveTo>
                  <a:cubicBezTo>
                    <a:pt x="56" y="75"/>
                    <a:pt x="37" y="149"/>
                    <a:pt x="0" y="205"/>
                  </a:cubicBezTo>
                  <a:lnTo>
                    <a:pt x="39957" y="40181"/>
                  </a:lnTo>
                  <a:cubicBezTo>
                    <a:pt x="40032" y="40162"/>
                    <a:pt x="40125" y="40125"/>
                    <a:pt x="40199" y="4008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699021" y="654854"/>
              <a:ext cx="1279021" cy="1280258"/>
            </a:xfrm>
            <a:custGeom>
              <a:avLst/>
              <a:gdLst/>
              <a:ahLst/>
              <a:cxnLst/>
              <a:rect l="l" t="t" r="r" b="b"/>
              <a:pathLst>
                <a:path w="39288" h="39326" extrusionOk="0">
                  <a:moveTo>
                    <a:pt x="93" y="1"/>
                  </a:moveTo>
                  <a:cubicBezTo>
                    <a:pt x="75" y="75"/>
                    <a:pt x="19" y="168"/>
                    <a:pt x="0" y="243"/>
                  </a:cubicBezTo>
                  <a:lnTo>
                    <a:pt x="39083" y="39325"/>
                  </a:lnTo>
                  <a:cubicBezTo>
                    <a:pt x="39157" y="39307"/>
                    <a:pt x="39213" y="39251"/>
                    <a:pt x="39288" y="392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677209" y="710588"/>
              <a:ext cx="1245717" cy="1245099"/>
            </a:xfrm>
            <a:custGeom>
              <a:avLst/>
              <a:gdLst/>
              <a:ahLst/>
              <a:cxnLst/>
              <a:rect l="l" t="t" r="r" b="b"/>
              <a:pathLst>
                <a:path w="38265" h="38246" extrusionOk="0">
                  <a:moveTo>
                    <a:pt x="93" y="1"/>
                  </a:moveTo>
                  <a:cubicBezTo>
                    <a:pt x="56" y="57"/>
                    <a:pt x="37" y="150"/>
                    <a:pt x="0" y="224"/>
                  </a:cubicBezTo>
                  <a:lnTo>
                    <a:pt x="38003" y="38246"/>
                  </a:lnTo>
                  <a:cubicBezTo>
                    <a:pt x="38097" y="38246"/>
                    <a:pt x="38190" y="38190"/>
                    <a:pt x="38264" y="3817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659630" y="768764"/>
              <a:ext cx="1205707" cy="1205707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75" y="0"/>
                  </a:moveTo>
                  <a:cubicBezTo>
                    <a:pt x="38" y="94"/>
                    <a:pt x="19" y="168"/>
                    <a:pt x="1" y="261"/>
                  </a:cubicBezTo>
                  <a:lnTo>
                    <a:pt x="36775" y="37036"/>
                  </a:lnTo>
                  <a:cubicBezTo>
                    <a:pt x="36850" y="37017"/>
                    <a:pt x="36943" y="36980"/>
                    <a:pt x="37036" y="3696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644492" y="829967"/>
              <a:ext cx="1158470" cy="1159056"/>
            </a:xfrm>
            <a:custGeom>
              <a:avLst/>
              <a:gdLst/>
              <a:ahLst/>
              <a:cxnLst/>
              <a:rect l="l" t="t" r="r" b="b"/>
              <a:pathLst>
                <a:path w="35585" h="35603" extrusionOk="0">
                  <a:moveTo>
                    <a:pt x="75" y="0"/>
                  </a:moveTo>
                  <a:lnTo>
                    <a:pt x="0" y="279"/>
                  </a:lnTo>
                  <a:lnTo>
                    <a:pt x="35342" y="35603"/>
                  </a:lnTo>
                  <a:cubicBezTo>
                    <a:pt x="35417" y="35603"/>
                    <a:pt x="35528" y="35565"/>
                    <a:pt x="35584" y="3554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32967" y="895402"/>
              <a:ext cx="1105763" cy="1103907"/>
            </a:xfrm>
            <a:custGeom>
              <a:avLst/>
              <a:gdLst/>
              <a:ahLst/>
              <a:cxnLst/>
              <a:rect l="l" t="t" r="r" b="b"/>
              <a:pathLst>
                <a:path w="33966" h="33909" extrusionOk="0">
                  <a:moveTo>
                    <a:pt x="56" y="0"/>
                  </a:moveTo>
                  <a:cubicBezTo>
                    <a:pt x="19" y="93"/>
                    <a:pt x="19" y="186"/>
                    <a:pt x="1" y="279"/>
                  </a:cubicBezTo>
                  <a:lnTo>
                    <a:pt x="33649" y="33909"/>
                  </a:lnTo>
                  <a:cubicBezTo>
                    <a:pt x="33761" y="33909"/>
                    <a:pt x="33854" y="33909"/>
                    <a:pt x="33965" y="3389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626293" y="963866"/>
              <a:ext cx="1042769" cy="1042672"/>
            </a:xfrm>
            <a:custGeom>
              <a:avLst/>
              <a:gdLst/>
              <a:ahLst/>
              <a:cxnLst/>
              <a:rect l="l" t="t" r="r" b="b"/>
              <a:pathLst>
                <a:path w="32031" h="32028" extrusionOk="0">
                  <a:moveTo>
                    <a:pt x="20" y="0"/>
                  </a:moveTo>
                  <a:cubicBezTo>
                    <a:pt x="20" y="93"/>
                    <a:pt x="1" y="223"/>
                    <a:pt x="1" y="317"/>
                  </a:cubicBezTo>
                  <a:lnTo>
                    <a:pt x="31714" y="32011"/>
                  </a:lnTo>
                  <a:cubicBezTo>
                    <a:pt x="31751" y="32023"/>
                    <a:pt x="31788" y="32027"/>
                    <a:pt x="31825" y="32027"/>
                  </a:cubicBezTo>
                  <a:cubicBezTo>
                    <a:pt x="31898" y="32027"/>
                    <a:pt x="31968" y="32011"/>
                    <a:pt x="32030" y="3201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624503" y="1038384"/>
              <a:ext cx="970627" cy="970041"/>
            </a:xfrm>
            <a:custGeom>
              <a:avLst/>
              <a:gdLst/>
              <a:ahLst/>
              <a:cxnLst/>
              <a:rect l="l" t="t" r="r" b="b"/>
              <a:pathLst>
                <a:path w="29815" h="29797" extrusionOk="0">
                  <a:moveTo>
                    <a:pt x="0" y="0"/>
                  </a:moveTo>
                  <a:lnTo>
                    <a:pt x="0" y="317"/>
                  </a:lnTo>
                  <a:lnTo>
                    <a:pt x="29480" y="29796"/>
                  </a:lnTo>
                  <a:lnTo>
                    <a:pt x="29815" y="29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628116" y="1118339"/>
              <a:ext cx="886440" cy="886440"/>
            </a:xfrm>
            <a:custGeom>
              <a:avLst/>
              <a:gdLst/>
              <a:ahLst/>
              <a:cxnLst/>
              <a:rect l="l" t="t" r="r" b="b"/>
              <a:pathLst>
                <a:path w="27229" h="27229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50"/>
                    <a:pt x="38" y="261"/>
                    <a:pt x="38" y="373"/>
                  </a:cubicBezTo>
                  <a:lnTo>
                    <a:pt x="26856" y="27210"/>
                  </a:lnTo>
                  <a:cubicBezTo>
                    <a:pt x="26968" y="27228"/>
                    <a:pt x="27079" y="27228"/>
                    <a:pt x="27228" y="27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39641" y="1207410"/>
              <a:ext cx="786464" cy="785845"/>
            </a:xfrm>
            <a:custGeom>
              <a:avLst/>
              <a:gdLst/>
              <a:ahLst/>
              <a:cxnLst/>
              <a:rect l="l" t="t" r="r" b="b"/>
              <a:pathLst>
                <a:path w="24158" h="24139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31"/>
                    <a:pt x="56" y="280"/>
                    <a:pt x="75" y="392"/>
                  </a:cubicBezTo>
                  <a:lnTo>
                    <a:pt x="23766" y="24064"/>
                  </a:lnTo>
                  <a:cubicBezTo>
                    <a:pt x="23897" y="24102"/>
                    <a:pt x="24046" y="24120"/>
                    <a:pt x="24157" y="24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63276" y="1306767"/>
              <a:ext cx="662852" cy="662885"/>
            </a:xfrm>
            <a:custGeom>
              <a:avLst/>
              <a:gdLst/>
              <a:ahLst/>
              <a:cxnLst/>
              <a:rect l="l" t="t" r="r" b="b"/>
              <a:pathLst>
                <a:path w="20361" h="2036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93" y="336"/>
                    <a:pt x="130" y="466"/>
                  </a:cubicBezTo>
                  <a:lnTo>
                    <a:pt x="19895" y="20231"/>
                  </a:lnTo>
                  <a:cubicBezTo>
                    <a:pt x="20063" y="20268"/>
                    <a:pt x="20193" y="20324"/>
                    <a:pt x="20360" y="203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706899" y="1427970"/>
              <a:ext cx="498645" cy="498645"/>
            </a:xfrm>
            <a:custGeom>
              <a:avLst/>
              <a:gdLst/>
              <a:ahLst/>
              <a:cxnLst/>
              <a:rect l="l" t="t" r="r" b="b"/>
              <a:pathLst>
                <a:path w="15317" h="1531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205"/>
                    <a:pt x="186" y="409"/>
                    <a:pt x="298" y="614"/>
                  </a:cubicBezTo>
                  <a:lnTo>
                    <a:pt x="14721" y="15038"/>
                  </a:lnTo>
                  <a:cubicBezTo>
                    <a:pt x="14926" y="15131"/>
                    <a:pt x="15112" y="15224"/>
                    <a:pt x="15317" y="15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811694" y="1609106"/>
              <a:ext cx="211510" cy="211477"/>
            </a:xfrm>
            <a:custGeom>
              <a:avLst/>
              <a:gdLst/>
              <a:ahLst/>
              <a:cxnLst/>
              <a:rect l="l" t="t" r="r" b="b"/>
              <a:pathLst>
                <a:path w="6497" h="6496" extrusionOk="0">
                  <a:moveTo>
                    <a:pt x="1" y="1"/>
                  </a:moveTo>
                  <a:cubicBezTo>
                    <a:pt x="392" y="540"/>
                    <a:pt x="801" y="1061"/>
                    <a:pt x="1211" y="1545"/>
                  </a:cubicBezTo>
                  <a:lnTo>
                    <a:pt x="4989" y="5305"/>
                  </a:lnTo>
                  <a:cubicBezTo>
                    <a:pt x="5472" y="5733"/>
                    <a:pt x="5975" y="6124"/>
                    <a:pt x="6496" y="64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8"/>
          <p:cNvSpPr txBox="1">
            <a:spLocks noGrp="1"/>
          </p:cNvSpPr>
          <p:nvPr>
            <p:ph type="title"/>
          </p:nvPr>
        </p:nvSpPr>
        <p:spPr>
          <a:xfrm>
            <a:off x="1048950" y="1326600"/>
            <a:ext cx="70461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/>
          <p:nvPr/>
        </p:nvSpPr>
        <p:spPr>
          <a:xfrm>
            <a:off x="-208709" y="3835525"/>
            <a:ext cx="9561417" cy="2067175"/>
          </a:xfrm>
          <a:custGeom>
            <a:avLst/>
            <a:gdLst/>
            <a:ahLst/>
            <a:cxnLst/>
            <a:rect l="l" t="t" r="r" b="b"/>
            <a:pathLst>
              <a:path w="164916" h="54335" extrusionOk="0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3153932" y="3298771"/>
            <a:ext cx="254570" cy="254591"/>
          </a:xfrm>
          <a:custGeom>
            <a:avLst/>
            <a:gdLst/>
            <a:ahLst/>
            <a:cxnLst/>
            <a:rect l="l" t="t" r="r" b="b"/>
            <a:pathLst>
              <a:path w="12176" h="12177" extrusionOk="0">
                <a:moveTo>
                  <a:pt x="6105" y="1"/>
                </a:moveTo>
                <a:cubicBezTo>
                  <a:pt x="2736" y="1"/>
                  <a:pt x="0" y="2736"/>
                  <a:pt x="0" y="6072"/>
                </a:cubicBezTo>
                <a:cubicBezTo>
                  <a:pt x="0" y="9441"/>
                  <a:pt x="2736" y="12176"/>
                  <a:pt x="6105" y="12176"/>
                </a:cubicBezTo>
                <a:cubicBezTo>
                  <a:pt x="9474" y="12176"/>
                  <a:pt x="12176" y="9441"/>
                  <a:pt x="12176" y="6072"/>
                </a:cubicBezTo>
                <a:cubicBezTo>
                  <a:pt x="12176" y="2736"/>
                  <a:pt x="9474" y="1"/>
                  <a:pt x="61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296654" y="1197250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3728641" y="198098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8091616" y="2398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6" name="Google Shape;266;p9"/>
          <p:cNvCxnSpPr/>
          <p:nvPr/>
        </p:nvCxnSpPr>
        <p:spPr>
          <a:xfrm>
            <a:off x="7162775" y="2541875"/>
            <a:ext cx="0" cy="593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9"/>
          <p:cNvCxnSpPr/>
          <p:nvPr/>
        </p:nvCxnSpPr>
        <p:spPr>
          <a:xfrm>
            <a:off x="6056075" y="2541875"/>
            <a:ext cx="0" cy="593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9"/>
          <p:cNvSpPr txBox="1">
            <a:spLocks noGrp="1"/>
          </p:cNvSpPr>
          <p:nvPr>
            <p:ph type="title"/>
          </p:nvPr>
        </p:nvSpPr>
        <p:spPr>
          <a:xfrm>
            <a:off x="4572000" y="720000"/>
            <a:ext cx="4068000" cy="16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50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9"/>
          <p:cNvSpPr txBox="1">
            <a:spLocks noGrp="1"/>
          </p:cNvSpPr>
          <p:nvPr>
            <p:ph type="title" idx="2" hasCustomPrompt="1"/>
          </p:nvPr>
        </p:nvSpPr>
        <p:spPr>
          <a:xfrm>
            <a:off x="6052684" y="2338500"/>
            <a:ext cx="11067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70" name="Google Shape;270;p9"/>
          <p:cNvSpPr txBox="1">
            <a:spLocks noGrp="1"/>
          </p:cNvSpPr>
          <p:nvPr>
            <p:ph type="subTitle" idx="1"/>
          </p:nvPr>
        </p:nvSpPr>
        <p:spPr>
          <a:xfrm>
            <a:off x="5237026" y="3434200"/>
            <a:ext cx="27447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 SemiBold"/>
              <a:buNone/>
              <a:defRPr sz="41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Project_DV_17048065964570/ProjectStory?:language=it-IT&amp;publish=yes&amp;:display_count=n&amp;:origin=viz_share_lin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hanrao/air-quality-data-in-india/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2" name="Google Shape;1322;p55"/>
          <p:cNvPicPr preferRelativeResize="0"/>
          <p:nvPr/>
        </p:nvPicPr>
        <p:blipFill rotWithShape="1">
          <a:blip r:embed="rId3">
            <a:alphaModFix/>
          </a:blip>
          <a:srcRect l="1718" r="1728"/>
          <a:stretch/>
        </p:blipFill>
        <p:spPr>
          <a:xfrm>
            <a:off x="0" y="0"/>
            <a:ext cx="9144000" cy="518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55"/>
          <p:cNvSpPr txBox="1">
            <a:spLocks noGrp="1"/>
          </p:cNvSpPr>
          <p:nvPr>
            <p:ph type="title"/>
          </p:nvPr>
        </p:nvSpPr>
        <p:spPr>
          <a:xfrm>
            <a:off x="263375" y="42825"/>
            <a:ext cx="81000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QUALITY IN INDIA</a:t>
            </a:r>
            <a:endParaRPr b="1">
              <a:solidFill>
                <a:srgbClr val="2C1F2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5" name="Google Shape;1785;p64"/>
          <p:cNvCxnSpPr/>
          <p:nvPr/>
        </p:nvCxnSpPr>
        <p:spPr>
          <a:xfrm>
            <a:off x="3635242" y="3816908"/>
            <a:ext cx="18735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6" name="Google Shape;1786;p64"/>
          <p:cNvSpPr txBox="1">
            <a:spLocks noGrp="1"/>
          </p:cNvSpPr>
          <p:nvPr>
            <p:ph type="title"/>
          </p:nvPr>
        </p:nvSpPr>
        <p:spPr>
          <a:xfrm>
            <a:off x="157725" y="212925"/>
            <a:ext cx="3038700" cy="6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64"/>
          <p:cNvSpPr txBox="1">
            <a:spLocks noGrp="1"/>
          </p:cNvSpPr>
          <p:nvPr>
            <p:ph type="title"/>
          </p:nvPr>
        </p:nvSpPr>
        <p:spPr>
          <a:xfrm>
            <a:off x="305975" y="869325"/>
            <a:ext cx="8280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At first, we deleted the null values to avoid showing missing records but we realized that we were losing too much information so we decided to use the raw dataset to have a more complete overview.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p64"/>
          <p:cNvSpPr txBox="1"/>
          <p:nvPr/>
        </p:nvSpPr>
        <p:spPr>
          <a:xfrm>
            <a:off x="2809000" y="2386463"/>
            <a:ext cx="60831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For example, after applying data cleaning techniques to the dataset we had completely lost some information regarding Ahmedabad city.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789" name="Google Shape;17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750" y="3192486"/>
            <a:ext cx="3635251" cy="188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65"/>
          <p:cNvSpPr txBox="1">
            <a:spLocks noGrp="1"/>
          </p:cNvSpPr>
          <p:nvPr>
            <p:ph type="title" idx="2"/>
          </p:nvPr>
        </p:nvSpPr>
        <p:spPr>
          <a:xfrm flipH="1">
            <a:off x="1981224" y="2338500"/>
            <a:ext cx="11067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95" name="Google Shape;1795;p65"/>
          <p:cNvSpPr txBox="1">
            <a:spLocks noGrp="1"/>
          </p:cNvSpPr>
          <p:nvPr>
            <p:ph type="title"/>
          </p:nvPr>
        </p:nvSpPr>
        <p:spPr>
          <a:xfrm flipH="1">
            <a:off x="779075" y="720000"/>
            <a:ext cx="3511200" cy="16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796" name="Google Shape;1796;p65"/>
          <p:cNvSpPr/>
          <p:nvPr/>
        </p:nvSpPr>
        <p:spPr>
          <a:xfrm>
            <a:off x="4738229" y="4020821"/>
            <a:ext cx="703726" cy="679306"/>
          </a:xfrm>
          <a:custGeom>
            <a:avLst/>
            <a:gdLst/>
            <a:ahLst/>
            <a:cxnLst/>
            <a:rect l="l" t="t" r="r" b="b"/>
            <a:pathLst>
              <a:path w="33659" h="32491" extrusionOk="0">
                <a:moveTo>
                  <a:pt x="5071" y="1"/>
                </a:moveTo>
                <a:lnTo>
                  <a:pt x="5071" y="15279"/>
                </a:lnTo>
                <a:lnTo>
                  <a:pt x="1" y="15279"/>
                </a:lnTo>
                <a:lnTo>
                  <a:pt x="1" y="25152"/>
                </a:lnTo>
                <a:lnTo>
                  <a:pt x="29021" y="32491"/>
                </a:lnTo>
                <a:lnTo>
                  <a:pt x="29021" y="28688"/>
                </a:lnTo>
                <a:lnTo>
                  <a:pt x="29655" y="28688"/>
                </a:lnTo>
                <a:cubicBezTo>
                  <a:pt x="30823" y="28688"/>
                  <a:pt x="31723" y="29622"/>
                  <a:pt x="31723" y="30790"/>
                </a:cubicBezTo>
                <a:lnTo>
                  <a:pt x="31723" y="32491"/>
                </a:lnTo>
                <a:lnTo>
                  <a:pt x="33658" y="32491"/>
                </a:lnTo>
                <a:lnTo>
                  <a:pt x="33658" y="30790"/>
                </a:lnTo>
                <a:cubicBezTo>
                  <a:pt x="33658" y="28588"/>
                  <a:pt x="31857" y="26787"/>
                  <a:pt x="29655" y="26787"/>
                </a:cubicBezTo>
                <a:lnTo>
                  <a:pt x="29021" y="26787"/>
                </a:lnTo>
                <a:lnTo>
                  <a:pt x="29021" y="15279"/>
                </a:lnTo>
                <a:lnTo>
                  <a:pt x="9341" y="15279"/>
                </a:lnTo>
                <a:lnTo>
                  <a:pt x="9341" y="1"/>
                </a:lnTo>
                <a:lnTo>
                  <a:pt x="7706" y="1"/>
                </a:lnTo>
                <a:lnTo>
                  <a:pt x="7706" y="15279"/>
                </a:lnTo>
                <a:lnTo>
                  <a:pt x="6706" y="15279"/>
                </a:lnTo>
                <a:lnTo>
                  <a:pt x="670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65"/>
          <p:cNvSpPr/>
          <p:nvPr/>
        </p:nvSpPr>
        <p:spPr>
          <a:xfrm>
            <a:off x="7275936" y="4242436"/>
            <a:ext cx="570524" cy="422645"/>
          </a:xfrm>
          <a:custGeom>
            <a:avLst/>
            <a:gdLst/>
            <a:ahLst/>
            <a:cxnLst/>
            <a:rect l="l" t="t" r="r" b="b"/>
            <a:pathLst>
              <a:path w="27288" h="20215" extrusionOk="0">
                <a:moveTo>
                  <a:pt x="4604" y="0"/>
                </a:moveTo>
                <a:lnTo>
                  <a:pt x="4604" y="901"/>
                </a:lnTo>
                <a:lnTo>
                  <a:pt x="3637" y="901"/>
                </a:lnTo>
                <a:lnTo>
                  <a:pt x="3637" y="6905"/>
                </a:lnTo>
                <a:lnTo>
                  <a:pt x="1" y="6905"/>
                </a:lnTo>
                <a:lnTo>
                  <a:pt x="1" y="20215"/>
                </a:lnTo>
                <a:lnTo>
                  <a:pt x="27287" y="20215"/>
                </a:lnTo>
                <a:lnTo>
                  <a:pt x="27287" y="6905"/>
                </a:lnTo>
                <a:lnTo>
                  <a:pt x="26053" y="6905"/>
                </a:lnTo>
                <a:lnTo>
                  <a:pt x="26053" y="6004"/>
                </a:lnTo>
                <a:lnTo>
                  <a:pt x="20882" y="6004"/>
                </a:lnTo>
                <a:lnTo>
                  <a:pt x="20882" y="6905"/>
                </a:lnTo>
                <a:lnTo>
                  <a:pt x="18447" y="6905"/>
                </a:lnTo>
                <a:lnTo>
                  <a:pt x="18447" y="901"/>
                </a:lnTo>
                <a:lnTo>
                  <a:pt x="17447" y="901"/>
                </a:lnTo>
                <a:lnTo>
                  <a:pt x="17447" y="0"/>
                </a:lnTo>
                <a:lnTo>
                  <a:pt x="12643" y="0"/>
                </a:lnTo>
                <a:lnTo>
                  <a:pt x="12643" y="901"/>
                </a:lnTo>
                <a:lnTo>
                  <a:pt x="11643" y="901"/>
                </a:lnTo>
                <a:lnTo>
                  <a:pt x="11643" y="6905"/>
                </a:lnTo>
                <a:lnTo>
                  <a:pt x="10375" y="6905"/>
                </a:lnTo>
                <a:lnTo>
                  <a:pt x="10375" y="901"/>
                </a:lnTo>
                <a:lnTo>
                  <a:pt x="9441" y="901"/>
                </a:lnTo>
                <a:lnTo>
                  <a:pt x="94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65"/>
          <p:cNvSpPr/>
          <p:nvPr/>
        </p:nvSpPr>
        <p:spPr>
          <a:xfrm>
            <a:off x="5492120" y="4145483"/>
            <a:ext cx="933164" cy="585849"/>
          </a:xfrm>
          <a:custGeom>
            <a:avLst/>
            <a:gdLst/>
            <a:ahLst/>
            <a:cxnLst/>
            <a:rect l="l" t="t" r="r" b="b"/>
            <a:pathLst>
              <a:path w="44633" h="28021" extrusionOk="0">
                <a:moveTo>
                  <a:pt x="21650" y="0"/>
                </a:moveTo>
                <a:lnTo>
                  <a:pt x="1" y="7406"/>
                </a:lnTo>
                <a:lnTo>
                  <a:pt x="1" y="28021"/>
                </a:lnTo>
                <a:lnTo>
                  <a:pt x="43265" y="15512"/>
                </a:lnTo>
                <a:lnTo>
                  <a:pt x="44633" y="7906"/>
                </a:lnTo>
                <a:lnTo>
                  <a:pt x="216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65"/>
          <p:cNvSpPr/>
          <p:nvPr/>
        </p:nvSpPr>
        <p:spPr>
          <a:xfrm>
            <a:off x="7924260" y="4167103"/>
            <a:ext cx="569813" cy="463812"/>
          </a:xfrm>
          <a:custGeom>
            <a:avLst/>
            <a:gdLst/>
            <a:ahLst/>
            <a:cxnLst/>
            <a:rect l="l" t="t" r="r" b="b"/>
            <a:pathLst>
              <a:path w="27254" h="22184" extrusionOk="0">
                <a:moveTo>
                  <a:pt x="1" y="1"/>
                </a:moveTo>
                <a:lnTo>
                  <a:pt x="234" y="22183"/>
                </a:lnTo>
                <a:lnTo>
                  <a:pt x="27253" y="22183"/>
                </a:lnTo>
                <a:lnTo>
                  <a:pt x="27253" y="9307"/>
                </a:lnTo>
                <a:lnTo>
                  <a:pt x="17980" y="1"/>
                </a:lnTo>
                <a:lnTo>
                  <a:pt x="18080" y="9040"/>
                </a:lnTo>
                <a:lnTo>
                  <a:pt x="9007" y="1"/>
                </a:lnTo>
                <a:lnTo>
                  <a:pt x="9107" y="9107"/>
                </a:lnTo>
                <a:lnTo>
                  <a:pt x="9107" y="910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65"/>
          <p:cNvSpPr/>
          <p:nvPr/>
        </p:nvSpPr>
        <p:spPr>
          <a:xfrm>
            <a:off x="6581473" y="3827626"/>
            <a:ext cx="972220" cy="822982"/>
          </a:xfrm>
          <a:custGeom>
            <a:avLst/>
            <a:gdLst/>
            <a:ahLst/>
            <a:cxnLst/>
            <a:rect l="l" t="t" r="r" b="b"/>
            <a:pathLst>
              <a:path w="46501" h="39363" extrusionOk="0">
                <a:moveTo>
                  <a:pt x="18013" y="1"/>
                </a:moveTo>
                <a:lnTo>
                  <a:pt x="18013" y="16146"/>
                </a:lnTo>
                <a:lnTo>
                  <a:pt x="15678" y="16146"/>
                </a:lnTo>
                <a:lnTo>
                  <a:pt x="15678" y="23585"/>
                </a:lnTo>
                <a:lnTo>
                  <a:pt x="1" y="23585"/>
                </a:lnTo>
                <a:lnTo>
                  <a:pt x="1" y="34926"/>
                </a:lnTo>
                <a:lnTo>
                  <a:pt x="46500" y="39362"/>
                </a:lnTo>
                <a:lnTo>
                  <a:pt x="46500" y="29656"/>
                </a:lnTo>
                <a:lnTo>
                  <a:pt x="31356" y="29656"/>
                </a:lnTo>
                <a:lnTo>
                  <a:pt x="31356" y="16146"/>
                </a:lnTo>
                <a:lnTo>
                  <a:pt x="21649" y="16146"/>
                </a:lnTo>
                <a:lnTo>
                  <a:pt x="216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65"/>
          <p:cNvSpPr/>
          <p:nvPr/>
        </p:nvSpPr>
        <p:spPr>
          <a:xfrm>
            <a:off x="5663695" y="4086207"/>
            <a:ext cx="182752" cy="209242"/>
          </a:xfrm>
          <a:custGeom>
            <a:avLst/>
            <a:gdLst/>
            <a:ahLst/>
            <a:cxnLst/>
            <a:rect l="l" t="t" r="r" b="b"/>
            <a:pathLst>
              <a:path w="8741" h="10008" extrusionOk="0">
                <a:moveTo>
                  <a:pt x="1302" y="0"/>
                </a:moveTo>
                <a:lnTo>
                  <a:pt x="1" y="10007"/>
                </a:lnTo>
                <a:lnTo>
                  <a:pt x="8740" y="10007"/>
                </a:lnTo>
                <a:lnTo>
                  <a:pt x="7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65"/>
          <p:cNvSpPr/>
          <p:nvPr/>
        </p:nvSpPr>
        <p:spPr>
          <a:xfrm>
            <a:off x="7063536" y="4282690"/>
            <a:ext cx="670943" cy="497975"/>
          </a:xfrm>
          <a:custGeom>
            <a:avLst/>
            <a:gdLst/>
            <a:ahLst/>
            <a:cxnLst/>
            <a:rect l="l" t="t" r="r" b="b"/>
            <a:pathLst>
              <a:path w="32091" h="23818" extrusionOk="0">
                <a:moveTo>
                  <a:pt x="5405" y="0"/>
                </a:moveTo>
                <a:lnTo>
                  <a:pt x="5405" y="1101"/>
                </a:lnTo>
                <a:lnTo>
                  <a:pt x="4204" y="1101"/>
                </a:lnTo>
                <a:lnTo>
                  <a:pt x="4204" y="8140"/>
                </a:lnTo>
                <a:lnTo>
                  <a:pt x="1" y="8140"/>
                </a:lnTo>
                <a:lnTo>
                  <a:pt x="1" y="23817"/>
                </a:lnTo>
                <a:lnTo>
                  <a:pt x="32090" y="23817"/>
                </a:lnTo>
                <a:lnTo>
                  <a:pt x="32090" y="8140"/>
                </a:lnTo>
                <a:lnTo>
                  <a:pt x="30656" y="8140"/>
                </a:lnTo>
                <a:lnTo>
                  <a:pt x="30656" y="7039"/>
                </a:lnTo>
                <a:lnTo>
                  <a:pt x="24585" y="7039"/>
                </a:lnTo>
                <a:lnTo>
                  <a:pt x="24585" y="8140"/>
                </a:lnTo>
                <a:lnTo>
                  <a:pt x="21650" y="8140"/>
                </a:lnTo>
                <a:lnTo>
                  <a:pt x="21650" y="1101"/>
                </a:lnTo>
                <a:lnTo>
                  <a:pt x="20482" y="1101"/>
                </a:lnTo>
                <a:lnTo>
                  <a:pt x="20482" y="0"/>
                </a:lnTo>
                <a:lnTo>
                  <a:pt x="14811" y="0"/>
                </a:lnTo>
                <a:lnTo>
                  <a:pt x="14811" y="1101"/>
                </a:lnTo>
                <a:lnTo>
                  <a:pt x="13677" y="1101"/>
                </a:lnTo>
                <a:lnTo>
                  <a:pt x="13677" y="8140"/>
                </a:lnTo>
                <a:lnTo>
                  <a:pt x="12176" y="8140"/>
                </a:lnTo>
                <a:lnTo>
                  <a:pt x="12176" y="1101"/>
                </a:lnTo>
                <a:lnTo>
                  <a:pt x="11075" y="1101"/>
                </a:lnTo>
                <a:lnTo>
                  <a:pt x="110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3" name="Google Shape;1803;p65"/>
          <p:cNvSpPr/>
          <p:nvPr/>
        </p:nvSpPr>
        <p:spPr>
          <a:xfrm>
            <a:off x="7780293" y="4388006"/>
            <a:ext cx="791600" cy="392664"/>
          </a:xfrm>
          <a:custGeom>
            <a:avLst/>
            <a:gdLst/>
            <a:ahLst/>
            <a:cxnLst/>
            <a:rect l="l" t="t" r="r" b="b"/>
            <a:pathLst>
              <a:path w="37862" h="18781" extrusionOk="0">
                <a:moveTo>
                  <a:pt x="18914" y="0"/>
                </a:moveTo>
                <a:lnTo>
                  <a:pt x="1" y="6505"/>
                </a:lnTo>
                <a:lnTo>
                  <a:pt x="1" y="18780"/>
                </a:lnTo>
                <a:lnTo>
                  <a:pt x="37861" y="18780"/>
                </a:lnTo>
                <a:lnTo>
                  <a:pt x="37861" y="6505"/>
                </a:lnTo>
                <a:lnTo>
                  <a:pt x="189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65"/>
          <p:cNvSpPr/>
          <p:nvPr/>
        </p:nvSpPr>
        <p:spPr>
          <a:xfrm>
            <a:off x="5700934" y="4316165"/>
            <a:ext cx="569792" cy="464502"/>
          </a:xfrm>
          <a:custGeom>
            <a:avLst/>
            <a:gdLst/>
            <a:ahLst/>
            <a:cxnLst/>
            <a:rect l="l" t="t" r="r" b="b"/>
            <a:pathLst>
              <a:path w="27253" h="22217" extrusionOk="0">
                <a:moveTo>
                  <a:pt x="9007" y="1"/>
                </a:moveTo>
                <a:lnTo>
                  <a:pt x="9073" y="9074"/>
                </a:lnTo>
                <a:lnTo>
                  <a:pt x="0" y="1"/>
                </a:lnTo>
                <a:lnTo>
                  <a:pt x="0" y="1"/>
                </a:lnTo>
                <a:lnTo>
                  <a:pt x="234" y="22216"/>
                </a:lnTo>
                <a:lnTo>
                  <a:pt x="27253" y="22216"/>
                </a:lnTo>
                <a:lnTo>
                  <a:pt x="27253" y="9274"/>
                </a:lnTo>
                <a:lnTo>
                  <a:pt x="17980" y="1"/>
                </a:lnTo>
                <a:lnTo>
                  <a:pt x="18046" y="9040"/>
                </a:lnTo>
                <a:lnTo>
                  <a:pt x="90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5" name="Google Shape;1805;p65"/>
          <p:cNvSpPr/>
          <p:nvPr/>
        </p:nvSpPr>
        <p:spPr>
          <a:xfrm>
            <a:off x="4689914" y="3927684"/>
            <a:ext cx="971530" cy="852963"/>
          </a:xfrm>
          <a:custGeom>
            <a:avLst/>
            <a:gdLst/>
            <a:ahLst/>
            <a:cxnLst/>
            <a:rect l="l" t="t" r="r" b="b"/>
            <a:pathLst>
              <a:path w="46468" h="40797" extrusionOk="0">
                <a:moveTo>
                  <a:pt x="18014" y="1"/>
                </a:moveTo>
                <a:lnTo>
                  <a:pt x="18014" y="16145"/>
                </a:lnTo>
                <a:lnTo>
                  <a:pt x="15679" y="16145"/>
                </a:lnTo>
                <a:lnTo>
                  <a:pt x="15679" y="23617"/>
                </a:lnTo>
                <a:lnTo>
                  <a:pt x="1" y="23617"/>
                </a:lnTo>
                <a:lnTo>
                  <a:pt x="1" y="40796"/>
                </a:lnTo>
                <a:lnTo>
                  <a:pt x="46467" y="40796"/>
                </a:lnTo>
                <a:lnTo>
                  <a:pt x="46467" y="29655"/>
                </a:lnTo>
                <a:lnTo>
                  <a:pt x="31356" y="29655"/>
                </a:lnTo>
                <a:lnTo>
                  <a:pt x="31356" y="16145"/>
                </a:lnTo>
                <a:lnTo>
                  <a:pt x="21649" y="16145"/>
                </a:lnTo>
                <a:lnTo>
                  <a:pt x="216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6" name="Google Shape;1806;p65"/>
          <p:cNvSpPr/>
          <p:nvPr/>
        </p:nvSpPr>
        <p:spPr>
          <a:xfrm>
            <a:off x="6206409" y="1251914"/>
            <a:ext cx="868999" cy="2895542"/>
          </a:xfrm>
          <a:custGeom>
            <a:avLst/>
            <a:gdLst/>
            <a:ahLst/>
            <a:cxnLst/>
            <a:rect l="l" t="t" r="r" b="b"/>
            <a:pathLst>
              <a:path w="41564" h="138493" extrusionOk="0">
                <a:moveTo>
                  <a:pt x="31818" y="0"/>
                </a:moveTo>
                <a:cubicBezTo>
                  <a:pt x="31709" y="0"/>
                  <a:pt x="31599" y="2"/>
                  <a:pt x="31490" y="6"/>
                </a:cubicBezTo>
                <a:cubicBezTo>
                  <a:pt x="27954" y="140"/>
                  <a:pt x="24551" y="2508"/>
                  <a:pt x="23217" y="5777"/>
                </a:cubicBezTo>
                <a:cubicBezTo>
                  <a:pt x="22683" y="7111"/>
                  <a:pt x="22450" y="8512"/>
                  <a:pt x="22183" y="9980"/>
                </a:cubicBezTo>
                <a:cubicBezTo>
                  <a:pt x="20815" y="18119"/>
                  <a:pt x="18881" y="26125"/>
                  <a:pt x="16479" y="33997"/>
                </a:cubicBezTo>
                <a:cubicBezTo>
                  <a:pt x="16012" y="35532"/>
                  <a:pt x="15511" y="37066"/>
                  <a:pt x="14444" y="38300"/>
                </a:cubicBezTo>
                <a:cubicBezTo>
                  <a:pt x="13310" y="39535"/>
                  <a:pt x="11675" y="40202"/>
                  <a:pt x="10208" y="41102"/>
                </a:cubicBezTo>
                <a:cubicBezTo>
                  <a:pt x="8707" y="42070"/>
                  <a:pt x="7439" y="43337"/>
                  <a:pt x="6472" y="44805"/>
                </a:cubicBezTo>
                <a:cubicBezTo>
                  <a:pt x="6338" y="44872"/>
                  <a:pt x="6171" y="45005"/>
                  <a:pt x="6038" y="45072"/>
                </a:cubicBezTo>
                <a:cubicBezTo>
                  <a:pt x="3003" y="47374"/>
                  <a:pt x="768" y="50776"/>
                  <a:pt x="367" y="54579"/>
                </a:cubicBezTo>
                <a:cubicBezTo>
                  <a:pt x="0" y="58215"/>
                  <a:pt x="1268" y="61851"/>
                  <a:pt x="2969" y="65086"/>
                </a:cubicBezTo>
                <a:cubicBezTo>
                  <a:pt x="5137" y="69256"/>
                  <a:pt x="7372" y="73559"/>
                  <a:pt x="9174" y="77996"/>
                </a:cubicBezTo>
                <a:cubicBezTo>
                  <a:pt x="11008" y="82399"/>
                  <a:pt x="13043" y="87269"/>
                  <a:pt x="11942" y="92172"/>
                </a:cubicBezTo>
                <a:cubicBezTo>
                  <a:pt x="11175" y="95508"/>
                  <a:pt x="8940" y="98410"/>
                  <a:pt x="8640" y="101779"/>
                </a:cubicBezTo>
                <a:cubicBezTo>
                  <a:pt x="8273" y="106216"/>
                  <a:pt x="11275" y="110252"/>
                  <a:pt x="11475" y="114655"/>
                </a:cubicBezTo>
                <a:cubicBezTo>
                  <a:pt x="11609" y="117591"/>
                  <a:pt x="10508" y="120393"/>
                  <a:pt x="9674" y="123161"/>
                </a:cubicBezTo>
                <a:cubicBezTo>
                  <a:pt x="9040" y="125229"/>
                  <a:pt x="8673" y="127398"/>
                  <a:pt x="8973" y="129566"/>
                </a:cubicBezTo>
                <a:cubicBezTo>
                  <a:pt x="9307" y="132201"/>
                  <a:pt x="10775" y="134503"/>
                  <a:pt x="10808" y="137205"/>
                </a:cubicBezTo>
                <a:cubicBezTo>
                  <a:pt x="10808" y="137538"/>
                  <a:pt x="10808" y="137872"/>
                  <a:pt x="10975" y="138139"/>
                </a:cubicBezTo>
                <a:cubicBezTo>
                  <a:pt x="11091" y="138348"/>
                  <a:pt x="11322" y="138493"/>
                  <a:pt x="11541" y="138493"/>
                </a:cubicBezTo>
                <a:cubicBezTo>
                  <a:pt x="11636" y="138493"/>
                  <a:pt x="11728" y="138466"/>
                  <a:pt x="11809" y="138405"/>
                </a:cubicBezTo>
                <a:cubicBezTo>
                  <a:pt x="12009" y="138239"/>
                  <a:pt x="12042" y="137938"/>
                  <a:pt x="12042" y="137705"/>
                </a:cubicBezTo>
                <a:cubicBezTo>
                  <a:pt x="12042" y="136404"/>
                  <a:pt x="11775" y="134870"/>
                  <a:pt x="12109" y="133569"/>
                </a:cubicBezTo>
                <a:cubicBezTo>
                  <a:pt x="12142" y="133435"/>
                  <a:pt x="12176" y="133302"/>
                  <a:pt x="12276" y="133202"/>
                </a:cubicBezTo>
                <a:cubicBezTo>
                  <a:pt x="12421" y="133038"/>
                  <a:pt x="12574" y="132971"/>
                  <a:pt x="12725" y="132971"/>
                </a:cubicBezTo>
                <a:cubicBezTo>
                  <a:pt x="13096" y="132971"/>
                  <a:pt x="13454" y="133370"/>
                  <a:pt x="13643" y="133702"/>
                </a:cubicBezTo>
                <a:cubicBezTo>
                  <a:pt x="14010" y="134436"/>
                  <a:pt x="13543" y="135303"/>
                  <a:pt x="13443" y="136070"/>
                </a:cubicBezTo>
                <a:cubicBezTo>
                  <a:pt x="13310" y="136704"/>
                  <a:pt x="13277" y="137638"/>
                  <a:pt x="13810" y="138139"/>
                </a:cubicBezTo>
                <a:cubicBezTo>
                  <a:pt x="13907" y="138226"/>
                  <a:pt x="13997" y="138265"/>
                  <a:pt x="14080" y="138265"/>
                </a:cubicBezTo>
                <a:cubicBezTo>
                  <a:pt x="14629" y="138265"/>
                  <a:pt x="14895" y="136585"/>
                  <a:pt x="15011" y="136237"/>
                </a:cubicBezTo>
                <a:cubicBezTo>
                  <a:pt x="15345" y="135070"/>
                  <a:pt x="15712" y="133936"/>
                  <a:pt x="15812" y="132735"/>
                </a:cubicBezTo>
                <a:cubicBezTo>
                  <a:pt x="15845" y="131901"/>
                  <a:pt x="15945" y="131067"/>
                  <a:pt x="15978" y="130233"/>
                </a:cubicBezTo>
                <a:cubicBezTo>
                  <a:pt x="16012" y="129799"/>
                  <a:pt x="16012" y="129366"/>
                  <a:pt x="16045" y="128965"/>
                </a:cubicBezTo>
                <a:cubicBezTo>
                  <a:pt x="16145" y="128632"/>
                  <a:pt x="16312" y="128365"/>
                  <a:pt x="16379" y="128065"/>
                </a:cubicBezTo>
                <a:cubicBezTo>
                  <a:pt x="17146" y="126430"/>
                  <a:pt x="19014" y="125530"/>
                  <a:pt x="19781" y="123895"/>
                </a:cubicBezTo>
                <a:cubicBezTo>
                  <a:pt x="20715" y="121860"/>
                  <a:pt x="19648" y="119292"/>
                  <a:pt x="20515" y="117224"/>
                </a:cubicBezTo>
                <a:cubicBezTo>
                  <a:pt x="21482" y="114922"/>
                  <a:pt x="24518" y="113754"/>
                  <a:pt x="24952" y="111286"/>
                </a:cubicBezTo>
                <a:cubicBezTo>
                  <a:pt x="25152" y="110018"/>
                  <a:pt x="24551" y="108751"/>
                  <a:pt x="24318" y="107450"/>
                </a:cubicBezTo>
                <a:cubicBezTo>
                  <a:pt x="23884" y="105215"/>
                  <a:pt x="24685" y="102780"/>
                  <a:pt x="26353" y="101212"/>
                </a:cubicBezTo>
                <a:cubicBezTo>
                  <a:pt x="27353" y="100278"/>
                  <a:pt x="28621" y="99611"/>
                  <a:pt x="29521" y="98610"/>
                </a:cubicBezTo>
                <a:cubicBezTo>
                  <a:pt x="31690" y="96209"/>
                  <a:pt x="31289" y="92739"/>
                  <a:pt x="31223" y="89771"/>
                </a:cubicBezTo>
                <a:cubicBezTo>
                  <a:pt x="31156" y="81164"/>
                  <a:pt x="31823" y="72992"/>
                  <a:pt x="35226" y="64920"/>
                </a:cubicBezTo>
                <a:cubicBezTo>
                  <a:pt x="37727" y="59015"/>
                  <a:pt x="36627" y="52077"/>
                  <a:pt x="36460" y="45873"/>
                </a:cubicBezTo>
                <a:cubicBezTo>
                  <a:pt x="36293" y="39468"/>
                  <a:pt x="36960" y="32997"/>
                  <a:pt x="38361" y="26692"/>
                </a:cubicBezTo>
                <a:cubicBezTo>
                  <a:pt x="39362" y="22356"/>
                  <a:pt x="40696" y="18053"/>
                  <a:pt x="41230" y="13649"/>
                </a:cubicBezTo>
                <a:cubicBezTo>
                  <a:pt x="41563" y="10681"/>
                  <a:pt x="41497" y="7645"/>
                  <a:pt x="40196" y="5077"/>
                </a:cubicBezTo>
                <a:cubicBezTo>
                  <a:pt x="38612" y="2006"/>
                  <a:pt x="35243" y="0"/>
                  <a:pt x="318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65"/>
          <p:cNvSpPr/>
          <p:nvPr/>
        </p:nvSpPr>
        <p:spPr>
          <a:xfrm>
            <a:off x="6325609" y="4101350"/>
            <a:ext cx="703726" cy="679306"/>
          </a:xfrm>
          <a:custGeom>
            <a:avLst/>
            <a:gdLst/>
            <a:ahLst/>
            <a:cxnLst/>
            <a:rect l="l" t="t" r="r" b="b"/>
            <a:pathLst>
              <a:path w="33659" h="32491" extrusionOk="0">
                <a:moveTo>
                  <a:pt x="5104" y="1"/>
                </a:moveTo>
                <a:lnTo>
                  <a:pt x="5104" y="15278"/>
                </a:lnTo>
                <a:lnTo>
                  <a:pt x="1" y="15278"/>
                </a:lnTo>
                <a:lnTo>
                  <a:pt x="1" y="32490"/>
                </a:lnTo>
                <a:lnTo>
                  <a:pt x="29021" y="32490"/>
                </a:lnTo>
                <a:lnTo>
                  <a:pt x="29021" y="28688"/>
                </a:lnTo>
                <a:lnTo>
                  <a:pt x="29655" y="28688"/>
                </a:lnTo>
                <a:cubicBezTo>
                  <a:pt x="30823" y="28688"/>
                  <a:pt x="31757" y="29622"/>
                  <a:pt x="31757" y="30789"/>
                </a:cubicBezTo>
                <a:lnTo>
                  <a:pt x="31757" y="32490"/>
                </a:lnTo>
                <a:lnTo>
                  <a:pt x="33658" y="32490"/>
                </a:lnTo>
                <a:lnTo>
                  <a:pt x="33658" y="30789"/>
                </a:lnTo>
                <a:cubicBezTo>
                  <a:pt x="33658" y="28554"/>
                  <a:pt x="31857" y="26786"/>
                  <a:pt x="29655" y="26786"/>
                </a:cubicBezTo>
                <a:lnTo>
                  <a:pt x="29021" y="26786"/>
                </a:lnTo>
                <a:lnTo>
                  <a:pt x="29021" y="15278"/>
                </a:lnTo>
                <a:lnTo>
                  <a:pt x="9341" y="15278"/>
                </a:lnTo>
                <a:lnTo>
                  <a:pt x="9341" y="1"/>
                </a:lnTo>
                <a:lnTo>
                  <a:pt x="7740" y="1"/>
                </a:lnTo>
                <a:lnTo>
                  <a:pt x="7740" y="15278"/>
                </a:lnTo>
                <a:lnTo>
                  <a:pt x="6739" y="15278"/>
                </a:lnTo>
                <a:lnTo>
                  <a:pt x="67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8" name="Google Shape;1808;p65"/>
          <p:cNvSpPr txBox="1">
            <a:spLocks noGrp="1"/>
          </p:cNvSpPr>
          <p:nvPr>
            <p:ph type="subTitle" idx="4294967295"/>
          </p:nvPr>
        </p:nvSpPr>
        <p:spPr>
          <a:xfrm>
            <a:off x="1454151" y="3341925"/>
            <a:ext cx="27447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Colours and typeface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66"/>
          <p:cNvSpPr txBox="1">
            <a:spLocks noGrp="1"/>
          </p:cNvSpPr>
          <p:nvPr>
            <p:ph type="subTitle" idx="1"/>
          </p:nvPr>
        </p:nvSpPr>
        <p:spPr>
          <a:xfrm>
            <a:off x="1467125" y="3607050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Unhealthy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66"/>
          <p:cNvSpPr txBox="1">
            <a:spLocks noGrp="1"/>
          </p:cNvSpPr>
          <p:nvPr>
            <p:ph type="subTitle" idx="7"/>
          </p:nvPr>
        </p:nvSpPr>
        <p:spPr>
          <a:xfrm>
            <a:off x="5881175" y="3607050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Hazardous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66"/>
          <p:cNvSpPr txBox="1">
            <a:spLocks noGrp="1"/>
          </p:cNvSpPr>
          <p:nvPr>
            <p:ph type="subTitle" idx="8"/>
          </p:nvPr>
        </p:nvSpPr>
        <p:spPr>
          <a:xfrm>
            <a:off x="5881175" y="1941975"/>
            <a:ext cx="32628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Unhealthy for sensitive people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66"/>
          <p:cNvSpPr txBox="1">
            <a:spLocks noGrp="1"/>
          </p:cNvSpPr>
          <p:nvPr>
            <p:ph type="subTitle" idx="6"/>
          </p:nvPr>
        </p:nvSpPr>
        <p:spPr>
          <a:xfrm>
            <a:off x="1467125" y="1941975"/>
            <a:ext cx="18000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Good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66"/>
          <p:cNvSpPr txBox="1">
            <a:spLocks noGrp="1"/>
          </p:cNvSpPr>
          <p:nvPr>
            <p:ph type="subTitle" idx="2"/>
          </p:nvPr>
        </p:nvSpPr>
        <p:spPr>
          <a:xfrm>
            <a:off x="1467125" y="3225150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RED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66"/>
          <p:cNvSpPr txBox="1">
            <a:spLocks noGrp="1"/>
          </p:cNvSpPr>
          <p:nvPr>
            <p:ph type="subTitle" idx="3"/>
          </p:nvPr>
        </p:nvSpPr>
        <p:spPr>
          <a:xfrm>
            <a:off x="1467125" y="1560225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GREEN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66"/>
          <p:cNvSpPr txBox="1">
            <a:spLocks noGrp="1"/>
          </p:cNvSpPr>
          <p:nvPr>
            <p:ph type="subTitle" idx="4"/>
          </p:nvPr>
        </p:nvSpPr>
        <p:spPr>
          <a:xfrm>
            <a:off x="5881175" y="1560225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ORANGE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66"/>
          <p:cNvSpPr txBox="1">
            <a:spLocks noGrp="1"/>
          </p:cNvSpPr>
          <p:nvPr>
            <p:ph type="subTitle" idx="5"/>
          </p:nvPr>
        </p:nvSpPr>
        <p:spPr>
          <a:xfrm>
            <a:off x="5881175" y="3225150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MAROON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1" name="Google Shape;1821;p66"/>
          <p:cNvCxnSpPr/>
          <p:nvPr/>
        </p:nvCxnSpPr>
        <p:spPr>
          <a:xfrm>
            <a:off x="3427438" y="1636425"/>
            <a:ext cx="0" cy="1134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2" name="Google Shape;1822;p66"/>
          <p:cNvCxnSpPr/>
          <p:nvPr/>
        </p:nvCxnSpPr>
        <p:spPr>
          <a:xfrm>
            <a:off x="3427438" y="3301350"/>
            <a:ext cx="0" cy="1134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3" name="Google Shape;1823;p66"/>
          <p:cNvCxnSpPr/>
          <p:nvPr/>
        </p:nvCxnSpPr>
        <p:spPr>
          <a:xfrm>
            <a:off x="5723600" y="1636425"/>
            <a:ext cx="0" cy="1134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4" name="Google Shape;1824;p66"/>
          <p:cNvCxnSpPr/>
          <p:nvPr/>
        </p:nvCxnSpPr>
        <p:spPr>
          <a:xfrm>
            <a:off x="5720850" y="3301350"/>
            <a:ext cx="0" cy="1134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5" name="Google Shape;1825;p6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Colours of AQI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6" name="Google Shape;182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700" y="2286825"/>
            <a:ext cx="742400" cy="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Google Shape;182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7150" y="3964100"/>
            <a:ext cx="742400" cy="737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8" name="Google Shape;1828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675" y="2286825"/>
            <a:ext cx="742400" cy="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675" y="3958740"/>
            <a:ext cx="742400" cy="747813"/>
          </a:xfrm>
          <a:prstGeom prst="rect">
            <a:avLst/>
          </a:prstGeom>
          <a:noFill/>
          <a:ln>
            <a:noFill/>
          </a:ln>
        </p:spPr>
      </p:pic>
      <p:sp>
        <p:nvSpPr>
          <p:cNvPr id="1830" name="Google Shape;1830;p66"/>
          <p:cNvSpPr txBox="1">
            <a:spLocks noGrp="1"/>
          </p:cNvSpPr>
          <p:nvPr>
            <p:ph type="subTitle" idx="1"/>
          </p:nvPr>
        </p:nvSpPr>
        <p:spPr>
          <a:xfrm>
            <a:off x="3595363" y="3607050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Very unhealthy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66"/>
          <p:cNvSpPr txBox="1">
            <a:spLocks noGrp="1"/>
          </p:cNvSpPr>
          <p:nvPr>
            <p:ph type="subTitle" idx="6"/>
          </p:nvPr>
        </p:nvSpPr>
        <p:spPr>
          <a:xfrm>
            <a:off x="3595363" y="1941975"/>
            <a:ext cx="18000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Moderate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66"/>
          <p:cNvSpPr txBox="1">
            <a:spLocks noGrp="1"/>
          </p:cNvSpPr>
          <p:nvPr>
            <p:ph type="subTitle" idx="2"/>
          </p:nvPr>
        </p:nvSpPr>
        <p:spPr>
          <a:xfrm>
            <a:off x="3595363" y="3225150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PURPLE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66"/>
          <p:cNvSpPr txBox="1">
            <a:spLocks noGrp="1"/>
          </p:cNvSpPr>
          <p:nvPr>
            <p:ph type="subTitle" idx="3"/>
          </p:nvPr>
        </p:nvSpPr>
        <p:spPr>
          <a:xfrm>
            <a:off x="3595363" y="1560225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YELLOW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4" name="Google Shape;1834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7074" y="2292133"/>
            <a:ext cx="742400" cy="731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9000" y="3958749"/>
            <a:ext cx="742400" cy="74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67"/>
          <p:cNvSpPr txBox="1">
            <a:spLocks noGrp="1"/>
          </p:cNvSpPr>
          <p:nvPr>
            <p:ph type="subTitle" idx="3"/>
          </p:nvPr>
        </p:nvSpPr>
        <p:spPr>
          <a:xfrm>
            <a:off x="1061225" y="3383625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main color used is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grey,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that remind the pollution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67"/>
          <p:cNvSpPr txBox="1">
            <a:spLocks noGrp="1"/>
          </p:cNvSpPr>
          <p:nvPr>
            <p:ph type="subTitle" idx="1"/>
          </p:nvPr>
        </p:nvSpPr>
        <p:spPr>
          <a:xfrm>
            <a:off x="3171225" y="2144850"/>
            <a:ext cx="1800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typeface used is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Arial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a sans serif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67"/>
          <p:cNvSpPr txBox="1">
            <a:spLocks noGrp="1"/>
          </p:cNvSpPr>
          <p:nvPr>
            <p:ph type="subTitle" idx="2"/>
          </p:nvPr>
        </p:nvSpPr>
        <p:spPr>
          <a:xfrm>
            <a:off x="5259775" y="3383625"/>
            <a:ext cx="19470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some cases it was more effective to add some images for highlights the graphs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67"/>
          <p:cNvSpPr txBox="1">
            <a:spLocks noGrp="1"/>
          </p:cNvSpPr>
          <p:nvPr>
            <p:ph type="subTitle" idx="5"/>
          </p:nvPr>
        </p:nvSpPr>
        <p:spPr>
          <a:xfrm>
            <a:off x="3171213" y="1766025"/>
            <a:ext cx="18000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Typeface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4" name="Google Shape;1844;p67"/>
          <p:cNvCxnSpPr/>
          <p:nvPr/>
        </p:nvCxnSpPr>
        <p:spPr>
          <a:xfrm>
            <a:off x="3024231" y="3077925"/>
            <a:ext cx="0" cy="922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5" name="Google Shape;1845;p67"/>
          <p:cNvCxnSpPr/>
          <p:nvPr/>
        </p:nvCxnSpPr>
        <p:spPr>
          <a:xfrm>
            <a:off x="5134288" y="1842225"/>
            <a:ext cx="0" cy="922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6" name="Google Shape;1846;p67"/>
          <p:cNvCxnSpPr/>
          <p:nvPr/>
        </p:nvCxnSpPr>
        <p:spPr>
          <a:xfrm>
            <a:off x="7299656" y="3077925"/>
            <a:ext cx="0" cy="922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47" name="Google Shape;1847;p67"/>
          <p:cNvGrpSpPr/>
          <p:nvPr/>
        </p:nvGrpSpPr>
        <p:grpSpPr>
          <a:xfrm>
            <a:off x="7562125" y="3251019"/>
            <a:ext cx="520718" cy="576005"/>
            <a:chOff x="7045643" y="2907723"/>
            <a:chExt cx="345304" cy="365857"/>
          </a:xfrm>
        </p:grpSpPr>
        <p:sp>
          <p:nvSpPr>
            <p:cNvPr id="1848" name="Google Shape;1848;p67"/>
            <p:cNvSpPr/>
            <p:nvPr/>
          </p:nvSpPr>
          <p:spPr>
            <a:xfrm>
              <a:off x="7101638" y="2970429"/>
              <a:ext cx="231636" cy="284223"/>
            </a:xfrm>
            <a:custGeom>
              <a:avLst/>
              <a:gdLst/>
              <a:ahLst/>
              <a:cxnLst/>
              <a:rect l="l" t="t" r="r" b="b"/>
              <a:pathLst>
                <a:path w="8836" h="10842" extrusionOk="0">
                  <a:moveTo>
                    <a:pt x="4418" y="1"/>
                  </a:moveTo>
                  <a:cubicBezTo>
                    <a:pt x="2498" y="1"/>
                    <a:pt x="838" y="1329"/>
                    <a:pt x="420" y="3205"/>
                  </a:cubicBezTo>
                  <a:cubicBezTo>
                    <a:pt x="1" y="5082"/>
                    <a:pt x="939" y="6988"/>
                    <a:pt x="2672" y="7810"/>
                  </a:cubicBezTo>
                  <a:cubicBezTo>
                    <a:pt x="3004" y="7969"/>
                    <a:pt x="3220" y="8301"/>
                    <a:pt x="3220" y="8676"/>
                  </a:cubicBezTo>
                  <a:lnTo>
                    <a:pt x="3220" y="10365"/>
                  </a:lnTo>
                  <a:cubicBezTo>
                    <a:pt x="3220" y="10625"/>
                    <a:pt x="3437" y="10842"/>
                    <a:pt x="3696" y="10842"/>
                  </a:cubicBezTo>
                  <a:lnTo>
                    <a:pt x="5140" y="10842"/>
                  </a:lnTo>
                  <a:cubicBezTo>
                    <a:pt x="5414" y="10842"/>
                    <a:pt x="5631" y="10625"/>
                    <a:pt x="5631" y="10365"/>
                  </a:cubicBezTo>
                  <a:lnTo>
                    <a:pt x="5631" y="8676"/>
                  </a:lnTo>
                  <a:cubicBezTo>
                    <a:pt x="5631" y="8301"/>
                    <a:pt x="5833" y="7969"/>
                    <a:pt x="6165" y="7810"/>
                  </a:cubicBezTo>
                  <a:cubicBezTo>
                    <a:pt x="7897" y="6988"/>
                    <a:pt x="8835" y="5082"/>
                    <a:pt x="8417" y="3205"/>
                  </a:cubicBezTo>
                  <a:cubicBezTo>
                    <a:pt x="7998" y="1329"/>
                    <a:pt x="6338" y="1"/>
                    <a:pt x="4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7"/>
            <p:cNvSpPr/>
            <p:nvPr/>
          </p:nvSpPr>
          <p:spPr>
            <a:xfrm>
              <a:off x="7129269" y="2989357"/>
              <a:ext cx="176768" cy="177135"/>
            </a:xfrm>
            <a:custGeom>
              <a:avLst/>
              <a:gdLst/>
              <a:ahLst/>
              <a:cxnLst/>
              <a:rect l="l" t="t" r="r" b="b"/>
              <a:pathLst>
                <a:path w="6743" h="6757" extrusionOk="0">
                  <a:moveTo>
                    <a:pt x="3364" y="1"/>
                  </a:moveTo>
                  <a:cubicBezTo>
                    <a:pt x="1502" y="1"/>
                    <a:pt x="1" y="1516"/>
                    <a:pt x="1" y="3378"/>
                  </a:cubicBezTo>
                  <a:cubicBezTo>
                    <a:pt x="1" y="5241"/>
                    <a:pt x="1502" y="6756"/>
                    <a:pt x="3364" y="6756"/>
                  </a:cubicBezTo>
                  <a:cubicBezTo>
                    <a:pt x="5226" y="6756"/>
                    <a:pt x="6742" y="5241"/>
                    <a:pt x="6742" y="3378"/>
                  </a:cubicBezTo>
                  <a:cubicBezTo>
                    <a:pt x="6742" y="1516"/>
                    <a:pt x="5226" y="1"/>
                    <a:pt x="3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7"/>
            <p:cNvSpPr/>
            <p:nvPr/>
          </p:nvSpPr>
          <p:spPr>
            <a:xfrm>
              <a:off x="7148196" y="3008284"/>
              <a:ext cx="138913" cy="139280"/>
            </a:xfrm>
            <a:custGeom>
              <a:avLst/>
              <a:gdLst/>
              <a:ahLst/>
              <a:cxnLst/>
              <a:rect l="l" t="t" r="r" b="b"/>
              <a:pathLst>
                <a:path w="5299" h="5313" extrusionOk="0">
                  <a:moveTo>
                    <a:pt x="2642" y="0"/>
                  </a:moveTo>
                  <a:cubicBezTo>
                    <a:pt x="1184" y="0"/>
                    <a:pt x="1" y="1199"/>
                    <a:pt x="1" y="2656"/>
                  </a:cubicBezTo>
                  <a:cubicBezTo>
                    <a:pt x="1" y="4114"/>
                    <a:pt x="1184" y="5313"/>
                    <a:pt x="2642" y="5313"/>
                  </a:cubicBezTo>
                  <a:cubicBezTo>
                    <a:pt x="4115" y="5313"/>
                    <a:pt x="5298" y="4114"/>
                    <a:pt x="5298" y="2656"/>
                  </a:cubicBezTo>
                  <a:cubicBezTo>
                    <a:pt x="5298" y="1199"/>
                    <a:pt x="4115" y="0"/>
                    <a:pt x="2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7"/>
            <p:cNvSpPr/>
            <p:nvPr/>
          </p:nvSpPr>
          <p:spPr>
            <a:xfrm>
              <a:off x="7198529" y="3248570"/>
              <a:ext cx="37854" cy="25009"/>
            </a:xfrm>
            <a:custGeom>
              <a:avLst/>
              <a:gdLst/>
              <a:ahLst/>
              <a:cxnLst/>
              <a:rect l="l" t="t" r="r" b="b"/>
              <a:pathLst>
                <a:path w="1444" h="954" extrusionOk="0">
                  <a:moveTo>
                    <a:pt x="0" y="1"/>
                  </a:moveTo>
                  <a:lnTo>
                    <a:pt x="0" y="477"/>
                  </a:lnTo>
                  <a:cubicBezTo>
                    <a:pt x="0" y="737"/>
                    <a:pt x="217" y="954"/>
                    <a:pt x="491" y="954"/>
                  </a:cubicBezTo>
                  <a:lnTo>
                    <a:pt x="968" y="954"/>
                  </a:lnTo>
                  <a:cubicBezTo>
                    <a:pt x="1227" y="954"/>
                    <a:pt x="1444" y="737"/>
                    <a:pt x="1444" y="4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7"/>
            <p:cNvSpPr/>
            <p:nvPr/>
          </p:nvSpPr>
          <p:spPr>
            <a:xfrm>
              <a:off x="7342711" y="3071436"/>
              <a:ext cx="48236" cy="12950"/>
            </a:xfrm>
            <a:custGeom>
              <a:avLst/>
              <a:gdLst/>
              <a:ahLst/>
              <a:cxnLst/>
              <a:rect l="l" t="t" r="r" b="b"/>
              <a:pathLst>
                <a:path w="1840" h="494" extrusionOk="0">
                  <a:moveTo>
                    <a:pt x="1528" y="1"/>
                  </a:moveTo>
                  <a:cubicBezTo>
                    <a:pt x="1519" y="1"/>
                    <a:pt x="1511" y="1"/>
                    <a:pt x="1502" y="2"/>
                  </a:cubicBezTo>
                  <a:lnTo>
                    <a:pt x="289" y="2"/>
                  </a:lnTo>
                  <a:cubicBezTo>
                    <a:pt x="0" y="31"/>
                    <a:pt x="0" y="464"/>
                    <a:pt x="289" y="493"/>
                  </a:cubicBezTo>
                  <a:lnTo>
                    <a:pt x="1502" y="493"/>
                  </a:lnTo>
                  <a:cubicBezTo>
                    <a:pt x="1511" y="494"/>
                    <a:pt x="1519" y="494"/>
                    <a:pt x="1528" y="494"/>
                  </a:cubicBezTo>
                  <a:cubicBezTo>
                    <a:pt x="1839" y="494"/>
                    <a:pt x="1839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7"/>
            <p:cNvSpPr/>
            <p:nvPr/>
          </p:nvSpPr>
          <p:spPr>
            <a:xfrm>
              <a:off x="7045643" y="3071436"/>
              <a:ext cx="54658" cy="12950"/>
            </a:xfrm>
            <a:custGeom>
              <a:avLst/>
              <a:gdLst/>
              <a:ahLst/>
              <a:cxnLst/>
              <a:rect l="l" t="t" r="r" b="b"/>
              <a:pathLst>
                <a:path w="2085" h="494" extrusionOk="0">
                  <a:moveTo>
                    <a:pt x="1773" y="1"/>
                  </a:moveTo>
                  <a:cubicBezTo>
                    <a:pt x="1765" y="1"/>
                    <a:pt x="1756" y="1"/>
                    <a:pt x="1747" y="2"/>
                  </a:cubicBezTo>
                  <a:lnTo>
                    <a:pt x="304" y="2"/>
                  </a:lnTo>
                  <a:cubicBezTo>
                    <a:pt x="1" y="31"/>
                    <a:pt x="1" y="464"/>
                    <a:pt x="304" y="493"/>
                  </a:cubicBezTo>
                  <a:lnTo>
                    <a:pt x="1747" y="493"/>
                  </a:lnTo>
                  <a:cubicBezTo>
                    <a:pt x="1756" y="494"/>
                    <a:pt x="1765" y="494"/>
                    <a:pt x="1773" y="494"/>
                  </a:cubicBezTo>
                  <a:cubicBezTo>
                    <a:pt x="2085" y="494"/>
                    <a:pt x="2085" y="1"/>
                    <a:pt x="1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7"/>
            <p:cNvSpPr/>
            <p:nvPr/>
          </p:nvSpPr>
          <p:spPr>
            <a:xfrm>
              <a:off x="7211400" y="2907723"/>
              <a:ext cx="12505" cy="43831"/>
            </a:xfrm>
            <a:custGeom>
              <a:avLst/>
              <a:gdLst/>
              <a:ahLst/>
              <a:cxnLst/>
              <a:rect l="l" t="t" r="r" b="b"/>
              <a:pathLst>
                <a:path w="477" h="1672" extrusionOk="0">
                  <a:moveTo>
                    <a:pt x="233" y="0"/>
                  </a:moveTo>
                  <a:cubicBezTo>
                    <a:pt x="119" y="0"/>
                    <a:pt x="7" y="76"/>
                    <a:pt x="0" y="228"/>
                  </a:cubicBezTo>
                  <a:lnTo>
                    <a:pt x="0" y="1426"/>
                  </a:lnTo>
                  <a:cubicBezTo>
                    <a:pt x="0" y="1570"/>
                    <a:pt x="101" y="1671"/>
                    <a:pt x="231" y="1671"/>
                  </a:cubicBezTo>
                  <a:cubicBezTo>
                    <a:pt x="361" y="1671"/>
                    <a:pt x="477" y="1570"/>
                    <a:pt x="477" y="1426"/>
                  </a:cubicBezTo>
                  <a:lnTo>
                    <a:pt x="477" y="228"/>
                  </a:lnTo>
                  <a:cubicBezTo>
                    <a:pt x="462" y="76"/>
                    <a:pt x="347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7"/>
            <p:cNvSpPr/>
            <p:nvPr/>
          </p:nvSpPr>
          <p:spPr>
            <a:xfrm>
              <a:off x="7204951" y="3014706"/>
              <a:ext cx="25009" cy="107508"/>
            </a:xfrm>
            <a:custGeom>
              <a:avLst/>
              <a:gdLst/>
              <a:ahLst/>
              <a:cxnLst/>
              <a:rect l="l" t="t" r="r" b="b"/>
              <a:pathLst>
                <a:path w="954" h="4101" extrusionOk="0">
                  <a:moveTo>
                    <a:pt x="477" y="1"/>
                  </a:moveTo>
                  <a:cubicBezTo>
                    <a:pt x="217" y="1"/>
                    <a:pt x="1" y="217"/>
                    <a:pt x="15" y="477"/>
                  </a:cubicBezTo>
                  <a:lnTo>
                    <a:pt x="145" y="3783"/>
                  </a:lnTo>
                  <a:cubicBezTo>
                    <a:pt x="160" y="3956"/>
                    <a:pt x="304" y="4100"/>
                    <a:pt x="477" y="4100"/>
                  </a:cubicBezTo>
                  <a:cubicBezTo>
                    <a:pt x="665" y="4100"/>
                    <a:pt x="809" y="3956"/>
                    <a:pt x="809" y="3783"/>
                  </a:cubicBezTo>
                  <a:lnTo>
                    <a:pt x="939" y="477"/>
                  </a:lnTo>
                  <a:cubicBezTo>
                    <a:pt x="954" y="217"/>
                    <a:pt x="737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7"/>
            <p:cNvSpPr/>
            <p:nvPr/>
          </p:nvSpPr>
          <p:spPr>
            <a:xfrm>
              <a:off x="7207992" y="3134666"/>
              <a:ext cx="18953" cy="18953"/>
            </a:xfrm>
            <a:custGeom>
              <a:avLst/>
              <a:gdLst/>
              <a:ahLst/>
              <a:cxnLst/>
              <a:rect l="l" t="t" r="r" b="b"/>
              <a:pathLst>
                <a:path w="723" h="723" extrusionOk="0">
                  <a:moveTo>
                    <a:pt x="361" y="1"/>
                  </a:moveTo>
                  <a:cubicBezTo>
                    <a:pt x="159" y="1"/>
                    <a:pt x="0" y="160"/>
                    <a:pt x="0" y="362"/>
                  </a:cubicBezTo>
                  <a:cubicBezTo>
                    <a:pt x="0" y="564"/>
                    <a:pt x="159" y="723"/>
                    <a:pt x="361" y="723"/>
                  </a:cubicBezTo>
                  <a:cubicBezTo>
                    <a:pt x="563" y="723"/>
                    <a:pt x="722" y="564"/>
                    <a:pt x="722" y="362"/>
                  </a:cubicBezTo>
                  <a:cubicBezTo>
                    <a:pt x="722" y="160"/>
                    <a:pt x="563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7"/>
            <p:cNvSpPr/>
            <p:nvPr/>
          </p:nvSpPr>
          <p:spPr>
            <a:xfrm>
              <a:off x="7276099" y="2940754"/>
              <a:ext cx="25088" cy="28574"/>
            </a:xfrm>
            <a:custGeom>
              <a:avLst/>
              <a:gdLst/>
              <a:ahLst/>
              <a:cxnLst/>
              <a:rect l="l" t="t" r="r" b="b"/>
              <a:pathLst>
                <a:path w="957" h="1090" extrusionOk="0">
                  <a:moveTo>
                    <a:pt x="646" y="0"/>
                  </a:moveTo>
                  <a:cubicBezTo>
                    <a:pt x="574" y="0"/>
                    <a:pt x="502" y="32"/>
                    <a:pt x="448" y="108"/>
                  </a:cubicBezTo>
                  <a:lnTo>
                    <a:pt x="87" y="729"/>
                  </a:lnTo>
                  <a:cubicBezTo>
                    <a:pt x="1" y="887"/>
                    <a:pt x="116" y="1090"/>
                    <a:pt x="304" y="1090"/>
                  </a:cubicBezTo>
                  <a:cubicBezTo>
                    <a:pt x="376" y="1090"/>
                    <a:pt x="463" y="1046"/>
                    <a:pt x="506" y="974"/>
                  </a:cubicBezTo>
                  <a:lnTo>
                    <a:pt x="867" y="339"/>
                  </a:lnTo>
                  <a:cubicBezTo>
                    <a:pt x="957" y="159"/>
                    <a:pt x="805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7"/>
            <p:cNvSpPr/>
            <p:nvPr/>
          </p:nvSpPr>
          <p:spPr>
            <a:xfrm>
              <a:off x="7133804" y="3185812"/>
              <a:ext cx="26372" cy="29859"/>
            </a:xfrm>
            <a:custGeom>
              <a:avLst/>
              <a:gdLst/>
              <a:ahLst/>
              <a:cxnLst/>
              <a:rect l="l" t="t" r="r" b="b"/>
              <a:pathLst>
                <a:path w="1006" h="1139" extrusionOk="0">
                  <a:moveTo>
                    <a:pt x="665" y="1"/>
                  </a:moveTo>
                  <a:cubicBezTo>
                    <a:pt x="587" y="1"/>
                    <a:pt x="509" y="42"/>
                    <a:pt x="463" y="143"/>
                  </a:cubicBezTo>
                  <a:lnTo>
                    <a:pt x="102" y="778"/>
                  </a:lnTo>
                  <a:cubicBezTo>
                    <a:pt x="1" y="937"/>
                    <a:pt x="116" y="1139"/>
                    <a:pt x="304" y="1139"/>
                  </a:cubicBezTo>
                  <a:cubicBezTo>
                    <a:pt x="391" y="1139"/>
                    <a:pt x="463" y="1081"/>
                    <a:pt x="506" y="1009"/>
                  </a:cubicBezTo>
                  <a:lnTo>
                    <a:pt x="867" y="388"/>
                  </a:lnTo>
                  <a:cubicBezTo>
                    <a:pt x="1005" y="191"/>
                    <a:pt x="834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7"/>
            <p:cNvSpPr/>
            <p:nvPr/>
          </p:nvSpPr>
          <p:spPr>
            <a:xfrm>
              <a:off x="7132886" y="2939758"/>
              <a:ext cx="26320" cy="29571"/>
            </a:xfrm>
            <a:custGeom>
              <a:avLst/>
              <a:gdLst/>
              <a:ahLst/>
              <a:cxnLst/>
              <a:rect l="l" t="t" r="r" b="b"/>
              <a:pathLst>
                <a:path w="1004" h="1128" extrusionOk="0">
                  <a:moveTo>
                    <a:pt x="333" y="0"/>
                  </a:moveTo>
                  <a:cubicBezTo>
                    <a:pt x="167" y="0"/>
                    <a:pt x="1" y="182"/>
                    <a:pt x="137" y="377"/>
                  </a:cubicBezTo>
                  <a:lnTo>
                    <a:pt x="498" y="1012"/>
                  </a:lnTo>
                  <a:cubicBezTo>
                    <a:pt x="527" y="1084"/>
                    <a:pt x="613" y="1128"/>
                    <a:pt x="700" y="1128"/>
                  </a:cubicBezTo>
                  <a:cubicBezTo>
                    <a:pt x="888" y="1128"/>
                    <a:pt x="1003" y="925"/>
                    <a:pt x="902" y="767"/>
                  </a:cubicBezTo>
                  <a:lnTo>
                    <a:pt x="541" y="146"/>
                  </a:lnTo>
                  <a:cubicBezTo>
                    <a:pt x="494" y="43"/>
                    <a:pt x="414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7"/>
            <p:cNvSpPr/>
            <p:nvPr/>
          </p:nvSpPr>
          <p:spPr>
            <a:xfrm>
              <a:off x="7276020" y="3186729"/>
              <a:ext cx="25062" cy="28941"/>
            </a:xfrm>
            <a:custGeom>
              <a:avLst/>
              <a:gdLst/>
              <a:ahLst/>
              <a:cxnLst/>
              <a:rect l="l" t="t" r="r" b="b"/>
              <a:pathLst>
                <a:path w="956" h="1104" extrusionOk="0">
                  <a:moveTo>
                    <a:pt x="313" y="1"/>
                  </a:moveTo>
                  <a:cubicBezTo>
                    <a:pt x="153" y="1"/>
                    <a:pt x="0" y="163"/>
                    <a:pt x="90" y="353"/>
                  </a:cubicBezTo>
                  <a:lnTo>
                    <a:pt x="451" y="974"/>
                  </a:lnTo>
                  <a:cubicBezTo>
                    <a:pt x="493" y="1043"/>
                    <a:pt x="574" y="1099"/>
                    <a:pt x="657" y="1104"/>
                  </a:cubicBezTo>
                  <a:lnTo>
                    <a:pt x="657" y="1104"/>
                  </a:lnTo>
                  <a:cubicBezTo>
                    <a:pt x="842" y="1087"/>
                    <a:pt x="956" y="901"/>
                    <a:pt x="870" y="743"/>
                  </a:cubicBezTo>
                  <a:lnTo>
                    <a:pt x="509" y="108"/>
                  </a:lnTo>
                  <a:cubicBezTo>
                    <a:pt x="456" y="33"/>
                    <a:pt x="384" y="1"/>
                    <a:pt x="313" y="1"/>
                  </a:cubicBezTo>
                  <a:close/>
                  <a:moveTo>
                    <a:pt x="657" y="1104"/>
                  </a:moveTo>
                  <a:cubicBezTo>
                    <a:pt x="656" y="1104"/>
                    <a:pt x="655" y="1104"/>
                    <a:pt x="653" y="1104"/>
                  </a:cubicBezTo>
                  <a:lnTo>
                    <a:pt x="668" y="1104"/>
                  </a:lnTo>
                  <a:cubicBezTo>
                    <a:pt x="664" y="1104"/>
                    <a:pt x="661" y="1104"/>
                    <a:pt x="657" y="1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7"/>
            <p:cNvSpPr/>
            <p:nvPr/>
          </p:nvSpPr>
          <p:spPr>
            <a:xfrm>
              <a:off x="7322185" y="3137550"/>
              <a:ext cx="35312" cy="22886"/>
            </a:xfrm>
            <a:custGeom>
              <a:avLst/>
              <a:gdLst/>
              <a:ahLst/>
              <a:cxnLst/>
              <a:rect l="l" t="t" r="r" b="b"/>
              <a:pathLst>
                <a:path w="1347" h="873" extrusionOk="0">
                  <a:moveTo>
                    <a:pt x="365" y="0"/>
                  </a:moveTo>
                  <a:cubicBezTo>
                    <a:pt x="144" y="0"/>
                    <a:pt x="0" y="348"/>
                    <a:pt x="264" y="468"/>
                  </a:cubicBezTo>
                  <a:lnTo>
                    <a:pt x="899" y="829"/>
                  </a:lnTo>
                  <a:cubicBezTo>
                    <a:pt x="928" y="858"/>
                    <a:pt x="971" y="872"/>
                    <a:pt x="1014" y="872"/>
                  </a:cubicBezTo>
                  <a:cubicBezTo>
                    <a:pt x="1260" y="858"/>
                    <a:pt x="1346" y="540"/>
                    <a:pt x="1130" y="410"/>
                  </a:cubicBezTo>
                  <a:lnTo>
                    <a:pt x="509" y="50"/>
                  </a:lnTo>
                  <a:cubicBezTo>
                    <a:pt x="460" y="15"/>
                    <a:pt x="411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7"/>
            <p:cNvSpPr/>
            <p:nvPr/>
          </p:nvSpPr>
          <p:spPr>
            <a:xfrm>
              <a:off x="7077599" y="2995858"/>
              <a:ext cx="33922" cy="21916"/>
            </a:xfrm>
            <a:custGeom>
              <a:avLst/>
              <a:gdLst/>
              <a:ahLst/>
              <a:cxnLst/>
              <a:rect l="l" t="t" r="r" b="b"/>
              <a:pathLst>
                <a:path w="1294" h="836" extrusionOk="0">
                  <a:moveTo>
                    <a:pt x="343" y="0"/>
                  </a:moveTo>
                  <a:cubicBezTo>
                    <a:pt x="129" y="0"/>
                    <a:pt x="0" y="297"/>
                    <a:pt x="211" y="446"/>
                  </a:cubicBezTo>
                  <a:lnTo>
                    <a:pt x="846" y="806"/>
                  </a:lnTo>
                  <a:cubicBezTo>
                    <a:pt x="875" y="835"/>
                    <a:pt x="918" y="835"/>
                    <a:pt x="961" y="835"/>
                  </a:cubicBezTo>
                  <a:cubicBezTo>
                    <a:pt x="1207" y="835"/>
                    <a:pt x="1293" y="518"/>
                    <a:pt x="1077" y="388"/>
                  </a:cubicBezTo>
                  <a:lnTo>
                    <a:pt x="456" y="27"/>
                  </a:lnTo>
                  <a:cubicBezTo>
                    <a:pt x="417" y="8"/>
                    <a:pt x="379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7"/>
            <p:cNvSpPr/>
            <p:nvPr/>
          </p:nvSpPr>
          <p:spPr>
            <a:xfrm>
              <a:off x="7323784" y="2995255"/>
              <a:ext cx="35312" cy="22519"/>
            </a:xfrm>
            <a:custGeom>
              <a:avLst/>
              <a:gdLst/>
              <a:ahLst/>
              <a:cxnLst/>
              <a:rect l="l" t="t" r="r" b="b"/>
              <a:pathLst>
                <a:path w="1347" h="859" extrusionOk="0">
                  <a:moveTo>
                    <a:pt x="981" y="1"/>
                  </a:moveTo>
                  <a:cubicBezTo>
                    <a:pt x="936" y="1"/>
                    <a:pt x="887" y="15"/>
                    <a:pt x="838" y="50"/>
                  </a:cubicBezTo>
                  <a:lnTo>
                    <a:pt x="217" y="411"/>
                  </a:lnTo>
                  <a:cubicBezTo>
                    <a:pt x="1" y="541"/>
                    <a:pt x="87" y="858"/>
                    <a:pt x="333" y="858"/>
                  </a:cubicBezTo>
                  <a:cubicBezTo>
                    <a:pt x="376" y="858"/>
                    <a:pt x="419" y="858"/>
                    <a:pt x="448" y="829"/>
                  </a:cubicBezTo>
                  <a:lnTo>
                    <a:pt x="1083" y="469"/>
                  </a:lnTo>
                  <a:cubicBezTo>
                    <a:pt x="1347" y="349"/>
                    <a:pt x="1203" y="1"/>
                    <a:pt x="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7"/>
            <p:cNvSpPr/>
            <p:nvPr/>
          </p:nvSpPr>
          <p:spPr>
            <a:xfrm>
              <a:off x="7077809" y="3137550"/>
              <a:ext cx="34945" cy="22886"/>
            </a:xfrm>
            <a:custGeom>
              <a:avLst/>
              <a:gdLst/>
              <a:ahLst/>
              <a:cxnLst/>
              <a:rect l="l" t="t" r="r" b="b"/>
              <a:pathLst>
                <a:path w="1333" h="873" extrusionOk="0">
                  <a:moveTo>
                    <a:pt x="967" y="0"/>
                  </a:moveTo>
                  <a:cubicBezTo>
                    <a:pt x="921" y="0"/>
                    <a:pt x="873" y="15"/>
                    <a:pt x="823" y="50"/>
                  </a:cubicBezTo>
                  <a:lnTo>
                    <a:pt x="203" y="410"/>
                  </a:lnTo>
                  <a:cubicBezTo>
                    <a:pt x="1" y="540"/>
                    <a:pt x="73" y="858"/>
                    <a:pt x="318" y="872"/>
                  </a:cubicBezTo>
                  <a:cubicBezTo>
                    <a:pt x="361" y="872"/>
                    <a:pt x="405" y="858"/>
                    <a:pt x="448" y="829"/>
                  </a:cubicBezTo>
                  <a:lnTo>
                    <a:pt x="1069" y="468"/>
                  </a:lnTo>
                  <a:cubicBezTo>
                    <a:pt x="1332" y="348"/>
                    <a:pt x="1188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7"/>
            <p:cNvSpPr/>
            <p:nvPr/>
          </p:nvSpPr>
          <p:spPr>
            <a:xfrm>
              <a:off x="7186050" y="3210742"/>
              <a:ext cx="63204" cy="44303"/>
            </a:xfrm>
            <a:custGeom>
              <a:avLst/>
              <a:gdLst/>
              <a:ahLst/>
              <a:cxnLst/>
              <a:rect l="l" t="t" r="r" b="b"/>
              <a:pathLst>
                <a:path w="2411" h="1690" extrusionOk="0">
                  <a:moveTo>
                    <a:pt x="0" y="0"/>
                  </a:moveTo>
                  <a:lnTo>
                    <a:pt x="0" y="1198"/>
                  </a:lnTo>
                  <a:cubicBezTo>
                    <a:pt x="0" y="1473"/>
                    <a:pt x="217" y="1689"/>
                    <a:pt x="476" y="1689"/>
                  </a:cubicBezTo>
                  <a:lnTo>
                    <a:pt x="1920" y="1689"/>
                  </a:lnTo>
                  <a:cubicBezTo>
                    <a:pt x="2194" y="1689"/>
                    <a:pt x="2411" y="1473"/>
                    <a:pt x="2411" y="1198"/>
                  </a:cubicBezTo>
                  <a:lnTo>
                    <a:pt x="2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7"/>
            <p:cNvSpPr/>
            <p:nvPr/>
          </p:nvSpPr>
          <p:spPr>
            <a:xfrm>
              <a:off x="7179602" y="3210349"/>
              <a:ext cx="76102" cy="12898"/>
            </a:xfrm>
            <a:custGeom>
              <a:avLst/>
              <a:gdLst/>
              <a:ahLst/>
              <a:cxnLst/>
              <a:rect l="l" t="t" r="r" b="b"/>
              <a:pathLst>
                <a:path w="2903" h="492" extrusionOk="0">
                  <a:moveTo>
                    <a:pt x="246" y="1"/>
                  </a:moveTo>
                  <a:cubicBezTo>
                    <a:pt x="116" y="1"/>
                    <a:pt x="1" y="116"/>
                    <a:pt x="1" y="246"/>
                  </a:cubicBezTo>
                  <a:cubicBezTo>
                    <a:pt x="1" y="376"/>
                    <a:pt x="116" y="492"/>
                    <a:pt x="246" y="492"/>
                  </a:cubicBezTo>
                  <a:lnTo>
                    <a:pt x="2657" y="492"/>
                  </a:lnTo>
                  <a:cubicBezTo>
                    <a:pt x="2787" y="492"/>
                    <a:pt x="2902" y="376"/>
                    <a:pt x="2902" y="246"/>
                  </a:cubicBezTo>
                  <a:cubicBezTo>
                    <a:pt x="2902" y="116"/>
                    <a:pt x="2787" y="1"/>
                    <a:pt x="26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7" name="Google Shape;1867;p67"/>
          <p:cNvSpPr txBox="1">
            <a:spLocks noGrp="1"/>
          </p:cNvSpPr>
          <p:nvPr>
            <p:ph type="subTitle" idx="6"/>
          </p:nvPr>
        </p:nvSpPr>
        <p:spPr>
          <a:xfrm>
            <a:off x="4934174" y="3001725"/>
            <a:ext cx="22023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Background images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67"/>
          <p:cNvSpPr txBox="1">
            <a:spLocks noGrp="1"/>
          </p:cNvSpPr>
          <p:nvPr>
            <p:ph type="subTitle" idx="4"/>
          </p:nvPr>
        </p:nvSpPr>
        <p:spPr>
          <a:xfrm>
            <a:off x="1061150" y="3001725"/>
            <a:ext cx="18768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Background colors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6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Design choices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0" name="Google Shape;1870;p67"/>
          <p:cNvGrpSpPr/>
          <p:nvPr/>
        </p:nvGrpSpPr>
        <p:grpSpPr>
          <a:xfrm>
            <a:off x="5448541" y="1935866"/>
            <a:ext cx="520740" cy="575990"/>
            <a:chOff x="2220479" y="1499997"/>
            <a:chExt cx="337005" cy="366639"/>
          </a:xfrm>
        </p:grpSpPr>
        <p:sp>
          <p:nvSpPr>
            <p:cNvPr id="1871" name="Google Shape;1871;p67"/>
            <p:cNvSpPr/>
            <p:nvPr/>
          </p:nvSpPr>
          <p:spPr>
            <a:xfrm>
              <a:off x="2249121" y="1517584"/>
              <a:ext cx="279722" cy="331073"/>
            </a:xfrm>
            <a:custGeom>
              <a:avLst/>
              <a:gdLst/>
              <a:ahLst/>
              <a:cxnLst/>
              <a:rect l="l" t="t" r="r" b="b"/>
              <a:pathLst>
                <a:path w="10704" h="12669" extrusionOk="0">
                  <a:moveTo>
                    <a:pt x="5405" y="4784"/>
                  </a:moveTo>
                  <a:cubicBezTo>
                    <a:pt x="5563" y="4784"/>
                    <a:pt x="5722" y="4875"/>
                    <a:pt x="5780" y="5058"/>
                  </a:cubicBezTo>
                  <a:lnTo>
                    <a:pt x="6424" y="7183"/>
                  </a:lnTo>
                  <a:cubicBezTo>
                    <a:pt x="6499" y="7419"/>
                    <a:pt x="6334" y="7655"/>
                    <a:pt x="6092" y="7655"/>
                  </a:cubicBezTo>
                  <a:cubicBezTo>
                    <a:pt x="6087" y="7655"/>
                    <a:pt x="6083" y="7655"/>
                    <a:pt x="6078" y="7654"/>
                  </a:cubicBezTo>
                  <a:lnTo>
                    <a:pt x="4731" y="7654"/>
                  </a:lnTo>
                  <a:cubicBezTo>
                    <a:pt x="4481" y="7654"/>
                    <a:pt x="4299" y="7414"/>
                    <a:pt x="4385" y="7183"/>
                  </a:cubicBezTo>
                  <a:lnTo>
                    <a:pt x="5030" y="5058"/>
                  </a:lnTo>
                  <a:cubicBezTo>
                    <a:pt x="5087" y="4875"/>
                    <a:pt x="5246" y="4784"/>
                    <a:pt x="5405" y="4784"/>
                  </a:cubicBezTo>
                  <a:close/>
                  <a:moveTo>
                    <a:pt x="5010" y="0"/>
                  </a:moveTo>
                  <a:cubicBezTo>
                    <a:pt x="4212" y="0"/>
                    <a:pt x="3501" y="519"/>
                    <a:pt x="3260" y="1269"/>
                  </a:cubicBezTo>
                  <a:lnTo>
                    <a:pt x="270" y="10539"/>
                  </a:lnTo>
                  <a:cubicBezTo>
                    <a:pt x="0" y="11395"/>
                    <a:pt x="472" y="12299"/>
                    <a:pt x="1327" y="12578"/>
                  </a:cubicBezTo>
                  <a:cubicBezTo>
                    <a:pt x="1497" y="12634"/>
                    <a:pt x="1669" y="12660"/>
                    <a:pt x="1838" y="12660"/>
                  </a:cubicBezTo>
                  <a:cubicBezTo>
                    <a:pt x="2514" y="12660"/>
                    <a:pt x="3147" y="12236"/>
                    <a:pt x="3385" y="11559"/>
                  </a:cubicBezTo>
                  <a:lnTo>
                    <a:pt x="3655" y="10751"/>
                  </a:lnTo>
                  <a:cubicBezTo>
                    <a:pt x="3856" y="10126"/>
                    <a:pt x="4433" y="9712"/>
                    <a:pt x="5087" y="9712"/>
                  </a:cubicBezTo>
                  <a:lnTo>
                    <a:pt x="5616" y="9712"/>
                  </a:lnTo>
                  <a:cubicBezTo>
                    <a:pt x="5741" y="9712"/>
                    <a:pt x="5857" y="9722"/>
                    <a:pt x="5982" y="9751"/>
                  </a:cubicBezTo>
                  <a:cubicBezTo>
                    <a:pt x="6482" y="9876"/>
                    <a:pt x="6895" y="10251"/>
                    <a:pt x="7059" y="10751"/>
                  </a:cubicBezTo>
                  <a:lnTo>
                    <a:pt x="7328" y="11559"/>
                  </a:lnTo>
                  <a:cubicBezTo>
                    <a:pt x="7559" y="12237"/>
                    <a:pt x="8193" y="12669"/>
                    <a:pt x="8877" y="12669"/>
                  </a:cubicBezTo>
                  <a:cubicBezTo>
                    <a:pt x="9045" y="12669"/>
                    <a:pt x="9216" y="12643"/>
                    <a:pt x="9386" y="12588"/>
                  </a:cubicBezTo>
                  <a:cubicBezTo>
                    <a:pt x="10232" y="12309"/>
                    <a:pt x="10703" y="11395"/>
                    <a:pt x="10443" y="10549"/>
                  </a:cubicBezTo>
                  <a:lnTo>
                    <a:pt x="10434" y="10539"/>
                  </a:lnTo>
                  <a:lnTo>
                    <a:pt x="7443" y="1269"/>
                  </a:lnTo>
                  <a:cubicBezTo>
                    <a:pt x="7193" y="519"/>
                    <a:pt x="6491" y="0"/>
                    <a:pt x="5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7"/>
            <p:cNvSpPr/>
            <p:nvPr/>
          </p:nvSpPr>
          <p:spPr>
            <a:xfrm>
              <a:off x="2281786" y="1520772"/>
              <a:ext cx="247057" cy="327884"/>
            </a:xfrm>
            <a:custGeom>
              <a:avLst/>
              <a:gdLst/>
              <a:ahLst/>
              <a:cxnLst/>
              <a:rect l="l" t="t" r="r" b="b"/>
              <a:pathLst>
                <a:path w="9454" h="12547" extrusionOk="0">
                  <a:moveTo>
                    <a:pt x="4155" y="4662"/>
                  </a:moveTo>
                  <a:cubicBezTo>
                    <a:pt x="4313" y="4662"/>
                    <a:pt x="4472" y="4753"/>
                    <a:pt x="4530" y="4936"/>
                  </a:cubicBezTo>
                  <a:lnTo>
                    <a:pt x="5174" y="7061"/>
                  </a:lnTo>
                  <a:cubicBezTo>
                    <a:pt x="5249" y="7297"/>
                    <a:pt x="5084" y="7533"/>
                    <a:pt x="4842" y="7533"/>
                  </a:cubicBezTo>
                  <a:cubicBezTo>
                    <a:pt x="4837" y="7533"/>
                    <a:pt x="4833" y="7533"/>
                    <a:pt x="4828" y="7532"/>
                  </a:cubicBezTo>
                  <a:lnTo>
                    <a:pt x="3481" y="7532"/>
                  </a:lnTo>
                  <a:cubicBezTo>
                    <a:pt x="3231" y="7532"/>
                    <a:pt x="3049" y="7292"/>
                    <a:pt x="3135" y="7061"/>
                  </a:cubicBezTo>
                  <a:lnTo>
                    <a:pt x="3780" y="4936"/>
                  </a:lnTo>
                  <a:cubicBezTo>
                    <a:pt x="3837" y="4753"/>
                    <a:pt x="3996" y="4662"/>
                    <a:pt x="4155" y="4662"/>
                  </a:cubicBezTo>
                  <a:close/>
                  <a:moveTo>
                    <a:pt x="4722" y="1"/>
                  </a:moveTo>
                  <a:cubicBezTo>
                    <a:pt x="4083" y="1"/>
                    <a:pt x="3443" y="383"/>
                    <a:pt x="3251" y="1147"/>
                  </a:cubicBezTo>
                  <a:lnTo>
                    <a:pt x="260" y="10417"/>
                  </a:lnTo>
                  <a:cubicBezTo>
                    <a:pt x="0" y="11235"/>
                    <a:pt x="404" y="12110"/>
                    <a:pt x="1202" y="12437"/>
                  </a:cubicBezTo>
                  <a:cubicBezTo>
                    <a:pt x="1645" y="12254"/>
                    <a:pt x="1981" y="11889"/>
                    <a:pt x="2135" y="11437"/>
                  </a:cubicBezTo>
                  <a:lnTo>
                    <a:pt x="2405" y="10629"/>
                  </a:lnTo>
                  <a:cubicBezTo>
                    <a:pt x="2606" y="10004"/>
                    <a:pt x="3183" y="9590"/>
                    <a:pt x="3837" y="9590"/>
                  </a:cubicBezTo>
                  <a:lnTo>
                    <a:pt x="4366" y="9590"/>
                  </a:lnTo>
                  <a:cubicBezTo>
                    <a:pt x="4491" y="9590"/>
                    <a:pt x="4607" y="9600"/>
                    <a:pt x="4722" y="9629"/>
                  </a:cubicBezTo>
                  <a:cubicBezTo>
                    <a:pt x="5232" y="9754"/>
                    <a:pt x="5645" y="10129"/>
                    <a:pt x="5809" y="10629"/>
                  </a:cubicBezTo>
                  <a:lnTo>
                    <a:pt x="6078" y="11437"/>
                  </a:lnTo>
                  <a:cubicBezTo>
                    <a:pt x="6309" y="12115"/>
                    <a:pt x="6943" y="12547"/>
                    <a:pt x="7627" y="12547"/>
                  </a:cubicBezTo>
                  <a:cubicBezTo>
                    <a:pt x="7795" y="12547"/>
                    <a:pt x="7966" y="12521"/>
                    <a:pt x="8136" y="12466"/>
                  </a:cubicBezTo>
                  <a:cubicBezTo>
                    <a:pt x="8982" y="12187"/>
                    <a:pt x="9453" y="11273"/>
                    <a:pt x="9193" y="10427"/>
                  </a:cubicBezTo>
                  <a:lnTo>
                    <a:pt x="9184" y="10417"/>
                  </a:lnTo>
                  <a:lnTo>
                    <a:pt x="6193" y="1147"/>
                  </a:lnTo>
                  <a:cubicBezTo>
                    <a:pt x="6001" y="383"/>
                    <a:pt x="5361" y="1"/>
                    <a:pt x="4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7"/>
            <p:cNvSpPr/>
            <p:nvPr/>
          </p:nvSpPr>
          <p:spPr>
            <a:xfrm>
              <a:off x="2232527" y="1512044"/>
              <a:ext cx="312884" cy="342545"/>
            </a:xfrm>
            <a:custGeom>
              <a:avLst/>
              <a:gdLst/>
              <a:ahLst/>
              <a:cxnLst/>
              <a:rect l="l" t="t" r="r" b="b"/>
              <a:pathLst>
                <a:path w="11973" h="13108" extrusionOk="0">
                  <a:moveTo>
                    <a:pt x="11540" y="424"/>
                  </a:moveTo>
                  <a:lnTo>
                    <a:pt x="11540" y="12674"/>
                  </a:lnTo>
                  <a:lnTo>
                    <a:pt x="433" y="12674"/>
                  </a:lnTo>
                  <a:lnTo>
                    <a:pt x="433" y="424"/>
                  </a:lnTo>
                  <a:close/>
                  <a:moveTo>
                    <a:pt x="212" y="1"/>
                  </a:moveTo>
                  <a:cubicBezTo>
                    <a:pt x="97" y="1"/>
                    <a:pt x="1" y="97"/>
                    <a:pt x="1" y="212"/>
                  </a:cubicBezTo>
                  <a:lnTo>
                    <a:pt x="1" y="12896"/>
                  </a:lnTo>
                  <a:cubicBezTo>
                    <a:pt x="1" y="13011"/>
                    <a:pt x="97" y="13107"/>
                    <a:pt x="212" y="13107"/>
                  </a:cubicBezTo>
                  <a:lnTo>
                    <a:pt x="11752" y="13107"/>
                  </a:lnTo>
                  <a:cubicBezTo>
                    <a:pt x="11877" y="13107"/>
                    <a:pt x="11973" y="13011"/>
                    <a:pt x="11973" y="12896"/>
                  </a:cubicBezTo>
                  <a:lnTo>
                    <a:pt x="11973" y="212"/>
                  </a:lnTo>
                  <a:cubicBezTo>
                    <a:pt x="11973" y="97"/>
                    <a:pt x="11877" y="1"/>
                    <a:pt x="11752" y="1"/>
                  </a:cubicBez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7"/>
            <p:cNvSpPr/>
            <p:nvPr/>
          </p:nvSpPr>
          <p:spPr>
            <a:xfrm>
              <a:off x="2220479" y="1499997"/>
              <a:ext cx="35462" cy="35200"/>
            </a:xfrm>
            <a:custGeom>
              <a:avLst/>
              <a:gdLst/>
              <a:ahLst/>
              <a:cxnLst/>
              <a:rect l="l" t="t" r="r" b="b"/>
              <a:pathLst>
                <a:path w="1357" h="1347" extrusionOk="0">
                  <a:moveTo>
                    <a:pt x="24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1115"/>
                  </a:lnTo>
                  <a:cubicBezTo>
                    <a:pt x="0" y="1240"/>
                    <a:pt x="106" y="1346"/>
                    <a:pt x="241" y="1346"/>
                  </a:cubicBezTo>
                  <a:lnTo>
                    <a:pt x="1116" y="1346"/>
                  </a:lnTo>
                  <a:cubicBezTo>
                    <a:pt x="1250" y="1346"/>
                    <a:pt x="1356" y="1240"/>
                    <a:pt x="1356" y="1115"/>
                  </a:cubicBezTo>
                  <a:lnTo>
                    <a:pt x="1356" y="231"/>
                  </a:lnTo>
                  <a:cubicBezTo>
                    <a:pt x="1356" y="106"/>
                    <a:pt x="1250" y="0"/>
                    <a:pt x="1116" y="0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7"/>
            <p:cNvSpPr/>
            <p:nvPr/>
          </p:nvSpPr>
          <p:spPr>
            <a:xfrm>
              <a:off x="2371760" y="1499997"/>
              <a:ext cx="35200" cy="35200"/>
            </a:xfrm>
            <a:custGeom>
              <a:avLst/>
              <a:gdLst/>
              <a:ahLst/>
              <a:cxnLst/>
              <a:rect l="l" t="t" r="r" b="b"/>
              <a:pathLst>
                <a:path w="1347" h="1347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1115"/>
                  </a:lnTo>
                  <a:cubicBezTo>
                    <a:pt x="0" y="1240"/>
                    <a:pt x="106" y="1346"/>
                    <a:pt x="231" y="1346"/>
                  </a:cubicBezTo>
                  <a:lnTo>
                    <a:pt x="1115" y="1346"/>
                  </a:lnTo>
                  <a:cubicBezTo>
                    <a:pt x="1241" y="1346"/>
                    <a:pt x="1346" y="1240"/>
                    <a:pt x="1346" y="1115"/>
                  </a:cubicBezTo>
                  <a:lnTo>
                    <a:pt x="1346" y="231"/>
                  </a:lnTo>
                  <a:cubicBezTo>
                    <a:pt x="1346" y="106"/>
                    <a:pt x="1241" y="0"/>
                    <a:pt x="1115" y="0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7"/>
            <p:cNvSpPr/>
            <p:nvPr/>
          </p:nvSpPr>
          <p:spPr>
            <a:xfrm>
              <a:off x="2522022" y="1499997"/>
              <a:ext cx="35462" cy="35200"/>
            </a:xfrm>
            <a:custGeom>
              <a:avLst/>
              <a:gdLst/>
              <a:ahLst/>
              <a:cxnLst/>
              <a:rect l="l" t="t" r="r" b="b"/>
              <a:pathLst>
                <a:path w="1357" h="1347" extrusionOk="0">
                  <a:moveTo>
                    <a:pt x="24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1115"/>
                  </a:lnTo>
                  <a:cubicBezTo>
                    <a:pt x="0" y="1240"/>
                    <a:pt x="106" y="1346"/>
                    <a:pt x="241" y="1346"/>
                  </a:cubicBezTo>
                  <a:lnTo>
                    <a:pt x="1116" y="1346"/>
                  </a:lnTo>
                  <a:cubicBezTo>
                    <a:pt x="1251" y="1346"/>
                    <a:pt x="1356" y="1240"/>
                    <a:pt x="1356" y="1115"/>
                  </a:cubicBezTo>
                  <a:lnTo>
                    <a:pt x="1356" y="231"/>
                  </a:lnTo>
                  <a:cubicBezTo>
                    <a:pt x="1356" y="106"/>
                    <a:pt x="1251" y="0"/>
                    <a:pt x="1116" y="0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7"/>
            <p:cNvSpPr/>
            <p:nvPr/>
          </p:nvSpPr>
          <p:spPr>
            <a:xfrm>
              <a:off x="2220479" y="1831174"/>
              <a:ext cx="35462" cy="35462"/>
            </a:xfrm>
            <a:custGeom>
              <a:avLst/>
              <a:gdLst/>
              <a:ahLst/>
              <a:cxnLst/>
              <a:rect l="l" t="t" r="r" b="b"/>
              <a:pathLst>
                <a:path w="1357" h="1357" extrusionOk="0">
                  <a:moveTo>
                    <a:pt x="241" y="1"/>
                  </a:moveTo>
                  <a:cubicBezTo>
                    <a:pt x="106" y="1"/>
                    <a:pt x="0" y="107"/>
                    <a:pt x="0" y="241"/>
                  </a:cubicBezTo>
                  <a:lnTo>
                    <a:pt x="0" y="1116"/>
                  </a:lnTo>
                  <a:cubicBezTo>
                    <a:pt x="0" y="1251"/>
                    <a:pt x="106" y="1357"/>
                    <a:pt x="241" y="1357"/>
                  </a:cubicBezTo>
                  <a:lnTo>
                    <a:pt x="1116" y="1357"/>
                  </a:lnTo>
                  <a:cubicBezTo>
                    <a:pt x="1250" y="1357"/>
                    <a:pt x="1356" y="1251"/>
                    <a:pt x="1356" y="1116"/>
                  </a:cubicBezTo>
                  <a:lnTo>
                    <a:pt x="1356" y="241"/>
                  </a:lnTo>
                  <a:cubicBezTo>
                    <a:pt x="1356" y="107"/>
                    <a:pt x="1250" y="1"/>
                    <a:pt x="1116" y="1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7"/>
            <p:cNvSpPr/>
            <p:nvPr/>
          </p:nvSpPr>
          <p:spPr>
            <a:xfrm>
              <a:off x="2371760" y="1831435"/>
              <a:ext cx="35200" cy="35200"/>
            </a:xfrm>
            <a:custGeom>
              <a:avLst/>
              <a:gdLst/>
              <a:ahLst/>
              <a:cxnLst/>
              <a:rect l="l" t="t" r="r" b="b"/>
              <a:pathLst>
                <a:path w="1347" h="1347" extrusionOk="0">
                  <a:moveTo>
                    <a:pt x="240" y="1"/>
                  </a:moveTo>
                  <a:cubicBezTo>
                    <a:pt x="106" y="1"/>
                    <a:pt x="0" y="106"/>
                    <a:pt x="0" y="241"/>
                  </a:cubicBezTo>
                  <a:lnTo>
                    <a:pt x="0" y="1106"/>
                  </a:lnTo>
                  <a:cubicBezTo>
                    <a:pt x="0" y="1231"/>
                    <a:pt x="106" y="1347"/>
                    <a:pt x="240" y="1347"/>
                  </a:cubicBezTo>
                  <a:lnTo>
                    <a:pt x="1106" y="1347"/>
                  </a:lnTo>
                  <a:cubicBezTo>
                    <a:pt x="1241" y="1347"/>
                    <a:pt x="1346" y="1231"/>
                    <a:pt x="1346" y="1106"/>
                  </a:cubicBezTo>
                  <a:lnTo>
                    <a:pt x="1346" y="241"/>
                  </a:lnTo>
                  <a:cubicBezTo>
                    <a:pt x="1346" y="106"/>
                    <a:pt x="1241" y="1"/>
                    <a:pt x="1106" y="1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7"/>
            <p:cNvSpPr/>
            <p:nvPr/>
          </p:nvSpPr>
          <p:spPr>
            <a:xfrm>
              <a:off x="2522022" y="1831174"/>
              <a:ext cx="35462" cy="35462"/>
            </a:xfrm>
            <a:custGeom>
              <a:avLst/>
              <a:gdLst/>
              <a:ahLst/>
              <a:cxnLst/>
              <a:rect l="l" t="t" r="r" b="b"/>
              <a:pathLst>
                <a:path w="1357" h="1357" extrusionOk="0">
                  <a:moveTo>
                    <a:pt x="241" y="1"/>
                  </a:moveTo>
                  <a:cubicBezTo>
                    <a:pt x="106" y="1"/>
                    <a:pt x="0" y="107"/>
                    <a:pt x="0" y="241"/>
                  </a:cubicBezTo>
                  <a:lnTo>
                    <a:pt x="0" y="1116"/>
                  </a:lnTo>
                  <a:cubicBezTo>
                    <a:pt x="0" y="1251"/>
                    <a:pt x="106" y="1357"/>
                    <a:pt x="241" y="1357"/>
                  </a:cubicBezTo>
                  <a:lnTo>
                    <a:pt x="1116" y="1357"/>
                  </a:lnTo>
                  <a:cubicBezTo>
                    <a:pt x="1251" y="1357"/>
                    <a:pt x="1356" y="1251"/>
                    <a:pt x="1356" y="1116"/>
                  </a:cubicBezTo>
                  <a:lnTo>
                    <a:pt x="1356" y="241"/>
                  </a:lnTo>
                  <a:cubicBezTo>
                    <a:pt x="1356" y="107"/>
                    <a:pt x="1251" y="1"/>
                    <a:pt x="1116" y="1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7"/>
            <p:cNvSpPr/>
            <p:nvPr/>
          </p:nvSpPr>
          <p:spPr>
            <a:xfrm>
              <a:off x="2220479" y="1666095"/>
              <a:ext cx="35462" cy="35200"/>
            </a:xfrm>
            <a:custGeom>
              <a:avLst/>
              <a:gdLst/>
              <a:ahLst/>
              <a:cxnLst/>
              <a:rect l="l" t="t" r="r" b="b"/>
              <a:pathLst>
                <a:path w="1357" h="1347" extrusionOk="0">
                  <a:moveTo>
                    <a:pt x="24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1116"/>
                  </a:lnTo>
                  <a:cubicBezTo>
                    <a:pt x="0" y="1241"/>
                    <a:pt x="106" y="1346"/>
                    <a:pt x="241" y="1346"/>
                  </a:cubicBezTo>
                  <a:lnTo>
                    <a:pt x="1116" y="1346"/>
                  </a:lnTo>
                  <a:cubicBezTo>
                    <a:pt x="1250" y="1346"/>
                    <a:pt x="1356" y="1241"/>
                    <a:pt x="1356" y="1116"/>
                  </a:cubicBezTo>
                  <a:lnTo>
                    <a:pt x="1356" y="231"/>
                  </a:lnTo>
                  <a:cubicBezTo>
                    <a:pt x="1356" y="106"/>
                    <a:pt x="1250" y="0"/>
                    <a:pt x="1116" y="0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7"/>
            <p:cNvSpPr/>
            <p:nvPr/>
          </p:nvSpPr>
          <p:spPr>
            <a:xfrm>
              <a:off x="2522022" y="1666095"/>
              <a:ext cx="35462" cy="35200"/>
            </a:xfrm>
            <a:custGeom>
              <a:avLst/>
              <a:gdLst/>
              <a:ahLst/>
              <a:cxnLst/>
              <a:rect l="l" t="t" r="r" b="b"/>
              <a:pathLst>
                <a:path w="1357" h="1347" extrusionOk="0">
                  <a:moveTo>
                    <a:pt x="24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1116"/>
                  </a:lnTo>
                  <a:cubicBezTo>
                    <a:pt x="0" y="1241"/>
                    <a:pt x="106" y="1346"/>
                    <a:pt x="241" y="1346"/>
                  </a:cubicBezTo>
                  <a:lnTo>
                    <a:pt x="1116" y="1346"/>
                  </a:lnTo>
                  <a:cubicBezTo>
                    <a:pt x="1251" y="1346"/>
                    <a:pt x="1356" y="1241"/>
                    <a:pt x="1356" y="1116"/>
                  </a:cubicBezTo>
                  <a:lnTo>
                    <a:pt x="1356" y="231"/>
                  </a:lnTo>
                  <a:cubicBezTo>
                    <a:pt x="1356" y="106"/>
                    <a:pt x="1251" y="0"/>
                    <a:pt x="1116" y="0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67"/>
          <p:cNvGrpSpPr/>
          <p:nvPr/>
        </p:nvGrpSpPr>
        <p:grpSpPr>
          <a:xfrm>
            <a:off x="3350726" y="3281010"/>
            <a:ext cx="520715" cy="576000"/>
            <a:chOff x="2212927" y="3348897"/>
            <a:chExt cx="307606" cy="366482"/>
          </a:xfrm>
        </p:grpSpPr>
        <p:sp>
          <p:nvSpPr>
            <p:cNvPr id="1883" name="Google Shape;1883;p67"/>
            <p:cNvSpPr/>
            <p:nvPr/>
          </p:nvSpPr>
          <p:spPr>
            <a:xfrm>
              <a:off x="2234539" y="3408218"/>
              <a:ext cx="222936" cy="219905"/>
            </a:xfrm>
            <a:custGeom>
              <a:avLst/>
              <a:gdLst/>
              <a:ahLst/>
              <a:cxnLst/>
              <a:rect l="l" t="t" r="r" b="b"/>
              <a:pathLst>
                <a:path w="8531" h="8415" extrusionOk="0">
                  <a:moveTo>
                    <a:pt x="6511" y="1"/>
                  </a:moveTo>
                  <a:cubicBezTo>
                    <a:pt x="6417" y="1"/>
                    <a:pt x="6323" y="37"/>
                    <a:pt x="6251" y="109"/>
                  </a:cubicBezTo>
                  <a:lnTo>
                    <a:pt x="3664" y="2696"/>
                  </a:lnTo>
                  <a:lnTo>
                    <a:pt x="1482" y="4878"/>
                  </a:lnTo>
                  <a:cubicBezTo>
                    <a:pt x="1126" y="5234"/>
                    <a:pt x="982" y="5744"/>
                    <a:pt x="1097" y="6234"/>
                  </a:cubicBezTo>
                  <a:lnTo>
                    <a:pt x="318" y="7013"/>
                  </a:lnTo>
                  <a:cubicBezTo>
                    <a:pt x="1" y="7331"/>
                    <a:pt x="1" y="7859"/>
                    <a:pt x="318" y="8177"/>
                  </a:cubicBezTo>
                  <a:cubicBezTo>
                    <a:pt x="477" y="8335"/>
                    <a:pt x="686" y="8415"/>
                    <a:pt x="896" y="8415"/>
                  </a:cubicBezTo>
                  <a:cubicBezTo>
                    <a:pt x="1107" y="8415"/>
                    <a:pt x="1318" y="8335"/>
                    <a:pt x="1482" y="8177"/>
                  </a:cubicBezTo>
                  <a:lnTo>
                    <a:pt x="2260" y="7398"/>
                  </a:lnTo>
                  <a:cubicBezTo>
                    <a:pt x="2370" y="7424"/>
                    <a:pt x="2481" y="7437"/>
                    <a:pt x="2591" y="7437"/>
                  </a:cubicBezTo>
                  <a:cubicBezTo>
                    <a:pt x="2969" y="7437"/>
                    <a:pt x="3341" y="7288"/>
                    <a:pt x="3616" y="7013"/>
                  </a:cubicBezTo>
                  <a:lnTo>
                    <a:pt x="5799" y="4830"/>
                  </a:lnTo>
                  <a:lnTo>
                    <a:pt x="8386" y="2244"/>
                  </a:lnTo>
                  <a:cubicBezTo>
                    <a:pt x="8530" y="2099"/>
                    <a:pt x="8530" y="1859"/>
                    <a:pt x="8386" y="1715"/>
                  </a:cubicBezTo>
                  <a:lnTo>
                    <a:pt x="6770" y="109"/>
                  </a:lnTo>
                  <a:cubicBezTo>
                    <a:pt x="6698" y="37"/>
                    <a:pt x="6604" y="1"/>
                    <a:pt x="6511" y="1"/>
                  </a:cubicBezTo>
                  <a:close/>
                </a:path>
              </a:pathLst>
            </a:custGeom>
            <a:solidFill>
              <a:srgbClr val="C5D0DA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7"/>
            <p:cNvSpPr/>
            <p:nvPr/>
          </p:nvSpPr>
          <p:spPr>
            <a:xfrm>
              <a:off x="2330288" y="3408218"/>
              <a:ext cx="127187" cy="126246"/>
            </a:xfrm>
            <a:custGeom>
              <a:avLst/>
              <a:gdLst/>
              <a:ahLst/>
              <a:cxnLst/>
              <a:rect l="l" t="t" r="r" b="b"/>
              <a:pathLst>
                <a:path w="4867" h="4831" extrusionOk="0">
                  <a:moveTo>
                    <a:pt x="2847" y="1"/>
                  </a:moveTo>
                  <a:cubicBezTo>
                    <a:pt x="2753" y="1"/>
                    <a:pt x="2659" y="37"/>
                    <a:pt x="2587" y="109"/>
                  </a:cubicBezTo>
                  <a:lnTo>
                    <a:pt x="0" y="2696"/>
                  </a:lnTo>
                  <a:lnTo>
                    <a:pt x="2135" y="4830"/>
                  </a:lnTo>
                  <a:lnTo>
                    <a:pt x="4722" y="2244"/>
                  </a:lnTo>
                  <a:cubicBezTo>
                    <a:pt x="4866" y="2099"/>
                    <a:pt x="4866" y="1859"/>
                    <a:pt x="4722" y="1715"/>
                  </a:cubicBezTo>
                  <a:lnTo>
                    <a:pt x="3106" y="109"/>
                  </a:lnTo>
                  <a:cubicBezTo>
                    <a:pt x="3034" y="37"/>
                    <a:pt x="2940" y="1"/>
                    <a:pt x="2847" y="1"/>
                  </a:cubicBezTo>
                  <a:close/>
                </a:path>
              </a:pathLst>
            </a:custGeom>
            <a:solidFill>
              <a:srgbClr val="E5EAEE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7"/>
            <p:cNvSpPr/>
            <p:nvPr/>
          </p:nvSpPr>
          <p:spPr>
            <a:xfrm>
              <a:off x="2212927" y="3640797"/>
              <a:ext cx="53049" cy="74582"/>
            </a:xfrm>
            <a:custGeom>
              <a:avLst/>
              <a:gdLst/>
              <a:ahLst/>
              <a:cxnLst/>
              <a:rect l="l" t="t" r="r" b="b"/>
              <a:pathLst>
                <a:path w="2030" h="2854" extrusionOk="0">
                  <a:moveTo>
                    <a:pt x="1073" y="0"/>
                  </a:moveTo>
                  <a:cubicBezTo>
                    <a:pt x="1001" y="0"/>
                    <a:pt x="929" y="41"/>
                    <a:pt x="895" y="123"/>
                  </a:cubicBezTo>
                  <a:lnTo>
                    <a:pt x="251" y="1604"/>
                  </a:lnTo>
                  <a:cubicBezTo>
                    <a:pt x="1" y="2171"/>
                    <a:pt x="395" y="2815"/>
                    <a:pt x="1010" y="2854"/>
                  </a:cubicBezTo>
                  <a:lnTo>
                    <a:pt x="1135" y="2854"/>
                  </a:lnTo>
                  <a:cubicBezTo>
                    <a:pt x="1376" y="2844"/>
                    <a:pt x="1607" y="2729"/>
                    <a:pt x="1760" y="2537"/>
                  </a:cubicBezTo>
                  <a:cubicBezTo>
                    <a:pt x="1982" y="2277"/>
                    <a:pt x="2030" y="1912"/>
                    <a:pt x="1895" y="1604"/>
                  </a:cubicBezTo>
                  <a:lnTo>
                    <a:pt x="1395" y="450"/>
                  </a:lnTo>
                  <a:lnTo>
                    <a:pt x="1251" y="123"/>
                  </a:lnTo>
                  <a:cubicBezTo>
                    <a:pt x="1217" y="41"/>
                    <a:pt x="1145" y="0"/>
                    <a:pt x="1073" y="0"/>
                  </a:cubicBezTo>
                  <a:close/>
                </a:path>
              </a:pathLst>
            </a:custGeom>
            <a:solidFill>
              <a:srgbClr val="B8C6D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7"/>
            <p:cNvSpPr/>
            <p:nvPr/>
          </p:nvSpPr>
          <p:spPr>
            <a:xfrm>
              <a:off x="2233284" y="3652295"/>
              <a:ext cx="32457" cy="54800"/>
            </a:xfrm>
            <a:custGeom>
              <a:avLst/>
              <a:gdLst/>
              <a:ahLst/>
              <a:cxnLst/>
              <a:rect l="l" t="t" r="r" b="b"/>
              <a:pathLst>
                <a:path w="1242" h="2097" extrusionOk="0">
                  <a:moveTo>
                    <a:pt x="606" y="0"/>
                  </a:moveTo>
                  <a:lnTo>
                    <a:pt x="241" y="846"/>
                  </a:lnTo>
                  <a:cubicBezTo>
                    <a:pt x="1" y="1404"/>
                    <a:pt x="376" y="2039"/>
                    <a:pt x="981" y="2097"/>
                  </a:cubicBezTo>
                  <a:cubicBezTo>
                    <a:pt x="1193" y="1827"/>
                    <a:pt x="1241" y="1472"/>
                    <a:pt x="1106" y="1164"/>
                  </a:cubicBezTo>
                  <a:lnTo>
                    <a:pt x="606" y="0"/>
                  </a:lnTo>
                  <a:close/>
                </a:path>
              </a:pathLst>
            </a:custGeom>
            <a:solidFill>
              <a:srgbClr val="C5D0DA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7"/>
            <p:cNvSpPr/>
            <p:nvPr/>
          </p:nvSpPr>
          <p:spPr>
            <a:xfrm>
              <a:off x="2229756" y="3408218"/>
              <a:ext cx="201586" cy="219722"/>
            </a:xfrm>
            <a:custGeom>
              <a:avLst/>
              <a:gdLst/>
              <a:ahLst/>
              <a:cxnLst/>
              <a:rect l="l" t="t" r="r" b="b"/>
              <a:pathLst>
                <a:path w="7714" h="8408" extrusionOk="0">
                  <a:moveTo>
                    <a:pt x="7710" y="855"/>
                  </a:moveTo>
                  <a:lnTo>
                    <a:pt x="7713" y="859"/>
                  </a:lnTo>
                  <a:cubicBezTo>
                    <a:pt x="7712" y="858"/>
                    <a:pt x="7711" y="857"/>
                    <a:pt x="7710" y="855"/>
                  </a:cubicBezTo>
                  <a:close/>
                  <a:moveTo>
                    <a:pt x="6694" y="1"/>
                  </a:moveTo>
                  <a:cubicBezTo>
                    <a:pt x="6600" y="1"/>
                    <a:pt x="6506" y="37"/>
                    <a:pt x="6434" y="109"/>
                  </a:cubicBezTo>
                  <a:lnTo>
                    <a:pt x="3847" y="2696"/>
                  </a:lnTo>
                  <a:lnTo>
                    <a:pt x="1665" y="4878"/>
                  </a:lnTo>
                  <a:cubicBezTo>
                    <a:pt x="1309" y="5234"/>
                    <a:pt x="1155" y="5744"/>
                    <a:pt x="1270" y="6234"/>
                  </a:cubicBezTo>
                  <a:lnTo>
                    <a:pt x="501" y="7013"/>
                  </a:lnTo>
                  <a:cubicBezTo>
                    <a:pt x="1" y="7504"/>
                    <a:pt x="318" y="8359"/>
                    <a:pt x="1020" y="8407"/>
                  </a:cubicBezTo>
                  <a:cubicBezTo>
                    <a:pt x="1001" y="8167"/>
                    <a:pt x="1088" y="7936"/>
                    <a:pt x="1261" y="7773"/>
                  </a:cubicBezTo>
                  <a:lnTo>
                    <a:pt x="2040" y="6994"/>
                  </a:lnTo>
                  <a:cubicBezTo>
                    <a:pt x="1924" y="6504"/>
                    <a:pt x="2068" y="5984"/>
                    <a:pt x="2424" y="5628"/>
                  </a:cubicBezTo>
                  <a:lnTo>
                    <a:pt x="4607" y="3446"/>
                  </a:lnTo>
                  <a:lnTo>
                    <a:pt x="7194" y="859"/>
                  </a:lnTo>
                  <a:cubicBezTo>
                    <a:pt x="7266" y="787"/>
                    <a:pt x="7360" y="751"/>
                    <a:pt x="7453" y="751"/>
                  </a:cubicBezTo>
                  <a:cubicBezTo>
                    <a:pt x="7546" y="751"/>
                    <a:pt x="7638" y="786"/>
                    <a:pt x="7710" y="855"/>
                  </a:cubicBezTo>
                  <a:lnTo>
                    <a:pt x="7710" y="855"/>
                  </a:lnTo>
                  <a:lnTo>
                    <a:pt x="6953" y="109"/>
                  </a:lnTo>
                  <a:cubicBezTo>
                    <a:pt x="6881" y="37"/>
                    <a:pt x="6787" y="1"/>
                    <a:pt x="6694" y="1"/>
                  </a:cubicBezTo>
                  <a:close/>
                </a:path>
              </a:pathLst>
            </a:custGeom>
            <a:solidFill>
              <a:srgbClr val="B8C6D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7"/>
            <p:cNvSpPr/>
            <p:nvPr/>
          </p:nvSpPr>
          <p:spPr>
            <a:xfrm>
              <a:off x="2330288" y="3408035"/>
              <a:ext cx="101054" cy="90236"/>
            </a:xfrm>
            <a:custGeom>
              <a:avLst/>
              <a:gdLst/>
              <a:ahLst/>
              <a:cxnLst/>
              <a:rect l="l" t="t" r="r" b="b"/>
              <a:pathLst>
                <a:path w="3867" h="3453" extrusionOk="0">
                  <a:moveTo>
                    <a:pt x="2852" y="0"/>
                  </a:moveTo>
                  <a:cubicBezTo>
                    <a:pt x="2755" y="0"/>
                    <a:pt x="2659" y="39"/>
                    <a:pt x="2587" y="116"/>
                  </a:cubicBezTo>
                  <a:lnTo>
                    <a:pt x="0" y="2693"/>
                  </a:lnTo>
                  <a:lnTo>
                    <a:pt x="760" y="3453"/>
                  </a:lnTo>
                  <a:lnTo>
                    <a:pt x="3347" y="866"/>
                  </a:lnTo>
                  <a:cubicBezTo>
                    <a:pt x="3419" y="794"/>
                    <a:pt x="3513" y="758"/>
                    <a:pt x="3606" y="758"/>
                  </a:cubicBezTo>
                  <a:cubicBezTo>
                    <a:pt x="3700" y="758"/>
                    <a:pt x="3794" y="794"/>
                    <a:pt x="3866" y="866"/>
                  </a:cubicBezTo>
                  <a:lnTo>
                    <a:pt x="3116" y="116"/>
                  </a:lnTo>
                  <a:cubicBezTo>
                    <a:pt x="3044" y="39"/>
                    <a:pt x="2948" y="0"/>
                    <a:pt x="2852" y="0"/>
                  </a:cubicBezTo>
                  <a:close/>
                </a:path>
              </a:pathLst>
            </a:custGeom>
            <a:solidFill>
              <a:srgbClr val="DFE5EA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7"/>
            <p:cNvSpPr/>
            <p:nvPr/>
          </p:nvSpPr>
          <p:spPr>
            <a:xfrm>
              <a:off x="2389086" y="3348897"/>
              <a:ext cx="131446" cy="126142"/>
            </a:xfrm>
            <a:custGeom>
              <a:avLst/>
              <a:gdLst/>
              <a:ahLst/>
              <a:cxnLst/>
              <a:rect l="l" t="t" r="r" b="b"/>
              <a:pathLst>
                <a:path w="5030" h="4827" extrusionOk="0">
                  <a:moveTo>
                    <a:pt x="2991" y="1"/>
                  </a:moveTo>
                  <a:cubicBezTo>
                    <a:pt x="2528" y="1"/>
                    <a:pt x="2072" y="183"/>
                    <a:pt x="1731" y="523"/>
                  </a:cubicBezTo>
                  <a:lnTo>
                    <a:pt x="126" y="2119"/>
                  </a:lnTo>
                  <a:cubicBezTo>
                    <a:pt x="1" y="2254"/>
                    <a:pt x="1" y="2465"/>
                    <a:pt x="126" y="2600"/>
                  </a:cubicBezTo>
                  <a:lnTo>
                    <a:pt x="2251" y="4725"/>
                  </a:lnTo>
                  <a:cubicBezTo>
                    <a:pt x="2318" y="4792"/>
                    <a:pt x="2407" y="4826"/>
                    <a:pt x="2495" y="4826"/>
                  </a:cubicBezTo>
                  <a:cubicBezTo>
                    <a:pt x="2582" y="4826"/>
                    <a:pt x="2669" y="4792"/>
                    <a:pt x="2731" y="4725"/>
                  </a:cubicBezTo>
                  <a:lnTo>
                    <a:pt x="4049" y="3417"/>
                  </a:lnTo>
                  <a:lnTo>
                    <a:pt x="4337" y="3129"/>
                  </a:lnTo>
                  <a:cubicBezTo>
                    <a:pt x="5020" y="2427"/>
                    <a:pt x="5030" y="1311"/>
                    <a:pt x="4337" y="619"/>
                  </a:cubicBezTo>
                  <a:lnTo>
                    <a:pt x="4241" y="523"/>
                  </a:lnTo>
                  <a:cubicBezTo>
                    <a:pt x="4078" y="359"/>
                    <a:pt x="3885" y="225"/>
                    <a:pt x="3674" y="138"/>
                  </a:cubicBezTo>
                  <a:cubicBezTo>
                    <a:pt x="3454" y="46"/>
                    <a:pt x="3222" y="1"/>
                    <a:pt x="2991" y="1"/>
                  </a:cubicBezTo>
                  <a:close/>
                </a:path>
              </a:pathLst>
            </a:custGeom>
            <a:solidFill>
              <a:srgbClr val="435D7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7"/>
            <p:cNvSpPr/>
            <p:nvPr/>
          </p:nvSpPr>
          <p:spPr>
            <a:xfrm>
              <a:off x="2450158" y="3352738"/>
              <a:ext cx="70140" cy="85479"/>
            </a:xfrm>
            <a:custGeom>
              <a:avLst/>
              <a:gdLst/>
              <a:ahLst/>
              <a:cxnLst/>
              <a:rect l="l" t="t" r="r" b="b"/>
              <a:pathLst>
                <a:path w="2684" h="3271" extrusionOk="0">
                  <a:moveTo>
                    <a:pt x="1337" y="1"/>
                  </a:moveTo>
                  <a:lnTo>
                    <a:pt x="125" y="1203"/>
                  </a:lnTo>
                  <a:cubicBezTo>
                    <a:pt x="0" y="1338"/>
                    <a:pt x="0" y="1549"/>
                    <a:pt x="125" y="1684"/>
                  </a:cubicBezTo>
                  <a:lnTo>
                    <a:pt x="1712" y="3270"/>
                  </a:lnTo>
                  <a:lnTo>
                    <a:pt x="2000" y="2982"/>
                  </a:lnTo>
                  <a:cubicBezTo>
                    <a:pt x="2683" y="2280"/>
                    <a:pt x="2683" y="1164"/>
                    <a:pt x="1991" y="472"/>
                  </a:cubicBezTo>
                  <a:lnTo>
                    <a:pt x="1895" y="376"/>
                  </a:lnTo>
                  <a:cubicBezTo>
                    <a:pt x="1731" y="212"/>
                    <a:pt x="1539" y="87"/>
                    <a:pt x="1337" y="1"/>
                  </a:cubicBezTo>
                  <a:close/>
                </a:path>
              </a:pathLst>
            </a:custGeom>
            <a:solidFill>
              <a:srgbClr val="526A7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7"/>
            <p:cNvSpPr/>
            <p:nvPr/>
          </p:nvSpPr>
          <p:spPr>
            <a:xfrm>
              <a:off x="2356159" y="3369908"/>
              <a:ext cx="139992" cy="137405"/>
            </a:xfrm>
            <a:custGeom>
              <a:avLst/>
              <a:gdLst/>
              <a:ahLst/>
              <a:cxnLst/>
              <a:rect l="l" t="t" r="r" b="b"/>
              <a:pathLst>
                <a:path w="5357" h="5258" extrusionOk="0">
                  <a:moveTo>
                    <a:pt x="1059" y="0"/>
                  </a:moveTo>
                  <a:cubicBezTo>
                    <a:pt x="926" y="0"/>
                    <a:pt x="794" y="51"/>
                    <a:pt x="693" y="152"/>
                  </a:cubicBezTo>
                  <a:lnTo>
                    <a:pt x="193" y="652"/>
                  </a:lnTo>
                  <a:cubicBezTo>
                    <a:pt x="1" y="854"/>
                    <a:pt x="1" y="1181"/>
                    <a:pt x="193" y="1383"/>
                  </a:cubicBezTo>
                  <a:lnTo>
                    <a:pt x="828" y="2008"/>
                  </a:lnTo>
                  <a:lnTo>
                    <a:pt x="3943" y="5114"/>
                  </a:lnTo>
                  <a:cubicBezTo>
                    <a:pt x="4040" y="5210"/>
                    <a:pt x="4169" y="5258"/>
                    <a:pt x="4300" y="5258"/>
                  </a:cubicBezTo>
                  <a:cubicBezTo>
                    <a:pt x="4431" y="5258"/>
                    <a:pt x="4564" y="5210"/>
                    <a:pt x="4665" y="5114"/>
                  </a:cubicBezTo>
                  <a:lnTo>
                    <a:pt x="5165" y="4614"/>
                  </a:lnTo>
                  <a:cubicBezTo>
                    <a:pt x="5357" y="4412"/>
                    <a:pt x="5357" y="4104"/>
                    <a:pt x="5165" y="3902"/>
                  </a:cubicBezTo>
                  <a:lnTo>
                    <a:pt x="2059" y="786"/>
                  </a:lnTo>
                  <a:lnTo>
                    <a:pt x="1424" y="152"/>
                  </a:lnTo>
                  <a:cubicBezTo>
                    <a:pt x="1323" y="51"/>
                    <a:pt x="1191" y="0"/>
                    <a:pt x="1059" y="0"/>
                  </a:cubicBezTo>
                  <a:close/>
                </a:path>
              </a:pathLst>
            </a:custGeom>
            <a:solidFill>
              <a:srgbClr val="526A7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7"/>
            <p:cNvSpPr/>
            <p:nvPr/>
          </p:nvSpPr>
          <p:spPr>
            <a:xfrm>
              <a:off x="2372492" y="3386476"/>
              <a:ext cx="123659" cy="120837"/>
            </a:xfrm>
            <a:custGeom>
              <a:avLst/>
              <a:gdLst/>
              <a:ahLst/>
              <a:cxnLst/>
              <a:rect l="l" t="t" r="r" b="b"/>
              <a:pathLst>
                <a:path w="4732" h="4624" extrusionOk="0">
                  <a:moveTo>
                    <a:pt x="1060" y="1"/>
                  </a:moveTo>
                  <a:cubicBezTo>
                    <a:pt x="929" y="1"/>
                    <a:pt x="799" y="51"/>
                    <a:pt x="703" y="152"/>
                  </a:cubicBezTo>
                  <a:lnTo>
                    <a:pt x="203" y="652"/>
                  </a:lnTo>
                  <a:cubicBezTo>
                    <a:pt x="1" y="854"/>
                    <a:pt x="1" y="1172"/>
                    <a:pt x="203" y="1374"/>
                  </a:cubicBezTo>
                  <a:lnTo>
                    <a:pt x="3318" y="4480"/>
                  </a:lnTo>
                  <a:cubicBezTo>
                    <a:pt x="3415" y="4576"/>
                    <a:pt x="3544" y="4624"/>
                    <a:pt x="3675" y="4624"/>
                  </a:cubicBezTo>
                  <a:cubicBezTo>
                    <a:pt x="3806" y="4624"/>
                    <a:pt x="3939" y="4576"/>
                    <a:pt x="4040" y="4480"/>
                  </a:cubicBezTo>
                  <a:lnTo>
                    <a:pt x="4540" y="3980"/>
                  </a:lnTo>
                  <a:cubicBezTo>
                    <a:pt x="4732" y="3778"/>
                    <a:pt x="4732" y="3470"/>
                    <a:pt x="4540" y="3268"/>
                  </a:cubicBezTo>
                  <a:lnTo>
                    <a:pt x="1424" y="152"/>
                  </a:lnTo>
                  <a:cubicBezTo>
                    <a:pt x="1323" y="51"/>
                    <a:pt x="1191" y="1"/>
                    <a:pt x="1060" y="1"/>
                  </a:cubicBezTo>
                  <a:close/>
                </a:path>
              </a:pathLst>
            </a:custGeom>
            <a:solidFill>
              <a:srgbClr val="697D90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68"/>
          <p:cNvSpPr txBox="1">
            <a:spLocks noGrp="1"/>
          </p:cNvSpPr>
          <p:nvPr>
            <p:ph type="title" idx="2"/>
          </p:nvPr>
        </p:nvSpPr>
        <p:spPr>
          <a:xfrm>
            <a:off x="6052684" y="2338500"/>
            <a:ext cx="11067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98" name="Google Shape;1898;p68"/>
          <p:cNvSpPr txBox="1">
            <a:spLocks noGrp="1"/>
          </p:cNvSpPr>
          <p:nvPr>
            <p:ph type="title"/>
          </p:nvPr>
        </p:nvSpPr>
        <p:spPr>
          <a:xfrm>
            <a:off x="4572000" y="720000"/>
            <a:ext cx="4068000" cy="16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Bold"/>
                <a:ea typeface="Barlow SemiBold"/>
                <a:cs typeface="Barlow SemiBold"/>
                <a:sym typeface="Barlow SemiBold"/>
              </a:rPr>
              <a:t>DATA ANALYSIS</a:t>
            </a:r>
            <a:endParaRPr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899" name="Google Shape;1899;p68"/>
          <p:cNvSpPr/>
          <p:nvPr/>
        </p:nvSpPr>
        <p:spPr>
          <a:xfrm>
            <a:off x="1162231" y="2248310"/>
            <a:ext cx="972910" cy="1866329"/>
          </a:xfrm>
          <a:custGeom>
            <a:avLst/>
            <a:gdLst/>
            <a:ahLst/>
            <a:cxnLst/>
            <a:rect l="l" t="t" r="r" b="b"/>
            <a:pathLst>
              <a:path w="46534" h="89266" extrusionOk="0">
                <a:moveTo>
                  <a:pt x="14608" y="0"/>
                </a:moveTo>
                <a:cubicBezTo>
                  <a:pt x="12717" y="0"/>
                  <a:pt x="10843" y="228"/>
                  <a:pt x="9040" y="797"/>
                </a:cubicBezTo>
                <a:cubicBezTo>
                  <a:pt x="5337" y="2031"/>
                  <a:pt x="2002" y="4867"/>
                  <a:pt x="1034" y="8669"/>
                </a:cubicBezTo>
                <a:cubicBezTo>
                  <a:pt x="0" y="12739"/>
                  <a:pt x="1334" y="16542"/>
                  <a:pt x="3202" y="20077"/>
                </a:cubicBezTo>
                <a:cubicBezTo>
                  <a:pt x="4570" y="22679"/>
                  <a:pt x="5971" y="25581"/>
                  <a:pt x="6638" y="28450"/>
                </a:cubicBezTo>
                <a:cubicBezTo>
                  <a:pt x="7239" y="31219"/>
                  <a:pt x="7472" y="34054"/>
                  <a:pt x="8239" y="36789"/>
                </a:cubicBezTo>
                <a:cubicBezTo>
                  <a:pt x="10341" y="43861"/>
                  <a:pt x="14544" y="48731"/>
                  <a:pt x="18347" y="54769"/>
                </a:cubicBezTo>
                <a:cubicBezTo>
                  <a:pt x="20415" y="58071"/>
                  <a:pt x="21882" y="61974"/>
                  <a:pt x="21149" y="65777"/>
                </a:cubicBezTo>
                <a:cubicBezTo>
                  <a:pt x="20548" y="68579"/>
                  <a:pt x="18847" y="71081"/>
                  <a:pt x="18714" y="73916"/>
                </a:cubicBezTo>
                <a:cubicBezTo>
                  <a:pt x="18513" y="78152"/>
                  <a:pt x="21549" y="81755"/>
                  <a:pt x="21215" y="85991"/>
                </a:cubicBezTo>
                <a:cubicBezTo>
                  <a:pt x="21149" y="86992"/>
                  <a:pt x="20515" y="88760"/>
                  <a:pt x="21716" y="89160"/>
                </a:cubicBezTo>
                <a:cubicBezTo>
                  <a:pt x="21916" y="89232"/>
                  <a:pt x="22100" y="89265"/>
                  <a:pt x="22268" y="89265"/>
                </a:cubicBezTo>
                <a:cubicBezTo>
                  <a:pt x="23972" y="89265"/>
                  <a:pt x="24072" y="85862"/>
                  <a:pt x="23951" y="84891"/>
                </a:cubicBezTo>
                <a:cubicBezTo>
                  <a:pt x="23450" y="80154"/>
                  <a:pt x="23250" y="74917"/>
                  <a:pt x="26219" y="71181"/>
                </a:cubicBezTo>
                <a:cubicBezTo>
                  <a:pt x="27653" y="69446"/>
                  <a:pt x="29688" y="68179"/>
                  <a:pt x="30922" y="66344"/>
                </a:cubicBezTo>
                <a:cubicBezTo>
                  <a:pt x="32690" y="63809"/>
                  <a:pt x="32757" y="60473"/>
                  <a:pt x="33191" y="57404"/>
                </a:cubicBezTo>
                <a:cubicBezTo>
                  <a:pt x="33858" y="52501"/>
                  <a:pt x="35526" y="47797"/>
                  <a:pt x="38094" y="43628"/>
                </a:cubicBezTo>
                <a:cubicBezTo>
                  <a:pt x="40863" y="39158"/>
                  <a:pt x="44032" y="35088"/>
                  <a:pt x="45366" y="29918"/>
                </a:cubicBezTo>
                <a:cubicBezTo>
                  <a:pt x="46533" y="25548"/>
                  <a:pt x="46233" y="20878"/>
                  <a:pt x="44665" y="16608"/>
                </a:cubicBezTo>
                <a:cubicBezTo>
                  <a:pt x="43431" y="13339"/>
                  <a:pt x="41430" y="10270"/>
                  <a:pt x="38761" y="7902"/>
                </a:cubicBezTo>
                <a:cubicBezTo>
                  <a:pt x="33658" y="3299"/>
                  <a:pt x="27153" y="1998"/>
                  <a:pt x="20582" y="630"/>
                </a:cubicBezTo>
                <a:cubicBezTo>
                  <a:pt x="18613" y="254"/>
                  <a:pt x="16601" y="0"/>
                  <a:pt x="14608" y="0"/>
                </a:cubicBezTo>
                <a:close/>
              </a:path>
            </a:pathLst>
          </a:custGeom>
          <a:solidFill>
            <a:schemeClr val="dk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68"/>
          <p:cNvSpPr/>
          <p:nvPr/>
        </p:nvSpPr>
        <p:spPr>
          <a:xfrm>
            <a:off x="620421" y="4020821"/>
            <a:ext cx="703726" cy="679306"/>
          </a:xfrm>
          <a:custGeom>
            <a:avLst/>
            <a:gdLst/>
            <a:ahLst/>
            <a:cxnLst/>
            <a:rect l="l" t="t" r="r" b="b"/>
            <a:pathLst>
              <a:path w="33659" h="32491" extrusionOk="0">
                <a:moveTo>
                  <a:pt x="5071" y="1"/>
                </a:moveTo>
                <a:lnTo>
                  <a:pt x="5071" y="15279"/>
                </a:lnTo>
                <a:lnTo>
                  <a:pt x="1" y="15279"/>
                </a:lnTo>
                <a:lnTo>
                  <a:pt x="1" y="25152"/>
                </a:lnTo>
                <a:lnTo>
                  <a:pt x="29021" y="32491"/>
                </a:lnTo>
                <a:lnTo>
                  <a:pt x="29021" y="28688"/>
                </a:lnTo>
                <a:lnTo>
                  <a:pt x="29655" y="28688"/>
                </a:lnTo>
                <a:cubicBezTo>
                  <a:pt x="30823" y="28688"/>
                  <a:pt x="31723" y="29622"/>
                  <a:pt x="31723" y="30790"/>
                </a:cubicBezTo>
                <a:lnTo>
                  <a:pt x="31723" y="32491"/>
                </a:lnTo>
                <a:lnTo>
                  <a:pt x="33658" y="32491"/>
                </a:lnTo>
                <a:lnTo>
                  <a:pt x="33658" y="30790"/>
                </a:lnTo>
                <a:cubicBezTo>
                  <a:pt x="33658" y="28588"/>
                  <a:pt x="31857" y="26787"/>
                  <a:pt x="29655" y="26787"/>
                </a:cubicBezTo>
                <a:lnTo>
                  <a:pt x="29021" y="26787"/>
                </a:lnTo>
                <a:lnTo>
                  <a:pt x="29021" y="15279"/>
                </a:lnTo>
                <a:lnTo>
                  <a:pt x="9341" y="15279"/>
                </a:lnTo>
                <a:lnTo>
                  <a:pt x="9341" y="1"/>
                </a:lnTo>
                <a:lnTo>
                  <a:pt x="7706" y="1"/>
                </a:lnTo>
                <a:lnTo>
                  <a:pt x="7706" y="15279"/>
                </a:lnTo>
                <a:lnTo>
                  <a:pt x="6706" y="15279"/>
                </a:lnTo>
                <a:lnTo>
                  <a:pt x="670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68"/>
          <p:cNvSpPr/>
          <p:nvPr/>
        </p:nvSpPr>
        <p:spPr>
          <a:xfrm>
            <a:off x="3158129" y="4242436"/>
            <a:ext cx="570524" cy="422645"/>
          </a:xfrm>
          <a:custGeom>
            <a:avLst/>
            <a:gdLst/>
            <a:ahLst/>
            <a:cxnLst/>
            <a:rect l="l" t="t" r="r" b="b"/>
            <a:pathLst>
              <a:path w="27288" h="20215" extrusionOk="0">
                <a:moveTo>
                  <a:pt x="4604" y="0"/>
                </a:moveTo>
                <a:lnTo>
                  <a:pt x="4604" y="901"/>
                </a:lnTo>
                <a:lnTo>
                  <a:pt x="3637" y="901"/>
                </a:lnTo>
                <a:lnTo>
                  <a:pt x="3637" y="6905"/>
                </a:lnTo>
                <a:lnTo>
                  <a:pt x="1" y="6905"/>
                </a:lnTo>
                <a:lnTo>
                  <a:pt x="1" y="20215"/>
                </a:lnTo>
                <a:lnTo>
                  <a:pt x="27287" y="20215"/>
                </a:lnTo>
                <a:lnTo>
                  <a:pt x="27287" y="6905"/>
                </a:lnTo>
                <a:lnTo>
                  <a:pt x="26053" y="6905"/>
                </a:lnTo>
                <a:lnTo>
                  <a:pt x="26053" y="6004"/>
                </a:lnTo>
                <a:lnTo>
                  <a:pt x="20882" y="6004"/>
                </a:lnTo>
                <a:lnTo>
                  <a:pt x="20882" y="6905"/>
                </a:lnTo>
                <a:lnTo>
                  <a:pt x="18447" y="6905"/>
                </a:lnTo>
                <a:lnTo>
                  <a:pt x="18447" y="901"/>
                </a:lnTo>
                <a:lnTo>
                  <a:pt x="17447" y="901"/>
                </a:lnTo>
                <a:lnTo>
                  <a:pt x="17447" y="0"/>
                </a:lnTo>
                <a:lnTo>
                  <a:pt x="12643" y="0"/>
                </a:lnTo>
                <a:lnTo>
                  <a:pt x="12643" y="901"/>
                </a:lnTo>
                <a:lnTo>
                  <a:pt x="11643" y="901"/>
                </a:lnTo>
                <a:lnTo>
                  <a:pt x="11643" y="6905"/>
                </a:lnTo>
                <a:lnTo>
                  <a:pt x="10375" y="6905"/>
                </a:lnTo>
                <a:lnTo>
                  <a:pt x="10375" y="901"/>
                </a:lnTo>
                <a:lnTo>
                  <a:pt x="9441" y="901"/>
                </a:lnTo>
                <a:lnTo>
                  <a:pt x="94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68"/>
          <p:cNvSpPr/>
          <p:nvPr/>
        </p:nvSpPr>
        <p:spPr>
          <a:xfrm>
            <a:off x="1374312" y="4145483"/>
            <a:ext cx="933164" cy="585849"/>
          </a:xfrm>
          <a:custGeom>
            <a:avLst/>
            <a:gdLst/>
            <a:ahLst/>
            <a:cxnLst/>
            <a:rect l="l" t="t" r="r" b="b"/>
            <a:pathLst>
              <a:path w="44633" h="28021" extrusionOk="0">
                <a:moveTo>
                  <a:pt x="21650" y="0"/>
                </a:moveTo>
                <a:lnTo>
                  <a:pt x="1" y="7406"/>
                </a:lnTo>
                <a:lnTo>
                  <a:pt x="1" y="28021"/>
                </a:lnTo>
                <a:lnTo>
                  <a:pt x="43265" y="15512"/>
                </a:lnTo>
                <a:lnTo>
                  <a:pt x="44633" y="7906"/>
                </a:lnTo>
                <a:lnTo>
                  <a:pt x="216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68"/>
          <p:cNvSpPr/>
          <p:nvPr/>
        </p:nvSpPr>
        <p:spPr>
          <a:xfrm>
            <a:off x="3806452" y="4167103"/>
            <a:ext cx="569813" cy="463812"/>
          </a:xfrm>
          <a:custGeom>
            <a:avLst/>
            <a:gdLst/>
            <a:ahLst/>
            <a:cxnLst/>
            <a:rect l="l" t="t" r="r" b="b"/>
            <a:pathLst>
              <a:path w="27254" h="22184" extrusionOk="0">
                <a:moveTo>
                  <a:pt x="1" y="1"/>
                </a:moveTo>
                <a:lnTo>
                  <a:pt x="234" y="22183"/>
                </a:lnTo>
                <a:lnTo>
                  <a:pt x="27253" y="22183"/>
                </a:lnTo>
                <a:lnTo>
                  <a:pt x="27253" y="9307"/>
                </a:lnTo>
                <a:lnTo>
                  <a:pt x="17980" y="1"/>
                </a:lnTo>
                <a:lnTo>
                  <a:pt x="18080" y="9040"/>
                </a:lnTo>
                <a:lnTo>
                  <a:pt x="9007" y="1"/>
                </a:lnTo>
                <a:lnTo>
                  <a:pt x="9107" y="9107"/>
                </a:lnTo>
                <a:lnTo>
                  <a:pt x="9107" y="910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68"/>
          <p:cNvSpPr/>
          <p:nvPr/>
        </p:nvSpPr>
        <p:spPr>
          <a:xfrm>
            <a:off x="2463666" y="3827626"/>
            <a:ext cx="972220" cy="822982"/>
          </a:xfrm>
          <a:custGeom>
            <a:avLst/>
            <a:gdLst/>
            <a:ahLst/>
            <a:cxnLst/>
            <a:rect l="l" t="t" r="r" b="b"/>
            <a:pathLst>
              <a:path w="46501" h="39363" extrusionOk="0">
                <a:moveTo>
                  <a:pt x="18013" y="1"/>
                </a:moveTo>
                <a:lnTo>
                  <a:pt x="18013" y="16146"/>
                </a:lnTo>
                <a:lnTo>
                  <a:pt x="15678" y="16146"/>
                </a:lnTo>
                <a:lnTo>
                  <a:pt x="15678" y="23585"/>
                </a:lnTo>
                <a:lnTo>
                  <a:pt x="1" y="23585"/>
                </a:lnTo>
                <a:lnTo>
                  <a:pt x="1" y="34926"/>
                </a:lnTo>
                <a:lnTo>
                  <a:pt x="46500" y="39362"/>
                </a:lnTo>
                <a:lnTo>
                  <a:pt x="46500" y="29656"/>
                </a:lnTo>
                <a:lnTo>
                  <a:pt x="31356" y="29656"/>
                </a:lnTo>
                <a:lnTo>
                  <a:pt x="31356" y="16146"/>
                </a:lnTo>
                <a:lnTo>
                  <a:pt x="21649" y="16146"/>
                </a:lnTo>
                <a:lnTo>
                  <a:pt x="216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68"/>
          <p:cNvSpPr/>
          <p:nvPr/>
        </p:nvSpPr>
        <p:spPr>
          <a:xfrm>
            <a:off x="1545888" y="4086207"/>
            <a:ext cx="182752" cy="209242"/>
          </a:xfrm>
          <a:custGeom>
            <a:avLst/>
            <a:gdLst/>
            <a:ahLst/>
            <a:cxnLst/>
            <a:rect l="l" t="t" r="r" b="b"/>
            <a:pathLst>
              <a:path w="8741" h="10008" extrusionOk="0">
                <a:moveTo>
                  <a:pt x="1302" y="0"/>
                </a:moveTo>
                <a:lnTo>
                  <a:pt x="1" y="10007"/>
                </a:lnTo>
                <a:lnTo>
                  <a:pt x="8740" y="10007"/>
                </a:lnTo>
                <a:lnTo>
                  <a:pt x="7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68"/>
          <p:cNvSpPr/>
          <p:nvPr/>
        </p:nvSpPr>
        <p:spPr>
          <a:xfrm>
            <a:off x="2945729" y="4282690"/>
            <a:ext cx="670943" cy="497975"/>
          </a:xfrm>
          <a:custGeom>
            <a:avLst/>
            <a:gdLst/>
            <a:ahLst/>
            <a:cxnLst/>
            <a:rect l="l" t="t" r="r" b="b"/>
            <a:pathLst>
              <a:path w="32091" h="23818" extrusionOk="0">
                <a:moveTo>
                  <a:pt x="5405" y="0"/>
                </a:moveTo>
                <a:lnTo>
                  <a:pt x="5405" y="1101"/>
                </a:lnTo>
                <a:lnTo>
                  <a:pt x="4204" y="1101"/>
                </a:lnTo>
                <a:lnTo>
                  <a:pt x="4204" y="8140"/>
                </a:lnTo>
                <a:lnTo>
                  <a:pt x="1" y="8140"/>
                </a:lnTo>
                <a:lnTo>
                  <a:pt x="1" y="23817"/>
                </a:lnTo>
                <a:lnTo>
                  <a:pt x="32090" y="23817"/>
                </a:lnTo>
                <a:lnTo>
                  <a:pt x="32090" y="8140"/>
                </a:lnTo>
                <a:lnTo>
                  <a:pt x="30656" y="8140"/>
                </a:lnTo>
                <a:lnTo>
                  <a:pt x="30656" y="7039"/>
                </a:lnTo>
                <a:lnTo>
                  <a:pt x="24585" y="7039"/>
                </a:lnTo>
                <a:lnTo>
                  <a:pt x="24585" y="8140"/>
                </a:lnTo>
                <a:lnTo>
                  <a:pt x="21650" y="8140"/>
                </a:lnTo>
                <a:lnTo>
                  <a:pt x="21650" y="1101"/>
                </a:lnTo>
                <a:lnTo>
                  <a:pt x="20482" y="1101"/>
                </a:lnTo>
                <a:lnTo>
                  <a:pt x="20482" y="0"/>
                </a:lnTo>
                <a:lnTo>
                  <a:pt x="14811" y="0"/>
                </a:lnTo>
                <a:lnTo>
                  <a:pt x="14811" y="1101"/>
                </a:lnTo>
                <a:lnTo>
                  <a:pt x="13677" y="1101"/>
                </a:lnTo>
                <a:lnTo>
                  <a:pt x="13677" y="8140"/>
                </a:lnTo>
                <a:lnTo>
                  <a:pt x="12176" y="8140"/>
                </a:lnTo>
                <a:lnTo>
                  <a:pt x="12176" y="1101"/>
                </a:lnTo>
                <a:lnTo>
                  <a:pt x="11075" y="1101"/>
                </a:lnTo>
                <a:lnTo>
                  <a:pt x="110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7" name="Google Shape;1907;p68"/>
          <p:cNvSpPr/>
          <p:nvPr/>
        </p:nvSpPr>
        <p:spPr>
          <a:xfrm>
            <a:off x="3662486" y="4388006"/>
            <a:ext cx="791600" cy="392664"/>
          </a:xfrm>
          <a:custGeom>
            <a:avLst/>
            <a:gdLst/>
            <a:ahLst/>
            <a:cxnLst/>
            <a:rect l="l" t="t" r="r" b="b"/>
            <a:pathLst>
              <a:path w="37862" h="18781" extrusionOk="0">
                <a:moveTo>
                  <a:pt x="18914" y="0"/>
                </a:moveTo>
                <a:lnTo>
                  <a:pt x="1" y="6505"/>
                </a:lnTo>
                <a:lnTo>
                  <a:pt x="1" y="18780"/>
                </a:lnTo>
                <a:lnTo>
                  <a:pt x="37861" y="18780"/>
                </a:lnTo>
                <a:lnTo>
                  <a:pt x="37861" y="6505"/>
                </a:lnTo>
                <a:lnTo>
                  <a:pt x="189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68"/>
          <p:cNvSpPr/>
          <p:nvPr/>
        </p:nvSpPr>
        <p:spPr>
          <a:xfrm>
            <a:off x="1583126" y="4316165"/>
            <a:ext cx="569792" cy="464502"/>
          </a:xfrm>
          <a:custGeom>
            <a:avLst/>
            <a:gdLst/>
            <a:ahLst/>
            <a:cxnLst/>
            <a:rect l="l" t="t" r="r" b="b"/>
            <a:pathLst>
              <a:path w="27253" h="22217" extrusionOk="0">
                <a:moveTo>
                  <a:pt x="9007" y="1"/>
                </a:moveTo>
                <a:lnTo>
                  <a:pt x="9073" y="9074"/>
                </a:lnTo>
                <a:lnTo>
                  <a:pt x="0" y="1"/>
                </a:lnTo>
                <a:lnTo>
                  <a:pt x="0" y="1"/>
                </a:lnTo>
                <a:lnTo>
                  <a:pt x="234" y="22216"/>
                </a:lnTo>
                <a:lnTo>
                  <a:pt x="27253" y="22216"/>
                </a:lnTo>
                <a:lnTo>
                  <a:pt x="27253" y="9274"/>
                </a:lnTo>
                <a:lnTo>
                  <a:pt x="17980" y="1"/>
                </a:lnTo>
                <a:lnTo>
                  <a:pt x="18046" y="9040"/>
                </a:lnTo>
                <a:lnTo>
                  <a:pt x="90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9" name="Google Shape;1909;p68"/>
          <p:cNvSpPr/>
          <p:nvPr/>
        </p:nvSpPr>
        <p:spPr>
          <a:xfrm>
            <a:off x="572107" y="3927684"/>
            <a:ext cx="971530" cy="852963"/>
          </a:xfrm>
          <a:custGeom>
            <a:avLst/>
            <a:gdLst/>
            <a:ahLst/>
            <a:cxnLst/>
            <a:rect l="l" t="t" r="r" b="b"/>
            <a:pathLst>
              <a:path w="46468" h="40797" extrusionOk="0">
                <a:moveTo>
                  <a:pt x="18014" y="1"/>
                </a:moveTo>
                <a:lnTo>
                  <a:pt x="18014" y="16145"/>
                </a:lnTo>
                <a:lnTo>
                  <a:pt x="15679" y="16145"/>
                </a:lnTo>
                <a:lnTo>
                  <a:pt x="15679" y="23617"/>
                </a:lnTo>
                <a:lnTo>
                  <a:pt x="1" y="23617"/>
                </a:lnTo>
                <a:lnTo>
                  <a:pt x="1" y="40796"/>
                </a:lnTo>
                <a:lnTo>
                  <a:pt x="46467" y="40796"/>
                </a:lnTo>
                <a:lnTo>
                  <a:pt x="46467" y="29655"/>
                </a:lnTo>
                <a:lnTo>
                  <a:pt x="31356" y="29655"/>
                </a:lnTo>
                <a:lnTo>
                  <a:pt x="31356" y="16145"/>
                </a:lnTo>
                <a:lnTo>
                  <a:pt x="21649" y="16145"/>
                </a:lnTo>
                <a:lnTo>
                  <a:pt x="216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0" name="Google Shape;1910;p68"/>
          <p:cNvSpPr/>
          <p:nvPr/>
        </p:nvSpPr>
        <p:spPr>
          <a:xfrm>
            <a:off x="2088602" y="1251914"/>
            <a:ext cx="868999" cy="2895542"/>
          </a:xfrm>
          <a:custGeom>
            <a:avLst/>
            <a:gdLst/>
            <a:ahLst/>
            <a:cxnLst/>
            <a:rect l="l" t="t" r="r" b="b"/>
            <a:pathLst>
              <a:path w="41564" h="138493" extrusionOk="0">
                <a:moveTo>
                  <a:pt x="31818" y="0"/>
                </a:moveTo>
                <a:cubicBezTo>
                  <a:pt x="31709" y="0"/>
                  <a:pt x="31599" y="2"/>
                  <a:pt x="31490" y="6"/>
                </a:cubicBezTo>
                <a:cubicBezTo>
                  <a:pt x="27954" y="140"/>
                  <a:pt x="24551" y="2508"/>
                  <a:pt x="23217" y="5777"/>
                </a:cubicBezTo>
                <a:cubicBezTo>
                  <a:pt x="22683" y="7111"/>
                  <a:pt x="22450" y="8512"/>
                  <a:pt x="22183" y="9980"/>
                </a:cubicBezTo>
                <a:cubicBezTo>
                  <a:pt x="20815" y="18119"/>
                  <a:pt x="18881" y="26125"/>
                  <a:pt x="16479" y="33997"/>
                </a:cubicBezTo>
                <a:cubicBezTo>
                  <a:pt x="16012" y="35532"/>
                  <a:pt x="15511" y="37066"/>
                  <a:pt x="14444" y="38300"/>
                </a:cubicBezTo>
                <a:cubicBezTo>
                  <a:pt x="13310" y="39535"/>
                  <a:pt x="11675" y="40202"/>
                  <a:pt x="10208" y="41102"/>
                </a:cubicBezTo>
                <a:cubicBezTo>
                  <a:pt x="8707" y="42070"/>
                  <a:pt x="7439" y="43337"/>
                  <a:pt x="6472" y="44805"/>
                </a:cubicBezTo>
                <a:cubicBezTo>
                  <a:pt x="6338" y="44872"/>
                  <a:pt x="6171" y="45005"/>
                  <a:pt x="6038" y="45072"/>
                </a:cubicBezTo>
                <a:cubicBezTo>
                  <a:pt x="3003" y="47374"/>
                  <a:pt x="768" y="50776"/>
                  <a:pt x="367" y="54579"/>
                </a:cubicBezTo>
                <a:cubicBezTo>
                  <a:pt x="0" y="58215"/>
                  <a:pt x="1268" y="61851"/>
                  <a:pt x="2969" y="65086"/>
                </a:cubicBezTo>
                <a:cubicBezTo>
                  <a:pt x="5137" y="69256"/>
                  <a:pt x="7372" y="73559"/>
                  <a:pt x="9174" y="77996"/>
                </a:cubicBezTo>
                <a:cubicBezTo>
                  <a:pt x="11008" y="82399"/>
                  <a:pt x="13043" y="87269"/>
                  <a:pt x="11942" y="92172"/>
                </a:cubicBezTo>
                <a:cubicBezTo>
                  <a:pt x="11175" y="95508"/>
                  <a:pt x="8940" y="98410"/>
                  <a:pt x="8640" y="101779"/>
                </a:cubicBezTo>
                <a:cubicBezTo>
                  <a:pt x="8273" y="106216"/>
                  <a:pt x="11275" y="110252"/>
                  <a:pt x="11475" y="114655"/>
                </a:cubicBezTo>
                <a:cubicBezTo>
                  <a:pt x="11609" y="117591"/>
                  <a:pt x="10508" y="120393"/>
                  <a:pt x="9674" y="123161"/>
                </a:cubicBezTo>
                <a:cubicBezTo>
                  <a:pt x="9040" y="125229"/>
                  <a:pt x="8673" y="127398"/>
                  <a:pt x="8973" y="129566"/>
                </a:cubicBezTo>
                <a:cubicBezTo>
                  <a:pt x="9307" y="132201"/>
                  <a:pt x="10775" y="134503"/>
                  <a:pt x="10808" y="137205"/>
                </a:cubicBezTo>
                <a:cubicBezTo>
                  <a:pt x="10808" y="137538"/>
                  <a:pt x="10808" y="137872"/>
                  <a:pt x="10975" y="138139"/>
                </a:cubicBezTo>
                <a:cubicBezTo>
                  <a:pt x="11091" y="138348"/>
                  <a:pt x="11322" y="138493"/>
                  <a:pt x="11541" y="138493"/>
                </a:cubicBezTo>
                <a:cubicBezTo>
                  <a:pt x="11636" y="138493"/>
                  <a:pt x="11728" y="138466"/>
                  <a:pt x="11809" y="138405"/>
                </a:cubicBezTo>
                <a:cubicBezTo>
                  <a:pt x="12009" y="138239"/>
                  <a:pt x="12042" y="137938"/>
                  <a:pt x="12042" y="137705"/>
                </a:cubicBezTo>
                <a:cubicBezTo>
                  <a:pt x="12042" y="136404"/>
                  <a:pt x="11775" y="134870"/>
                  <a:pt x="12109" y="133569"/>
                </a:cubicBezTo>
                <a:cubicBezTo>
                  <a:pt x="12142" y="133435"/>
                  <a:pt x="12176" y="133302"/>
                  <a:pt x="12276" y="133202"/>
                </a:cubicBezTo>
                <a:cubicBezTo>
                  <a:pt x="12421" y="133038"/>
                  <a:pt x="12574" y="132971"/>
                  <a:pt x="12725" y="132971"/>
                </a:cubicBezTo>
                <a:cubicBezTo>
                  <a:pt x="13096" y="132971"/>
                  <a:pt x="13454" y="133370"/>
                  <a:pt x="13643" y="133702"/>
                </a:cubicBezTo>
                <a:cubicBezTo>
                  <a:pt x="14010" y="134436"/>
                  <a:pt x="13543" y="135303"/>
                  <a:pt x="13443" y="136070"/>
                </a:cubicBezTo>
                <a:cubicBezTo>
                  <a:pt x="13310" y="136704"/>
                  <a:pt x="13277" y="137638"/>
                  <a:pt x="13810" y="138139"/>
                </a:cubicBezTo>
                <a:cubicBezTo>
                  <a:pt x="13907" y="138226"/>
                  <a:pt x="13997" y="138265"/>
                  <a:pt x="14080" y="138265"/>
                </a:cubicBezTo>
                <a:cubicBezTo>
                  <a:pt x="14629" y="138265"/>
                  <a:pt x="14895" y="136585"/>
                  <a:pt x="15011" y="136237"/>
                </a:cubicBezTo>
                <a:cubicBezTo>
                  <a:pt x="15345" y="135070"/>
                  <a:pt x="15712" y="133936"/>
                  <a:pt x="15812" y="132735"/>
                </a:cubicBezTo>
                <a:cubicBezTo>
                  <a:pt x="15845" y="131901"/>
                  <a:pt x="15945" y="131067"/>
                  <a:pt x="15978" y="130233"/>
                </a:cubicBezTo>
                <a:cubicBezTo>
                  <a:pt x="16012" y="129799"/>
                  <a:pt x="16012" y="129366"/>
                  <a:pt x="16045" y="128965"/>
                </a:cubicBezTo>
                <a:cubicBezTo>
                  <a:pt x="16145" y="128632"/>
                  <a:pt x="16312" y="128365"/>
                  <a:pt x="16379" y="128065"/>
                </a:cubicBezTo>
                <a:cubicBezTo>
                  <a:pt x="17146" y="126430"/>
                  <a:pt x="19014" y="125530"/>
                  <a:pt x="19781" y="123895"/>
                </a:cubicBezTo>
                <a:cubicBezTo>
                  <a:pt x="20715" y="121860"/>
                  <a:pt x="19648" y="119292"/>
                  <a:pt x="20515" y="117224"/>
                </a:cubicBezTo>
                <a:cubicBezTo>
                  <a:pt x="21482" y="114922"/>
                  <a:pt x="24518" y="113754"/>
                  <a:pt x="24952" y="111286"/>
                </a:cubicBezTo>
                <a:cubicBezTo>
                  <a:pt x="25152" y="110018"/>
                  <a:pt x="24551" y="108751"/>
                  <a:pt x="24318" y="107450"/>
                </a:cubicBezTo>
                <a:cubicBezTo>
                  <a:pt x="23884" y="105215"/>
                  <a:pt x="24685" y="102780"/>
                  <a:pt x="26353" y="101212"/>
                </a:cubicBezTo>
                <a:cubicBezTo>
                  <a:pt x="27353" y="100278"/>
                  <a:pt x="28621" y="99611"/>
                  <a:pt x="29521" y="98610"/>
                </a:cubicBezTo>
                <a:cubicBezTo>
                  <a:pt x="31690" y="96209"/>
                  <a:pt x="31289" y="92739"/>
                  <a:pt x="31223" y="89771"/>
                </a:cubicBezTo>
                <a:cubicBezTo>
                  <a:pt x="31156" y="81164"/>
                  <a:pt x="31823" y="72992"/>
                  <a:pt x="35226" y="64920"/>
                </a:cubicBezTo>
                <a:cubicBezTo>
                  <a:pt x="37727" y="59015"/>
                  <a:pt x="36627" y="52077"/>
                  <a:pt x="36460" y="45873"/>
                </a:cubicBezTo>
                <a:cubicBezTo>
                  <a:pt x="36293" y="39468"/>
                  <a:pt x="36960" y="32997"/>
                  <a:pt x="38361" y="26692"/>
                </a:cubicBezTo>
                <a:cubicBezTo>
                  <a:pt x="39362" y="22356"/>
                  <a:pt x="40696" y="18053"/>
                  <a:pt x="41230" y="13649"/>
                </a:cubicBezTo>
                <a:cubicBezTo>
                  <a:pt x="41563" y="10681"/>
                  <a:pt x="41497" y="7645"/>
                  <a:pt x="40196" y="5077"/>
                </a:cubicBezTo>
                <a:cubicBezTo>
                  <a:pt x="38612" y="2006"/>
                  <a:pt x="35243" y="0"/>
                  <a:pt x="31818" y="0"/>
                </a:cubicBezTo>
                <a:close/>
              </a:path>
            </a:pathLst>
          </a:custGeom>
          <a:solidFill>
            <a:schemeClr val="dk1">
              <a:alpha val="78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68"/>
          <p:cNvSpPr/>
          <p:nvPr/>
        </p:nvSpPr>
        <p:spPr>
          <a:xfrm>
            <a:off x="2207802" y="4101350"/>
            <a:ext cx="703726" cy="679306"/>
          </a:xfrm>
          <a:custGeom>
            <a:avLst/>
            <a:gdLst/>
            <a:ahLst/>
            <a:cxnLst/>
            <a:rect l="l" t="t" r="r" b="b"/>
            <a:pathLst>
              <a:path w="33659" h="32491" extrusionOk="0">
                <a:moveTo>
                  <a:pt x="5104" y="1"/>
                </a:moveTo>
                <a:lnTo>
                  <a:pt x="5104" y="15278"/>
                </a:lnTo>
                <a:lnTo>
                  <a:pt x="1" y="15278"/>
                </a:lnTo>
                <a:lnTo>
                  <a:pt x="1" y="32490"/>
                </a:lnTo>
                <a:lnTo>
                  <a:pt x="29021" y="32490"/>
                </a:lnTo>
                <a:lnTo>
                  <a:pt x="29021" y="28688"/>
                </a:lnTo>
                <a:lnTo>
                  <a:pt x="29655" y="28688"/>
                </a:lnTo>
                <a:cubicBezTo>
                  <a:pt x="30823" y="28688"/>
                  <a:pt x="31757" y="29622"/>
                  <a:pt x="31757" y="30789"/>
                </a:cubicBezTo>
                <a:lnTo>
                  <a:pt x="31757" y="32490"/>
                </a:lnTo>
                <a:lnTo>
                  <a:pt x="33658" y="32490"/>
                </a:lnTo>
                <a:lnTo>
                  <a:pt x="33658" y="30789"/>
                </a:lnTo>
                <a:cubicBezTo>
                  <a:pt x="33658" y="28554"/>
                  <a:pt x="31857" y="26786"/>
                  <a:pt x="29655" y="26786"/>
                </a:cubicBezTo>
                <a:lnTo>
                  <a:pt x="29021" y="26786"/>
                </a:lnTo>
                <a:lnTo>
                  <a:pt x="29021" y="15278"/>
                </a:lnTo>
                <a:lnTo>
                  <a:pt x="9341" y="15278"/>
                </a:lnTo>
                <a:lnTo>
                  <a:pt x="9341" y="1"/>
                </a:lnTo>
                <a:lnTo>
                  <a:pt x="7740" y="1"/>
                </a:lnTo>
                <a:lnTo>
                  <a:pt x="7740" y="15278"/>
                </a:lnTo>
                <a:lnTo>
                  <a:pt x="6739" y="15278"/>
                </a:lnTo>
                <a:lnTo>
                  <a:pt x="67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1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1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69"/>
          <p:cNvSpPr txBox="1"/>
          <p:nvPr/>
        </p:nvSpPr>
        <p:spPr>
          <a:xfrm>
            <a:off x="2949875" y="932425"/>
            <a:ext cx="493200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Through the use of Tableau, we have created dynamic visualizations that depict the fluctuating levels of pollutants, different AQIs, enabling a detailed understanding of the air quality landscape. 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70"/>
          <p:cNvSpPr/>
          <p:nvPr/>
        </p:nvSpPr>
        <p:spPr>
          <a:xfrm flipH="1">
            <a:off x="6796304" y="-296975"/>
            <a:ext cx="2300297" cy="1312582"/>
          </a:xfrm>
          <a:custGeom>
            <a:avLst/>
            <a:gdLst/>
            <a:ahLst/>
            <a:cxnLst/>
            <a:rect l="l" t="t" r="r" b="b"/>
            <a:pathLst>
              <a:path w="75955" h="43341" extrusionOk="0">
                <a:moveTo>
                  <a:pt x="67763" y="0"/>
                </a:moveTo>
                <a:cubicBezTo>
                  <a:pt x="66714" y="0"/>
                  <a:pt x="65653" y="319"/>
                  <a:pt x="64647" y="639"/>
                </a:cubicBezTo>
                <a:cubicBezTo>
                  <a:pt x="58809" y="2573"/>
                  <a:pt x="53172" y="5108"/>
                  <a:pt x="47868" y="8144"/>
                </a:cubicBezTo>
                <a:cubicBezTo>
                  <a:pt x="42831" y="11113"/>
                  <a:pt x="37694" y="14615"/>
                  <a:pt x="31823" y="14882"/>
                </a:cubicBezTo>
                <a:cubicBezTo>
                  <a:pt x="31630" y="14889"/>
                  <a:pt x="31437" y="14892"/>
                  <a:pt x="31243" y="14892"/>
                </a:cubicBezTo>
                <a:cubicBezTo>
                  <a:pt x="27307" y="14892"/>
                  <a:pt x="23298" y="13517"/>
                  <a:pt x="19443" y="13517"/>
                </a:cubicBezTo>
                <a:cubicBezTo>
                  <a:pt x="18053" y="13517"/>
                  <a:pt x="16684" y="13695"/>
                  <a:pt x="15345" y="14182"/>
                </a:cubicBezTo>
                <a:cubicBezTo>
                  <a:pt x="11075" y="15716"/>
                  <a:pt x="8473" y="19952"/>
                  <a:pt x="5138" y="23121"/>
                </a:cubicBezTo>
                <a:cubicBezTo>
                  <a:pt x="3870" y="24289"/>
                  <a:pt x="2536" y="25356"/>
                  <a:pt x="1535" y="26724"/>
                </a:cubicBezTo>
                <a:cubicBezTo>
                  <a:pt x="534" y="28092"/>
                  <a:pt x="1" y="29926"/>
                  <a:pt x="668" y="31527"/>
                </a:cubicBezTo>
                <a:cubicBezTo>
                  <a:pt x="1702" y="33962"/>
                  <a:pt x="4971" y="34529"/>
                  <a:pt x="6906" y="36397"/>
                </a:cubicBezTo>
                <a:cubicBezTo>
                  <a:pt x="8473" y="37932"/>
                  <a:pt x="8006" y="41901"/>
                  <a:pt x="9474" y="42902"/>
                </a:cubicBezTo>
                <a:cubicBezTo>
                  <a:pt x="9910" y="43209"/>
                  <a:pt x="10283" y="43340"/>
                  <a:pt x="10605" y="43340"/>
                </a:cubicBezTo>
                <a:cubicBezTo>
                  <a:pt x="12277" y="43340"/>
                  <a:pt x="12552" y="39789"/>
                  <a:pt x="12943" y="38866"/>
                </a:cubicBezTo>
                <a:cubicBezTo>
                  <a:pt x="13177" y="38199"/>
                  <a:pt x="14444" y="36864"/>
                  <a:pt x="15078" y="36464"/>
                </a:cubicBezTo>
                <a:cubicBezTo>
                  <a:pt x="17613" y="35030"/>
                  <a:pt x="20148" y="33495"/>
                  <a:pt x="22950" y="32628"/>
                </a:cubicBezTo>
                <a:cubicBezTo>
                  <a:pt x="26339" y="31535"/>
                  <a:pt x="29899" y="31388"/>
                  <a:pt x="33490" y="31388"/>
                </a:cubicBezTo>
                <a:cubicBezTo>
                  <a:pt x="34818" y="31388"/>
                  <a:pt x="36150" y="31408"/>
                  <a:pt x="37479" y="31408"/>
                </a:cubicBezTo>
                <a:cubicBezTo>
                  <a:pt x="38040" y="31408"/>
                  <a:pt x="38602" y="31404"/>
                  <a:pt x="39162" y="31394"/>
                </a:cubicBezTo>
                <a:cubicBezTo>
                  <a:pt x="49102" y="31227"/>
                  <a:pt x="59009" y="28825"/>
                  <a:pt x="67983" y="24556"/>
                </a:cubicBezTo>
                <a:cubicBezTo>
                  <a:pt x="71185" y="22988"/>
                  <a:pt x="74554" y="20886"/>
                  <a:pt x="75488" y="17451"/>
                </a:cubicBezTo>
                <a:cubicBezTo>
                  <a:pt x="75955" y="15749"/>
                  <a:pt x="75721" y="13948"/>
                  <a:pt x="75388" y="12247"/>
                </a:cubicBezTo>
                <a:cubicBezTo>
                  <a:pt x="74887" y="9745"/>
                  <a:pt x="74187" y="7277"/>
                  <a:pt x="73186" y="4908"/>
                </a:cubicBezTo>
                <a:cubicBezTo>
                  <a:pt x="72319" y="2873"/>
                  <a:pt x="71018" y="705"/>
                  <a:pt x="68883" y="138"/>
                </a:cubicBezTo>
                <a:cubicBezTo>
                  <a:pt x="68513" y="41"/>
                  <a:pt x="68139" y="0"/>
                  <a:pt x="67763" y="0"/>
                </a:cubicBezTo>
                <a:close/>
              </a:path>
            </a:pathLst>
          </a:custGeom>
          <a:solidFill>
            <a:schemeClr val="dk1">
              <a:alpha val="63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2" name="Google Shape;1922;p70"/>
          <p:cNvGrpSpPr/>
          <p:nvPr/>
        </p:nvGrpSpPr>
        <p:grpSpPr>
          <a:xfrm>
            <a:off x="7572145" y="951796"/>
            <a:ext cx="1588085" cy="4246987"/>
            <a:chOff x="7572145" y="951796"/>
            <a:chExt cx="1588085" cy="4246987"/>
          </a:xfrm>
        </p:grpSpPr>
        <p:sp>
          <p:nvSpPr>
            <p:cNvPr id="1923" name="Google Shape;1923;p70"/>
            <p:cNvSpPr/>
            <p:nvPr/>
          </p:nvSpPr>
          <p:spPr>
            <a:xfrm flipH="1">
              <a:off x="8592477" y="951796"/>
              <a:ext cx="394008" cy="82860"/>
            </a:xfrm>
            <a:custGeom>
              <a:avLst/>
              <a:gdLst/>
              <a:ahLst/>
              <a:cxnLst/>
              <a:rect l="l" t="t" r="r" b="b"/>
              <a:pathLst>
                <a:path w="13010" h="2736" extrusionOk="0">
                  <a:moveTo>
                    <a:pt x="6505" y="0"/>
                  </a:moveTo>
                  <a:cubicBezTo>
                    <a:pt x="2903" y="0"/>
                    <a:pt x="1" y="634"/>
                    <a:pt x="1" y="1368"/>
                  </a:cubicBezTo>
                  <a:cubicBezTo>
                    <a:pt x="1" y="2135"/>
                    <a:pt x="2903" y="2736"/>
                    <a:pt x="6505" y="2736"/>
                  </a:cubicBezTo>
                  <a:cubicBezTo>
                    <a:pt x="10108" y="2736"/>
                    <a:pt x="13010" y="2135"/>
                    <a:pt x="13010" y="1368"/>
                  </a:cubicBezTo>
                  <a:cubicBezTo>
                    <a:pt x="13010" y="6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0"/>
            <p:cNvSpPr/>
            <p:nvPr/>
          </p:nvSpPr>
          <p:spPr>
            <a:xfrm flipH="1">
              <a:off x="8417703" y="993196"/>
              <a:ext cx="742528" cy="4205587"/>
            </a:xfrm>
            <a:custGeom>
              <a:avLst/>
              <a:gdLst/>
              <a:ahLst/>
              <a:cxnLst/>
              <a:rect l="l" t="t" r="r" b="b"/>
              <a:pathLst>
                <a:path w="24518" h="138867" extrusionOk="0">
                  <a:moveTo>
                    <a:pt x="5738" y="1"/>
                  </a:moveTo>
                  <a:lnTo>
                    <a:pt x="0" y="138867"/>
                  </a:lnTo>
                  <a:lnTo>
                    <a:pt x="24518" y="138867"/>
                  </a:lnTo>
                  <a:lnTo>
                    <a:pt x="18747" y="1"/>
                  </a:lnTo>
                  <a:cubicBezTo>
                    <a:pt x="18747" y="568"/>
                    <a:pt x="17046" y="1068"/>
                    <a:pt x="14611" y="1302"/>
                  </a:cubicBezTo>
                  <a:cubicBezTo>
                    <a:pt x="13877" y="1335"/>
                    <a:pt x="13076" y="1369"/>
                    <a:pt x="12242" y="1369"/>
                  </a:cubicBezTo>
                  <a:cubicBezTo>
                    <a:pt x="11208" y="1369"/>
                    <a:pt x="10174" y="1302"/>
                    <a:pt x="9273" y="1202"/>
                  </a:cubicBezTo>
                  <a:cubicBezTo>
                    <a:pt x="7172" y="1002"/>
                    <a:pt x="5738" y="535"/>
                    <a:pt x="5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0"/>
            <p:cNvSpPr/>
            <p:nvPr/>
          </p:nvSpPr>
          <p:spPr>
            <a:xfrm flipH="1">
              <a:off x="7708519" y="1868069"/>
              <a:ext cx="308150" cy="65688"/>
            </a:xfrm>
            <a:custGeom>
              <a:avLst/>
              <a:gdLst/>
              <a:ahLst/>
              <a:cxnLst/>
              <a:rect l="l" t="t" r="r" b="b"/>
              <a:pathLst>
                <a:path w="10175" h="2169" extrusionOk="0">
                  <a:moveTo>
                    <a:pt x="5104" y="0"/>
                  </a:moveTo>
                  <a:cubicBezTo>
                    <a:pt x="2302" y="0"/>
                    <a:pt x="0" y="501"/>
                    <a:pt x="0" y="1101"/>
                  </a:cubicBezTo>
                  <a:cubicBezTo>
                    <a:pt x="0" y="1668"/>
                    <a:pt x="2302" y="2168"/>
                    <a:pt x="5104" y="2168"/>
                  </a:cubicBezTo>
                  <a:cubicBezTo>
                    <a:pt x="7873" y="2168"/>
                    <a:pt x="10174" y="1668"/>
                    <a:pt x="10174" y="1101"/>
                  </a:cubicBezTo>
                  <a:cubicBezTo>
                    <a:pt x="10174" y="501"/>
                    <a:pt x="7873" y="0"/>
                    <a:pt x="5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0"/>
            <p:cNvSpPr/>
            <p:nvPr/>
          </p:nvSpPr>
          <p:spPr>
            <a:xfrm flipH="1">
              <a:off x="7572145" y="1902412"/>
              <a:ext cx="581926" cy="3296371"/>
            </a:xfrm>
            <a:custGeom>
              <a:avLst/>
              <a:gdLst/>
              <a:ahLst/>
              <a:cxnLst/>
              <a:rect l="l" t="t" r="r" b="b"/>
              <a:pathLst>
                <a:path w="19215" h="108845" extrusionOk="0">
                  <a:moveTo>
                    <a:pt x="4504" y="0"/>
                  </a:moveTo>
                  <a:lnTo>
                    <a:pt x="1" y="108845"/>
                  </a:lnTo>
                  <a:lnTo>
                    <a:pt x="19215" y="108845"/>
                  </a:lnTo>
                  <a:lnTo>
                    <a:pt x="14711" y="0"/>
                  </a:lnTo>
                  <a:cubicBezTo>
                    <a:pt x="14711" y="467"/>
                    <a:pt x="13344" y="834"/>
                    <a:pt x="11442" y="1001"/>
                  </a:cubicBezTo>
                  <a:cubicBezTo>
                    <a:pt x="10875" y="1034"/>
                    <a:pt x="10242" y="1101"/>
                    <a:pt x="9574" y="1101"/>
                  </a:cubicBezTo>
                  <a:cubicBezTo>
                    <a:pt x="8740" y="1101"/>
                    <a:pt x="7973" y="1034"/>
                    <a:pt x="7239" y="968"/>
                  </a:cubicBezTo>
                  <a:cubicBezTo>
                    <a:pt x="5638" y="801"/>
                    <a:pt x="4504" y="434"/>
                    <a:pt x="4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70"/>
          <p:cNvSpPr/>
          <p:nvPr/>
        </p:nvSpPr>
        <p:spPr>
          <a:xfrm flipH="1">
            <a:off x="5086712" y="177675"/>
            <a:ext cx="3398188" cy="1716312"/>
          </a:xfrm>
          <a:custGeom>
            <a:avLst/>
            <a:gdLst/>
            <a:ahLst/>
            <a:cxnLst/>
            <a:rect l="l" t="t" r="r" b="b"/>
            <a:pathLst>
              <a:path w="144804" h="56672" extrusionOk="0">
                <a:moveTo>
                  <a:pt x="62339" y="1"/>
                </a:moveTo>
                <a:cubicBezTo>
                  <a:pt x="57472" y="1"/>
                  <a:pt x="52752" y="1067"/>
                  <a:pt x="48902" y="3946"/>
                </a:cubicBezTo>
                <a:cubicBezTo>
                  <a:pt x="45333" y="6614"/>
                  <a:pt x="42897" y="10584"/>
                  <a:pt x="39395" y="13319"/>
                </a:cubicBezTo>
                <a:cubicBezTo>
                  <a:pt x="34692" y="16955"/>
                  <a:pt x="28487" y="18189"/>
                  <a:pt x="22516" y="18356"/>
                </a:cubicBezTo>
                <a:cubicBezTo>
                  <a:pt x="22065" y="18363"/>
                  <a:pt x="21613" y="18366"/>
                  <a:pt x="21160" y="18366"/>
                </a:cubicBezTo>
                <a:cubicBezTo>
                  <a:pt x="20151" y="18366"/>
                  <a:pt x="19140" y="18353"/>
                  <a:pt x="18130" y="18353"/>
                </a:cubicBezTo>
                <a:cubicBezTo>
                  <a:pt x="15443" y="18353"/>
                  <a:pt x="12766" y="18442"/>
                  <a:pt x="10174" y="19090"/>
                </a:cubicBezTo>
                <a:cubicBezTo>
                  <a:pt x="6171" y="20091"/>
                  <a:pt x="2235" y="22793"/>
                  <a:pt x="1301" y="26795"/>
                </a:cubicBezTo>
                <a:cubicBezTo>
                  <a:pt x="0" y="32233"/>
                  <a:pt x="4637" y="37436"/>
                  <a:pt x="9707" y="39738"/>
                </a:cubicBezTo>
                <a:cubicBezTo>
                  <a:pt x="13043" y="41239"/>
                  <a:pt x="17146" y="42340"/>
                  <a:pt x="18480" y="45742"/>
                </a:cubicBezTo>
                <a:cubicBezTo>
                  <a:pt x="18914" y="46943"/>
                  <a:pt x="18980" y="48278"/>
                  <a:pt x="19681" y="49378"/>
                </a:cubicBezTo>
                <a:cubicBezTo>
                  <a:pt x="20648" y="50779"/>
                  <a:pt x="22450" y="51280"/>
                  <a:pt x="23884" y="52147"/>
                </a:cubicBezTo>
                <a:cubicBezTo>
                  <a:pt x="25352" y="53048"/>
                  <a:pt x="26552" y="55082"/>
                  <a:pt x="25485" y="56383"/>
                </a:cubicBezTo>
                <a:cubicBezTo>
                  <a:pt x="25854" y="56578"/>
                  <a:pt x="26268" y="56671"/>
                  <a:pt x="26682" y="56671"/>
                </a:cubicBezTo>
                <a:cubicBezTo>
                  <a:pt x="27543" y="56671"/>
                  <a:pt x="28404" y="56270"/>
                  <a:pt x="28854" y="55549"/>
                </a:cubicBezTo>
                <a:cubicBezTo>
                  <a:pt x="29388" y="54649"/>
                  <a:pt x="29154" y="53214"/>
                  <a:pt x="28754" y="52280"/>
                </a:cubicBezTo>
                <a:cubicBezTo>
                  <a:pt x="30729" y="51283"/>
                  <a:pt x="32834" y="50898"/>
                  <a:pt x="35023" y="50898"/>
                </a:cubicBezTo>
                <a:cubicBezTo>
                  <a:pt x="42458" y="50898"/>
                  <a:pt x="50873" y="55340"/>
                  <a:pt x="58522" y="55340"/>
                </a:cubicBezTo>
                <a:cubicBezTo>
                  <a:pt x="59996" y="55340"/>
                  <a:pt x="61441" y="55175"/>
                  <a:pt x="62845" y="54782"/>
                </a:cubicBezTo>
                <a:cubicBezTo>
                  <a:pt x="71051" y="52481"/>
                  <a:pt x="76221" y="44375"/>
                  <a:pt x="83760" y="40405"/>
                </a:cubicBezTo>
                <a:cubicBezTo>
                  <a:pt x="86994" y="38703"/>
                  <a:pt x="90638" y="37821"/>
                  <a:pt x="94282" y="37821"/>
                </a:cubicBezTo>
                <a:cubicBezTo>
                  <a:pt x="94923" y="37821"/>
                  <a:pt x="95564" y="37849"/>
                  <a:pt x="96202" y="37903"/>
                </a:cubicBezTo>
                <a:cubicBezTo>
                  <a:pt x="101339" y="38304"/>
                  <a:pt x="106143" y="40472"/>
                  <a:pt x="111113" y="41906"/>
                </a:cubicBezTo>
                <a:cubicBezTo>
                  <a:pt x="113587" y="42604"/>
                  <a:pt x="116219" y="43095"/>
                  <a:pt x="118794" y="43095"/>
                </a:cubicBezTo>
                <a:cubicBezTo>
                  <a:pt x="121391" y="43095"/>
                  <a:pt x="123929" y="42596"/>
                  <a:pt x="126190" y="41306"/>
                </a:cubicBezTo>
                <a:cubicBezTo>
                  <a:pt x="128559" y="39972"/>
                  <a:pt x="130393" y="37837"/>
                  <a:pt x="132195" y="35769"/>
                </a:cubicBezTo>
                <a:cubicBezTo>
                  <a:pt x="135464" y="31932"/>
                  <a:pt x="138766" y="28130"/>
                  <a:pt x="142068" y="24294"/>
                </a:cubicBezTo>
                <a:cubicBezTo>
                  <a:pt x="143403" y="22759"/>
                  <a:pt x="144804" y="20958"/>
                  <a:pt x="144637" y="18923"/>
                </a:cubicBezTo>
                <a:cubicBezTo>
                  <a:pt x="144470" y="17055"/>
                  <a:pt x="143069" y="15587"/>
                  <a:pt x="141601" y="14420"/>
                </a:cubicBezTo>
                <a:cubicBezTo>
                  <a:pt x="134779" y="8798"/>
                  <a:pt x="125953" y="5718"/>
                  <a:pt x="117162" y="5718"/>
                </a:cubicBezTo>
                <a:cubicBezTo>
                  <a:pt x="116669" y="5718"/>
                  <a:pt x="116176" y="5728"/>
                  <a:pt x="115683" y="5747"/>
                </a:cubicBezTo>
                <a:cubicBezTo>
                  <a:pt x="110041" y="5978"/>
                  <a:pt x="104530" y="7449"/>
                  <a:pt x="98924" y="7449"/>
                </a:cubicBezTo>
                <a:cubicBezTo>
                  <a:pt x="98862" y="7449"/>
                  <a:pt x="98800" y="7449"/>
                  <a:pt x="98737" y="7448"/>
                </a:cubicBezTo>
                <a:cubicBezTo>
                  <a:pt x="90131" y="7382"/>
                  <a:pt x="82025" y="3779"/>
                  <a:pt x="73719" y="1611"/>
                </a:cubicBezTo>
                <a:cubicBezTo>
                  <a:pt x="70068" y="657"/>
                  <a:pt x="66158" y="1"/>
                  <a:pt x="62339" y="1"/>
                </a:cubicBezTo>
                <a:close/>
              </a:path>
            </a:pathLst>
          </a:custGeom>
          <a:solidFill>
            <a:schemeClr val="accent2">
              <a:alpha val="69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8" name="Google Shape;1928;p70"/>
          <p:cNvGrpSpPr/>
          <p:nvPr/>
        </p:nvGrpSpPr>
        <p:grpSpPr>
          <a:xfrm>
            <a:off x="6337175" y="2463575"/>
            <a:ext cx="1544604" cy="2801728"/>
            <a:chOff x="6337175" y="2463575"/>
            <a:chExt cx="1544604" cy="2801728"/>
          </a:xfrm>
        </p:grpSpPr>
        <p:sp>
          <p:nvSpPr>
            <p:cNvPr id="1929" name="Google Shape;1929;p70"/>
            <p:cNvSpPr/>
            <p:nvPr/>
          </p:nvSpPr>
          <p:spPr>
            <a:xfrm>
              <a:off x="6353226" y="2463575"/>
              <a:ext cx="1465205" cy="1820766"/>
            </a:xfrm>
            <a:custGeom>
              <a:avLst/>
              <a:gdLst/>
              <a:ahLst/>
              <a:cxnLst/>
              <a:rect l="l" t="t" r="r" b="b"/>
              <a:pathLst>
                <a:path w="54774" h="68066" extrusionOk="0">
                  <a:moveTo>
                    <a:pt x="19938" y="1"/>
                  </a:moveTo>
                  <a:cubicBezTo>
                    <a:pt x="15513" y="1"/>
                    <a:pt x="11365" y="1459"/>
                    <a:pt x="8874" y="3728"/>
                  </a:cubicBezTo>
                  <a:cubicBezTo>
                    <a:pt x="4638" y="7564"/>
                    <a:pt x="1969" y="13102"/>
                    <a:pt x="1635" y="18839"/>
                  </a:cubicBezTo>
                  <a:cubicBezTo>
                    <a:pt x="1168" y="26678"/>
                    <a:pt x="4838" y="34617"/>
                    <a:pt x="3137" y="42289"/>
                  </a:cubicBezTo>
                  <a:cubicBezTo>
                    <a:pt x="2770" y="44157"/>
                    <a:pt x="2069" y="45925"/>
                    <a:pt x="1469" y="47693"/>
                  </a:cubicBezTo>
                  <a:cubicBezTo>
                    <a:pt x="568" y="50695"/>
                    <a:pt x="1" y="53931"/>
                    <a:pt x="501" y="57033"/>
                  </a:cubicBezTo>
                  <a:cubicBezTo>
                    <a:pt x="1002" y="60169"/>
                    <a:pt x="2670" y="63171"/>
                    <a:pt x="5338" y="64839"/>
                  </a:cubicBezTo>
                  <a:cubicBezTo>
                    <a:pt x="7340" y="66094"/>
                    <a:pt x="9626" y="66469"/>
                    <a:pt x="12000" y="66469"/>
                  </a:cubicBezTo>
                  <a:cubicBezTo>
                    <a:pt x="14294" y="66469"/>
                    <a:pt x="16669" y="66119"/>
                    <a:pt x="18948" y="65873"/>
                  </a:cubicBezTo>
                  <a:cubicBezTo>
                    <a:pt x="21340" y="65601"/>
                    <a:pt x="23753" y="65467"/>
                    <a:pt x="26169" y="65467"/>
                  </a:cubicBezTo>
                  <a:cubicBezTo>
                    <a:pt x="31166" y="65467"/>
                    <a:pt x="36174" y="66039"/>
                    <a:pt x="41030" y="67140"/>
                  </a:cubicBezTo>
                  <a:cubicBezTo>
                    <a:pt x="42964" y="67580"/>
                    <a:pt x="45074" y="68066"/>
                    <a:pt x="47052" y="68066"/>
                  </a:cubicBezTo>
                  <a:cubicBezTo>
                    <a:pt x="48827" y="68066"/>
                    <a:pt x="50497" y="67674"/>
                    <a:pt x="51838" y="66507"/>
                  </a:cubicBezTo>
                  <a:cubicBezTo>
                    <a:pt x="54773" y="63971"/>
                    <a:pt x="54206" y="59301"/>
                    <a:pt x="53039" y="55599"/>
                  </a:cubicBezTo>
                  <a:cubicBezTo>
                    <a:pt x="51004" y="49127"/>
                    <a:pt x="47802" y="42790"/>
                    <a:pt x="48202" y="36018"/>
                  </a:cubicBezTo>
                  <a:cubicBezTo>
                    <a:pt x="48336" y="34417"/>
                    <a:pt x="48669" y="32749"/>
                    <a:pt x="48469" y="31115"/>
                  </a:cubicBezTo>
                  <a:cubicBezTo>
                    <a:pt x="48002" y="27112"/>
                    <a:pt x="44666" y="24143"/>
                    <a:pt x="42131" y="21007"/>
                  </a:cubicBezTo>
                  <a:cubicBezTo>
                    <a:pt x="40163" y="18606"/>
                    <a:pt x="38328" y="16004"/>
                    <a:pt x="37428" y="13068"/>
                  </a:cubicBezTo>
                  <a:cubicBezTo>
                    <a:pt x="34401" y="3540"/>
                    <a:pt x="26833" y="1"/>
                    <a:pt x="19938" y="1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0"/>
            <p:cNvSpPr/>
            <p:nvPr/>
          </p:nvSpPr>
          <p:spPr>
            <a:xfrm>
              <a:off x="6949329" y="3145633"/>
              <a:ext cx="380144" cy="601982"/>
            </a:xfrm>
            <a:custGeom>
              <a:avLst/>
              <a:gdLst/>
              <a:ahLst/>
              <a:cxnLst/>
              <a:rect l="l" t="t" r="r" b="b"/>
              <a:pathLst>
                <a:path w="14211" h="22504" extrusionOk="0">
                  <a:moveTo>
                    <a:pt x="14211" y="22197"/>
                  </a:moveTo>
                  <a:lnTo>
                    <a:pt x="14211" y="22197"/>
                  </a:lnTo>
                  <a:cubicBezTo>
                    <a:pt x="14209" y="22197"/>
                    <a:pt x="14208" y="22197"/>
                    <a:pt x="14207" y="22198"/>
                  </a:cubicBezTo>
                  <a:lnTo>
                    <a:pt x="14207" y="22198"/>
                  </a:lnTo>
                  <a:cubicBezTo>
                    <a:pt x="14208" y="22197"/>
                    <a:pt x="14209" y="22197"/>
                    <a:pt x="14211" y="22197"/>
                  </a:cubicBezTo>
                  <a:close/>
                  <a:moveTo>
                    <a:pt x="10932" y="1"/>
                  </a:moveTo>
                  <a:cubicBezTo>
                    <a:pt x="10160" y="1"/>
                    <a:pt x="8786" y="2052"/>
                    <a:pt x="7739" y="2450"/>
                  </a:cubicBezTo>
                  <a:cubicBezTo>
                    <a:pt x="6372" y="2983"/>
                    <a:pt x="5204" y="3951"/>
                    <a:pt x="4070" y="4918"/>
                  </a:cubicBezTo>
                  <a:cubicBezTo>
                    <a:pt x="2903" y="5919"/>
                    <a:pt x="1635" y="7020"/>
                    <a:pt x="1402" y="8587"/>
                  </a:cubicBezTo>
                  <a:cubicBezTo>
                    <a:pt x="1301" y="9355"/>
                    <a:pt x="1502" y="10155"/>
                    <a:pt x="1635" y="10956"/>
                  </a:cubicBezTo>
                  <a:cubicBezTo>
                    <a:pt x="2169" y="14291"/>
                    <a:pt x="1668" y="17794"/>
                    <a:pt x="234" y="20863"/>
                  </a:cubicBezTo>
                  <a:cubicBezTo>
                    <a:pt x="134" y="21130"/>
                    <a:pt x="1" y="21363"/>
                    <a:pt x="134" y="21630"/>
                  </a:cubicBezTo>
                  <a:cubicBezTo>
                    <a:pt x="234" y="21864"/>
                    <a:pt x="568" y="21964"/>
                    <a:pt x="868" y="21997"/>
                  </a:cubicBezTo>
                  <a:cubicBezTo>
                    <a:pt x="3363" y="22335"/>
                    <a:pt x="5880" y="22504"/>
                    <a:pt x="8388" y="22504"/>
                  </a:cubicBezTo>
                  <a:cubicBezTo>
                    <a:pt x="10337" y="22504"/>
                    <a:pt x="12282" y="22402"/>
                    <a:pt x="14207" y="22198"/>
                  </a:cubicBezTo>
                  <a:lnTo>
                    <a:pt x="14207" y="22198"/>
                  </a:lnTo>
                  <a:cubicBezTo>
                    <a:pt x="14205" y="22198"/>
                    <a:pt x="14204" y="22198"/>
                    <a:pt x="14202" y="22198"/>
                  </a:cubicBezTo>
                  <a:cubicBezTo>
                    <a:pt x="13728" y="22198"/>
                    <a:pt x="12375" y="16590"/>
                    <a:pt x="12209" y="15993"/>
                  </a:cubicBezTo>
                  <a:cubicBezTo>
                    <a:pt x="11709" y="13891"/>
                    <a:pt x="11409" y="11756"/>
                    <a:pt x="11309" y="9588"/>
                  </a:cubicBezTo>
                  <a:cubicBezTo>
                    <a:pt x="11175" y="7353"/>
                    <a:pt x="11309" y="5152"/>
                    <a:pt x="11475" y="2950"/>
                  </a:cubicBezTo>
                  <a:cubicBezTo>
                    <a:pt x="11637" y="725"/>
                    <a:pt x="11391" y="1"/>
                    <a:pt x="10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0"/>
            <p:cNvSpPr/>
            <p:nvPr/>
          </p:nvSpPr>
          <p:spPr>
            <a:xfrm>
              <a:off x="6436236" y="3617183"/>
              <a:ext cx="1445543" cy="1648121"/>
            </a:xfrm>
            <a:custGeom>
              <a:avLst/>
              <a:gdLst/>
              <a:ahLst/>
              <a:cxnLst/>
              <a:rect l="l" t="t" r="r" b="b"/>
              <a:pathLst>
                <a:path w="54039" h="61612" extrusionOk="0">
                  <a:moveTo>
                    <a:pt x="20582" y="0"/>
                  </a:moveTo>
                  <a:cubicBezTo>
                    <a:pt x="19047" y="1535"/>
                    <a:pt x="16145" y="1334"/>
                    <a:pt x="10641" y="2602"/>
                  </a:cubicBezTo>
                  <a:cubicBezTo>
                    <a:pt x="1001" y="4870"/>
                    <a:pt x="134" y="19981"/>
                    <a:pt x="67" y="34291"/>
                  </a:cubicBezTo>
                  <a:cubicBezTo>
                    <a:pt x="0" y="48602"/>
                    <a:pt x="4804" y="44299"/>
                    <a:pt x="5704" y="46267"/>
                  </a:cubicBezTo>
                  <a:cubicBezTo>
                    <a:pt x="6638" y="48235"/>
                    <a:pt x="6505" y="59376"/>
                    <a:pt x="6505" y="59376"/>
                  </a:cubicBezTo>
                  <a:cubicBezTo>
                    <a:pt x="13140" y="61086"/>
                    <a:pt x="20633" y="61612"/>
                    <a:pt x="27337" y="61612"/>
                  </a:cubicBezTo>
                  <a:cubicBezTo>
                    <a:pt x="38022" y="61612"/>
                    <a:pt x="46700" y="60277"/>
                    <a:pt x="46700" y="60277"/>
                  </a:cubicBezTo>
                  <a:lnTo>
                    <a:pt x="47501" y="47668"/>
                  </a:lnTo>
                  <a:cubicBezTo>
                    <a:pt x="47501" y="47668"/>
                    <a:pt x="51937" y="37761"/>
                    <a:pt x="52971" y="27887"/>
                  </a:cubicBezTo>
                  <a:cubicBezTo>
                    <a:pt x="54039" y="18013"/>
                    <a:pt x="51270" y="7806"/>
                    <a:pt x="44265" y="5971"/>
                  </a:cubicBezTo>
                  <a:cubicBezTo>
                    <a:pt x="37260" y="4136"/>
                    <a:pt x="32023" y="667"/>
                    <a:pt x="32023" y="667"/>
                  </a:cubicBezTo>
                  <a:cubicBezTo>
                    <a:pt x="31180" y="1707"/>
                    <a:pt x="29610" y="2082"/>
                    <a:pt x="27896" y="2082"/>
                  </a:cubicBezTo>
                  <a:cubicBezTo>
                    <a:pt x="24658" y="2082"/>
                    <a:pt x="20909" y="742"/>
                    <a:pt x="20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0"/>
            <p:cNvSpPr/>
            <p:nvPr/>
          </p:nvSpPr>
          <p:spPr>
            <a:xfrm>
              <a:off x="6509401" y="2562208"/>
              <a:ext cx="852175" cy="938631"/>
            </a:xfrm>
            <a:custGeom>
              <a:avLst/>
              <a:gdLst/>
              <a:ahLst/>
              <a:cxnLst/>
              <a:rect l="l" t="t" r="r" b="b"/>
              <a:pathLst>
                <a:path w="31857" h="35089" extrusionOk="0">
                  <a:moveTo>
                    <a:pt x="15199" y="0"/>
                  </a:moveTo>
                  <a:cubicBezTo>
                    <a:pt x="14504" y="0"/>
                    <a:pt x="13696" y="134"/>
                    <a:pt x="12643" y="375"/>
                  </a:cubicBezTo>
                  <a:cubicBezTo>
                    <a:pt x="9807" y="975"/>
                    <a:pt x="6972" y="1976"/>
                    <a:pt x="4804" y="3944"/>
                  </a:cubicBezTo>
                  <a:cubicBezTo>
                    <a:pt x="834" y="7547"/>
                    <a:pt x="0" y="13484"/>
                    <a:pt x="734" y="18821"/>
                  </a:cubicBezTo>
                  <a:cubicBezTo>
                    <a:pt x="1335" y="23558"/>
                    <a:pt x="3003" y="28328"/>
                    <a:pt x="6505" y="31597"/>
                  </a:cubicBezTo>
                  <a:cubicBezTo>
                    <a:pt x="8812" y="33748"/>
                    <a:pt x="12017" y="35089"/>
                    <a:pt x="15142" y="35089"/>
                  </a:cubicBezTo>
                  <a:cubicBezTo>
                    <a:pt x="16718" y="35089"/>
                    <a:pt x="18273" y="34748"/>
                    <a:pt x="19681" y="33999"/>
                  </a:cubicBezTo>
                  <a:cubicBezTo>
                    <a:pt x="21082" y="33298"/>
                    <a:pt x="22250" y="32264"/>
                    <a:pt x="23317" y="31230"/>
                  </a:cubicBezTo>
                  <a:cubicBezTo>
                    <a:pt x="24518" y="30096"/>
                    <a:pt x="25752" y="28895"/>
                    <a:pt x="26586" y="27428"/>
                  </a:cubicBezTo>
                  <a:cubicBezTo>
                    <a:pt x="27253" y="26227"/>
                    <a:pt x="27687" y="24926"/>
                    <a:pt x="27954" y="23558"/>
                  </a:cubicBezTo>
                  <a:cubicBezTo>
                    <a:pt x="28087" y="22824"/>
                    <a:pt x="28187" y="22157"/>
                    <a:pt x="28287" y="21457"/>
                  </a:cubicBezTo>
                  <a:lnTo>
                    <a:pt x="28521" y="21590"/>
                  </a:lnTo>
                  <a:cubicBezTo>
                    <a:pt x="28742" y="21701"/>
                    <a:pt x="28986" y="21765"/>
                    <a:pt x="29196" y="21765"/>
                  </a:cubicBezTo>
                  <a:cubicBezTo>
                    <a:pt x="29239" y="21765"/>
                    <a:pt x="29281" y="21763"/>
                    <a:pt x="29321" y="21757"/>
                  </a:cubicBezTo>
                  <a:cubicBezTo>
                    <a:pt x="29989" y="21657"/>
                    <a:pt x="30456" y="21123"/>
                    <a:pt x="30756" y="20556"/>
                  </a:cubicBezTo>
                  <a:cubicBezTo>
                    <a:pt x="31656" y="18921"/>
                    <a:pt x="31857" y="16920"/>
                    <a:pt x="31289" y="15119"/>
                  </a:cubicBezTo>
                  <a:cubicBezTo>
                    <a:pt x="31189" y="14785"/>
                    <a:pt x="31023" y="14485"/>
                    <a:pt x="30789" y="14285"/>
                  </a:cubicBezTo>
                  <a:cubicBezTo>
                    <a:pt x="30578" y="14122"/>
                    <a:pt x="30312" y="14047"/>
                    <a:pt x="30044" y="14047"/>
                  </a:cubicBezTo>
                  <a:cubicBezTo>
                    <a:pt x="29761" y="14047"/>
                    <a:pt x="29477" y="14131"/>
                    <a:pt x="29255" y="14285"/>
                  </a:cubicBezTo>
                  <a:cubicBezTo>
                    <a:pt x="28788" y="14585"/>
                    <a:pt x="28354" y="15152"/>
                    <a:pt x="28020" y="15886"/>
                  </a:cubicBezTo>
                  <a:cubicBezTo>
                    <a:pt x="27987" y="15519"/>
                    <a:pt x="27920" y="15185"/>
                    <a:pt x="27820" y="14885"/>
                  </a:cubicBezTo>
                  <a:cubicBezTo>
                    <a:pt x="26586" y="9415"/>
                    <a:pt x="23484" y="5312"/>
                    <a:pt x="19181" y="1876"/>
                  </a:cubicBezTo>
                  <a:cubicBezTo>
                    <a:pt x="17569" y="555"/>
                    <a:pt x="16618" y="0"/>
                    <a:pt x="15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0"/>
            <p:cNvSpPr/>
            <p:nvPr/>
          </p:nvSpPr>
          <p:spPr>
            <a:xfrm>
              <a:off x="6861879" y="2848985"/>
              <a:ext cx="187410" cy="73054"/>
            </a:xfrm>
            <a:custGeom>
              <a:avLst/>
              <a:gdLst/>
              <a:ahLst/>
              <a:cxnLst/>
              <a:rect l="l" t="t" r="r" b="b"/>
              <a:pathLst>
                <a:path w="7006" h="2731" extrusionOk="0">
                  <a:moveTo>
                    <a:pt x="4450" y="1"/>
                  </a:moveTo>
                  <a:cubicBezTo>
                    <a:pt x="3988" y="1"/>
                    <a:pt x="3521" y="83"/>
                    <a:pt x="3069" y="196"/>
                  </a:cubicBezTo>
                  <a:cubicBezTo>
                    <a:pt x="2402" y="363"/>
                    <a:pt x="1768" y="696"/>
                    <a:pt x="1235" y="1096"/>
                  </a:cubicBezTo>
                  <a:cubicBezTo>
                    <a:pt x="668" y="1530"/>
                    <a:pt x="234" y="2064"/>
                    <a:pt x="1" y="2731"/>
                  </a:cubicBezTo>
                  <a:cubicBezTo>
                    <a:pt x="634" y="2431"/>
                    <a:pt x="1168" y="2197"/>
                    <a:pt x="1768" y="1930"/>
                  </a:cubicBezTo>
                  <a:cubicBezTo>
                    <a:pt x="2336" y="1730"/>
                    <a:pt x="2869" y="1530"/>
                    <a:pt x="3436" y="1397"/>
                  </a:cubicBezTo>
                  <a:cubicBezTo>
                    <a:pt x="3970" y="1230"/>
                    <a:pt x="4537" y="1096"/>
                    <a:pt x="5138" y="1030"/>
                  </a:cubicBezTo>
                  <a:cubicBezTo>
                    <a:pt x="5438" y="996"/>
                    <a:pt x="5771" y="996"/>
                    <a:pt x="6038" y="896"/>
                  </a:cubicBezTo>
                  <a:cubicBezTo>
                    <a:pt x="6338" y="863"/>
                    <a:pt x="6672" y="830"/>
                    <a:pt x="7006" y="729"/>
                  </a:cubicBezTo>
                  <a:cubicBezTo>
                    <a:pt x="6705" y="529"/>
                    <a:pt x="6438" y="396"/>
                    <a:pt x="6105" y="262"/>
                  </a:cubicBezTo>
                  <a:cubicBezTo>
                    <a:pt x="5771" y="196"/>
                    <a:pt x="5438" y="96"/>
                    <a:pt x="5104" y="62"/>
                  </a:cubicBezTo>
                  <a:cubicBezTo>
                    <a:pt x="4889" y="19"/>
                    <a:pt x="4670" y="1"/>
                    <a:pt x="4450" y="1"/>
                  </a:cubicBezTo>
                  <a:close/>
                </a:path>
              </a:pathLst>
            </a:custGeom>
            <a:solidFill>
              <a:srgbClr val="3A2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0"/>
            <p:cNvSpPr/>
            <p:nvPr/>
          </p:nvSpPr>
          <p:spPr>
            <a:xfrm>
              <a:off x="6564723" y="2943311"/>
              <a:ext cx="180268" cy="84931"/>
            </a:xfrm>
            <a:custGeom>
              <a:avLst/>
              <a:gdLst/>
              <a:ahLst/>
              <a:cxnLst/>
              <a:rect l="l" t="t" r="r" b="b"/>
              <a:pathLst>
                <a:path w="6739" h="3175" extrusionOk="0">
                  <a:moveTo>
                    <a:pt x="4566" y="0"/>
                  </a:moveTo>
                  <a:cubicBezTo>
                    <a:pt x="3967" y="0"/>
                    <a:pt x="3368" y="129"/>
                    <a:pt x="2769" y="339"/>
                  </a:cubicBezTo>
                  <a:cubicBezTo>
                    <a:pt x="2102" y="539"/>
                    <a:pt x="1535" y="939"/>
                    <a:pt x="1035" y="1406"/>
                  </a:cubicBezTo>
                  <a:cubicBezTo>
                    <a:pt x="534" y="1907"/>
                    <a:pt x="167" y="2507"/>
                    <a:pt x="1" y="3174"/>
                  </a:cubicBezTo>
                  <a:cubicBezTo>
                    <a:pt x="534" y="2807"/>
                    <a:pt x="1068" y="2507"/>
                    <a:pt x="1668" y="2240"/>
                  </a:cubicBezTo>
                  <a:cubicBezTo>
                    <a:pt x="2135" y="2007"/>
                    <a:pt x="2703" y="1740"/>
                    <a:pt x="3236" y="1540"/>
                  </a:cubicBezTo>
                  <a:cubicBezTo>
                    <a:pt x="3770" y="1340"/>
                    <a:pt x="4337" y="1140"/>
                    <a:pt x="4904" y="1006"/>
                  </a:cubicBezTo>
                  <a:cubicBezTo>
                    <a:pt x="5171" y="873"/>
                    <a:pt x="5505" y="839"/>
                    <a:pt x="5771" y="739"/>
                  </a:cubicBezTo>
                  <a:cubicBezTo>
                    <a:pt x="6105" y="673"/>
                    <a:pt x="6405" y="606"/>
                    <a:pt x="6739" y="506"/>
                  </a:cubicBezTo>
                  <a:cubicBezTo>
                    <a:pt x="6405" y="339"/>
                    <a:pt x="6105" y="206"/>
                    <a:pt x="5771" y="106"/>
                  </a:cubicBezTo>
                  <a:cubicBezTo>
                    <a:pt x="5438" y="72"/>
                    <a:pt x="5104" y="5"/>
                    <a:pt x="4771" y="5"/>
                  </a:cubicBezTo>
                  <a:cubicBezTo>
                    <a:pt x="4703" y="2"/>
                    <a:pt x="4634" y="0"/>
                    <a:pt x="4566" y="0"/>
                  </a:cubicBezTo>
                  <a:close/>
                </a:path>
              </a:pathLst>
            </a:custGeom>
            <a:solidFill>
              <a:srgbClr val="3A2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0"/>
            <p:cNvSpPr/>
            <p:nvPr/>
          </p:nvSpPr>
          <p:spPr>
            <a:xfrm>
              <a:off x="6896682" y="2943445"/>
              <a:ext cx="146376" cy="41516"/>
            </a:xfrm>
            <a:custGeom>
              <a:avLst/>
              <a:gdLst/>
              <a:ahLst/>
              <a:cxnLst/>
              <a:rect l="l" t="t" r="r" b="b"/>
              <a:pathLst>
                <a:path w="5472" h="1552" extrusionOk="0">
                  <a:moveTo>
                    <a:pt x="5471" y="0"/>
                  </a:moveTo>
                  <a:cubicBezTo>
                    <a:pt x="5004" y="167"/>
                    <a:pt x="4604" y="267"/>
                    <a:pt x="4137" y="401"/>
                  </a:cubicBezTo>
                  <a:cubicBezTo>
                    <a:pt x="3670" y="534"/>
                    <a:pt x="3269" y="568"/>
                    <a:pt x="2802" y="668"/>
                  </a:cubicBezTo>
                  <a:cubicBezTo>
                    <a:pt x="1868" y="834"/>
                    <a:pt x="968" y="901"/>
                    <a:pt x="0" y="1135"/>
                  </a:cubicBezTo>
                  <a:cubicBezTo>
                    <a:pt x="434" y="1368"/>
                    <a:pt x="934" y="1502"/>
                    <a:pt x="1401" y="1502"/>
                  </a:cubicBezTo>
                  <a:cubicBezTo>
                    <a:pt x="1668" y="1535"/>
                    <a:pt x="1927" y="1552"/>
                    <a:pt x="2181" y="1552"/>
                  </a:cubicBezTo>
                  <a:cubicBezTo>
                    <a:pt x="2436" y="1552"/>
                    <a:pt x="2686" y="1535"/>
                    <a:pt x="2936" y="1502"/>
                  </a:cubicBezTo>
                  <a:cubicBezTo>
                    <a:pt x="3370" y="1401"/>
                    <a:pt x="3870" y="1268"/>
                    <a:pt x="4337" y="1035"/>
                  </a:cubicBezTo>
                  <a:cubicBezTo>
                    <a:pt x="4804" y="768"/>
                    <a:pt x="5204" y="434"/>
                    <a:pt x="5471" y="0"/>
                  </a:cubicBezTo>
                  <a:close/>
                </a:path>
              </a:pathLst>
            </a:custGeom>
            <a:solidFill>
              <a:srgbClr val="3A2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0"/>
            <p:cNvSpPr/>
            <p:nvPr/>
          </p:nvSpPr>
          <p:spPr>
            <a:xfrm>
              <a:off x="6602202" y="3032688"/>
              <a:ext cx="142791" cy="49996"/>
            </a:xfrm>
            <a:custGeom>
              <a:avLst/>
              <a:gdLst/>
              <a:ahLst/>
              <a:cxnLst/>
              <a:rect l="l" t="t" r="r" b="b"/>
              <a:pathLst>
                <a:path w="5338" h="1869" extrusionOk="0">
                  <a:moveTo>
                    <a:pt x="5338" y="0"/>
                  </a:moveTo>
                  <a:lnTo>
                    <a:pt x="5338" y="0"/>
                  </a:lnTo>
                  <a:cubicBezTo>
                    <a:pt x="4871" y="200"/>
                    <a:pt x="4470" y="367"/>
                    <a:pt x="4037" y="534"/>
                  </a:cubicBezTo>
                  <a:cubicBezTo>
                    <a:pt x="3637" y="701"/>
                    <a:pt x="3170" y="801"/>
                    <a:pt x="2769" y="901"/>
                  </a:cubicBezTo>
                  <a:cubicBezTo>
                    <a:pt x="1835" y="1168"/>
                    <a:pt x="968" y="1334"/>
                    <a:pt x="1" y="1635"/>
                  </a:cubicBezTo>
                  <a:cubicBezTo>
                    <a:pt x="501" y="1802"/>
                    <a:pt x="1001" y="1868"/>
                    <a:pt x="1502" y="1868"/>
                  </a:cubicBezTo>
                  <a:cubicBezTo>
                    <a:pt x="1969" y="1868"/>
                    <a:pt x="2469" y="1835"/>
                    <a:pt x="2969" y="1701"/>
                  </a:cubicBezTo>
                  <a:cubicBezTo>
                    <a:pt x="3436" y="1568"/>
                    <a:pt x="3937" y="1401"/>
                    <a:pt x="4337" y="1134"/>
                  </a:cubicBezTo>
                  <a:cubicBezTo>
                    <a:pt x="4771" y="834"/>
                    <a:pt x="5138" y="467"/>
                    <a:pt x="5338" y="0"/>
                  </a:cubicBezTo>
                  <a:close/>
                </a:path>
              </a:pathLst>
            </a:custGeom>
            <a:solidFill>
              <a:srgbClr val="3A2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0"/>
            <p:cNvSpPr/>
            <p:nvPr/>
          </p:nvSpPr>
          <p:spPr>
            <a:xfrm>
              <a:off x="6757468" y="2954145"/>
              <a:ext cx="83915" cy="172243"/>
            </a:xfrm>
            <a:custGeom>
              <a:avLst/>
              <a:gdLst/>
              <a:ahLst/>
              <a:cxnLst/>
              <a:rect l="l" t="t" r="r" b="b"/>
              <a:pathLst>
                <a:path w="3137" h="6439" extrusionOk="0">
                  <a:moveTo>
                    <a:pt x="1" y="1"/>
                  </a:moveTo>
                  <a:lnTo>
                    <a:pt x="1" y="1"/>
                  </a:lnTo>
                  <a:cubicBezTo>
                    <a:pt x="401" y="468"/>
                    <a:pt x="735" y="935"/>
                    <a:pt x="1068" y="1468"/>
                  </a:cubicBezTo>
                  <a:cubicBezTo>
                    <a:pt x="1402" y="1969"/>
                    <a:pt x="1669" y="2469"/>
                    <a:pt x="1869" y="3003"/>
                  </a:cubicBezTo>
                  <a:cubicBezTo>
                    <a:pt x="2069" y="3537"/>
                    <a:pt x="2302" y="4104"/>
                    <a:pt x="2436" y="4671"/>
                  </a:cubicBezTo>
                  <a:lnTo>
                    <a:pt x="2703" y="5571"/>
                  </a:lnTo>
                  <a:cubicBezTo>
                    <a:pt x="2803" y="5838"/>
                    <a:pt x="2836" y="6139"/>
                    <a:pt x="2970" y="6439"/>
                  </a:cubicBezTo>
                  <a:cubicBezTo>
                    <a:pt x="3003" y="6139"/>
                    <a:pt x="3036" y="5838"/>
                    <a:pt x="3070" y="5505"/>
                  </a:cubicBezTo>
                  <a:cubicBezTo>
                    <a:pt x="3070" y="5171"/>
                    <a:pt x="3136" y="4904"/>
                    <a:pt x="3070" y="4571"/>
                  </a:cubicBezTo>
                  <a:cubicBezTo>
                    <a:pt x="3003" y="3870"/>
                    <a:pt x="2869" y="3270"/>
                    <a:pt x="2636" y="2669"/>
                  </a:cubicBezTo>
                  <a:cubicBezTo>
                    <a:pt x="2369" y="2102"/>
                    <a:pt x="2036" y="1502"/>
                    <a:pt x="1569" y="1068"/>
                  </a:cubicBezTo>
                  <a:cubicBezTo>
                    <a:pt x="1168" y="601"/>
                    <a:pt x="635" y="16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0"/>
            <p:cNvSpPr/>
            <p:nvPr/>
          </p:nvSpPr>
          <p:spPr>
            <a:xfrm>
              <a:off x="6535270" y="2944327"/>
              <a:ext cx="807583" cy="583097"/>
            </a:xfrm>
            <a:custGeom>
              <a:avLst/>
              <a:gdLst/>
              <a:ahLst/>
              <a:cxnLst/>
              <a:rect l="l" t="t" r="r" b="b"/>
              <a:pathLst>
                <a:path w="30190" h="21798" extrusionOk="0">
                  <a:moveTo>
                    <a:pt x="27520" y="1"/>
                  </a:moveTo>
                  <a:lnTo>
                    <a:pt x="27520" y="1"/>
                  </a:lnTo>
                  <a:cubicBezTo>
                    <a:pt x="24952" y="1835"/>
                    <a:pt x="22784" y="4170"/>
                    <a:pt x="19381" y="4671"/>
                  </a:cubicBezTo>
                  <a:cubicBezTo>
                    <a:pt x="18910" y="4746"/>
                    <a:pt x="18436" y="4782"/>
                    <a:pt x="17963" y="4782"/>
                  </a:cubicBezTo>
                  <a:cubicBezTo>
                    <a:pt x="16762" y="4782"/>
                    <a:pt x="15569" y="4553"/>
                    <a:pt x="14444" y="4170"/>
                  </a:cubicBezTo>
                  <a:cubicBezTo>
                    <a:pt x="13177" y="3780"/>
                    <a:pt x="11941" y="3169"/>
                    <a:pt x="10643" y="3169"/>
                  </a:cubicBezTo>
                  <a:cubicBezTo>
                    <a:pt x="10610" y="3169"/>
                    <a:pt x="10576" y="3169"/>
                    <a:pt x="10542" y="3170"/>
                  </a:cubicBezTo>
                  <a:cubicBezTo>
                    <a:pt x="9441" y="3170"/>
                    <a:pt x="8373" y="3670"/>
                    <a:pt x="7373" y="4137"/>
                  </a:cubicBezTo>
                  <a:cubicBezTo>
                    <a:pt x="5471" y="5038"/>
                    <a:pt x="3537" y="5938"/>
                    <a:pt x="1635" y="6806"/>
                  </a:cubicBezTo>
                  <a:cubicBezTo>
                    <a:pt x="1202" y="6973"/>
                    <a:pt x="801" y="7173"/>
                    <a:pt x="535" y="7506"/>
                  </a:cubicBezTo>
                  <a:cubicBezTo>
                    <a:pt x="301" y="7840"/>
                    <a:pt x="201" y="8307"/>
                    <a:pt x="168" y="8707"/>
                  </a:cubicBezTo>
                  <a:cubicBezTo>
                    <a:pt x="1" y="11342"/>
                    <a:pt x="1669" y="13711"/>
                    <a:pt x="3337" y="15812"/>
                  </a:cubicBezTo>
                  <a:cubicBezTo>
                    <a:pt x="5138" y="18114"/>
                    <a:pt x="7173" y="20449"/>
                    <a:pt x="10008" y="21349"/>
                  </a:cubicBezTo>
                  <a:cubicBezTo>
                    <a:pt x="10938" y="21662"/>
                    <a:pt x="11894" y="21798"/>
                    <a:pt x="12858" y="21798"/>
                  </a:cubicBezTo>
                  <a:cubicBezTo>
                    <a:pt x="15490" y="21798"/>
                    <a:pt x="18180" y="20787"/>
                    <a:pt x="20549" y="19615"/>
                  </a:cubicBezTo>
                  <a:cubicBezTo>
                    <a:pt x="21816" y="18981"/>
                    <a:pt x="23051" y="18314"/>
                    <a:pt x="24018" y="17313"/>
                  </a:cubicBezTo>
                  <a:cubicBezTo>
                    <a:pt x="25352" y="15979"/>
                    <a:pt x="26119" y="14211"/>
                    <a:pt x="26820" y="12510"/>
                  </a:cubicBezTo>
                  <a:cubicBezTo>
                    <a:pt x="26987" y="12110"/>
                    <a:pt x="27154" y="11676"/>
                    <a:pt x="27187" y="11276"/>
                  </a:cubicBezTo>
                  <a:cubicBezTo>
                    <a:pt x="27320" y="9508"/>
                    <a:pt x="25052" y="8207"/>
                    <a:pt x="25152" y="6439"/>
                  </a:cubicBezTo>
                  <a:cubicBezTo>
                    <a:pt x="25286" y="4170"/>
                    <a:pt x="30189" y="2269"/>
                    <a:pt x="275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0"/>
            <p:cNvSpPr/>
            <p:nvPr/>
          </p:nvSpPr>
          <p:spPr>
            <a:xfrm>
              <a:off x="6414808" y="2532086"/>
              <a:ext cx="942295" cy="545219"/>
            </a:xfrm>
            <a:custGeom>
              <a:avLst/>
              <a:gdLst/>
              <a:ahLst/>
              <a:cxnLst/>
              <a:rect l="l" t="t" r="r" b="b"/>
              <a:pathLst>
                <a:path w="35226" h="20382" extrusionOk="0">
                  <a:moveTo>
                    <a:pt x="21437" y="0"/>
                  </a:moveTo>
                  <a:cubicBezTo>
                    <a:pt x="17781" y="0"/>
                    <a:pt x="11505" y="1492"/>
                    <a:pt x="8507" y="3035"/>
                  </a:cubicBezTo>
                  <a:cubicBezTo>
                    <a:pt x="3036" y="5871"/>
                    <a:pt x="1" y="14910"/>
                    <a:pt x="2836" y="20381"/>
                  </a:cubicBezTo>
                  <a:cubicBezTo>
                    <a:pt x="2836" y="20381"/>
                    <a:pt x="9974" y="17212"/>
                    <a:pt x="12309" y="10374"/>
                  </a:cubicBezTo>
                  <a:cubicBezTo>
                    <a:pt x="12309" y="10759"/>
                    <a:pt x="13053" y="11069"/>
                    <a:pt x="14096" y="11069"/>
                  </a:cubicBezTo>
                  <a:cubicBezTo>
                    <a:pt x="15857" y="11069"/>
                    <a:pt x="18474" y="10184"/>
                    <a:pt x="19815" y="7272"/>
                  </a:cubicBezTo>
                  <a:cubicBezTo>
                    <a:pt x="23651" y="10039"/>
                    <a:pt x="28851" y="17430"/>
                    <a:pt x="31838" y="17430"/>
                  </a:cubicBezTo>
                  <a:cubicBezTo>
                    <a:pt x="32019" y="17430"/>
                    <a:pt x="32193" y="17403"/>
                    <a:pt x="32357" y="17346"/>
                  </a:cubicBezTo>
                  <a:cubicBezTo>
                    <a:pt x="35226" y="16278"/>
                    <a:pt x="26019" y="667"/>
                    <a:pt x="22850" y="100"/>
                  </a:cubicBezTo>
                  <a:cubicBezTo>
                    <a:pt x="22447" y="32"/>
                    <a:pt x="21970" y="0"/>
                    <a:pt x="21437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0"/>
            <p:cNvSpPr/>
            <p:nvPr/>
          </p:nvSpPr>
          <p:spPr>
            <a:xfrm>
              <a:off x="6977873" y="3860408"/>
              <a:ext cx="432548" cy="335900"/>
            </a:xfrm>
            <a:custGeom>
              <a:avLst/>
              <a:gdLst/>
              <a:ahLst/>
              <a:cxnLst/>
              <a:rect l="l" t="t" r="r" b="b"/>
              <a:pathLst>
                <a:path w="16170" h="12557" extrusionOk="0">
                  <a:moveTo>
                    <a:pt x="9189" y="0"/>
                  </a:moveTo>
                  <a:cubicBezTo>
                    <a:pt x="8260" y="0"/>
                    <a:pt x="7378" y="77"/>
                    <a:pt x="6672" y="115"/>
                  </a:cubicBezTo>
                  <a:cubicBezTo>
                    <a:pt x="4171" y="248"/>
                    <a:pt x="1" y="7587"/>
                    <a:pt x="1" y="7587"/>
                  </a:cubicBezTo>
                  <a:lnTo>
                    <a:pt x="4938" y="12557"/>
                  </a:lnTo>
                  <a:cubicBezTo>
                    <a:pt x="5521" y="11586"/>
                    <a:pt x="6881" y="10791"/>
                    <a:pt x="8917" y="10791"/>
                  </a:cubicBezTo>
                  <a:cubicBezTo>
                    <a:pt x="9678" y="10791"/>
                    <a:pt x="10532" y="10902"/>
                    <a:pt x="11476" y="11156"/>
                  </a:cubicBezTo>
                  <a:cubicBezTo>
                    <a:pt x="11777" y="11243"/>
                    <a:pt x="12063" y="11284"/>
                    <a:pt x="12332" y="11284"/>
                  </a:cubicBezTo>
                  <a:cubicBezTo>
                    <a:pt x="15157" y="11284"/>
                    <a:pt x="16169" y="6750"/>
                    <a:pt x="15012" y="3217"/>
                  </a:cubicBezTo>
                  <a:cubicBezTo>
                    <a:pt x="14130" y="477"/>
                    <a:pt x="11513" y="0"/>
                    <a:pt x="9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0"/>
            <p:cNvSpPr/>
            <p:nvPr/>
          </p:nvSpPr>
          <p:spPr>
            <a:xfrm>
              <a:off x="6337175" y="3959843"/>
              <a:ext cx="787921" cy="875875"/>
            </a:xfrm>
            <a:custGeom>
              <a:avLst/>
              <a:gdLst/>
              <a:ahLst/>
              <a:cxnLst/>
              <a:rect l="l" t="t" r="r" b="b"/>
              <a:pathLst>
                <a:path w="29455" h="32743" extrusionOk="0">
                  <a:moveTo>
                    <a:pt x="25585" y="0"/>
                  </a:moveTo>
                  <a:cubicBezTo>
                    <a:pt x="25585" y="0"/>
                    <a:pt x="4771" y="19614"/>
                    <a:pt x="3770" y="21516"/>
                  </a:cubicBezTo>
                  <a:cubicBezTo>
                    <a:pt x="2769" y="23384"/>
                    <a:pt x="1" y="31923"/>
                    <a:pt x="9541" y="32724"/>
                  </a:cubicBezTo>
                  <a:cubicBezTo>
                    <a:pt x="9689" y="32736"/>
                    <a:pt x="9838" y="32742"/>
                    <a:pt x="9987" y="32742"/>
                  </a:cubicBezTo>
                  <a:cubicBezTo>
                    <a:pt x="19402" y="32742"/>
                    <a:pt x="29455" y="8240"/>
                    <a:pt x="29455" y="8240"/>
                  </a:cubicBezTo>
                  <a:lnTo>
                    <a:pt x="25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0"/>
            <p:cNvSpPr/>
            <p:nvPr/>
          </p:nvSpPr>
          <p:spPr>
            <a:xfrm>
              <a:off x="6633448" y="3243116"/>
              <a:ext cx="427438" cy="392797"/>
            </a:xfrm>
            <a:custGeom>
              <a:avLst/>
              <a:gdLst/>
              <a:ahLst/>
              <a:cxnLst/>
              <a:rect l="l" t="t" r="r" b="b"/>
              <a:pathLst>
                <a:path w="15979" h="14684" extrusionOk="0">
                  <a:moveTo>
                    <a:pt x="7759" y="1"/>
                  </a:moveTo>
                  <a:cubicBezTo>
                    <a:pt x="6918" y="1"/>
                    <a:pt x="6058" y="250"/>
                    <a:pt x="5204" y="874"/>
                  </a:cubicBezTo>
                  <a:cubicBezTo>
                    <a:pt x="1868" y="3342"/>
                    <a:pt x="0" y="8379"/>
                    <a:pt x="3436" y="9647"/>
                  </a:cubicBezTo>
                  <a:cubicBezTo>
                    <a:pt x="6872" y="10881"/>
                    <a:pt x="8173" y="13049"/>
                    <a:pt x="8039" y="14684"/>
                  </a:cubicBezTo>
                  <a:lnTo>
                    <a:pt x="15111" y="13383"/>
                  </a:lnTo>
                  <a:cubicBezTo>
                    <a:pt x="15111" y="13383"/>
                    <a:pt x="15978" y="4810"/>
                    <a:pt x="13977" y="3276"/>
                  </a:cubicBezTo>
                  <a:cubicBezTo>
                    <a:pt x="12488" y="2109"/>
                    <a:pt x="10205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0"/>
            <p:cNvSpPr/>
            <p:nvPr/>
          </p:nvSpPr>
          <p:spPr>
            <a:xfrm>
              <a:off x="6815465" y="3585937"/>
              <a:ext cx="1041351" cy="1326292"/>
            </a:xfrm>
            <a:custGeom>
              <a:avLst/>
              <a:gdLst/>
              <a:ahLst/>
              <a:cxnLst/>
              <a:rect l="l" t="t" r="r" b="b"/>
              <a:pathLst>
                <a:path w="38929" h="49581" extrusionOk="0">
                  <a:moveTo>
                    <a:pt x="8574" y="1"/>
                  </a:moveTo>
                  <a:lnTo>
                    <a:pt x="1" y="1402"/>
                  </a:lnTo>
                  <a:cubicBezTo>
                    <a:pt x="1" y="1402"/>
                    <a:pt x="15309" y="49580"/>
                    <a:pt x="32208" y="49580"/>
                  </a:cubicBezTo>
                  <a:cubicBezTo>
                    <a:pt x="32502" y="49580"/>
                    <a:pt x="32796" y="49566"/>
                    <a:pt x="33091" y="49536"/>
                  </a:cubicBezTo>
                  <a:cubicBezTo>
                    <a:pt x="38929" y="48469"/>
                    <a:pt x="38862" y="41931"/>
                    <a:pt x="33859" y="34125"/>
                  </a:cubicBezTo>
                  <a:cubicBezTo>
                    <a:pt x="28822" y="26353"/>
                    <a:pt x="8574" y="1"/>
                    <a:pt x="8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4" name="Google Shape;1944;p7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TO VISUALIZATIONS </a:t>
            </a:r>
            <a:endParaRPr/>
          </a:p>
        </p:txBody>
      </p:sp>
      <p:sp>
        <p:nvSpPr>
          <p:cNvPr id="1945" name="Google Shape;1945;p70"/>
          <p:cNvSpPr txBox="1"/>
          <p:nvPr/>
        </p:nvSpPr>
        <p:spPr>
          <a:xfrm>
            <a:off x="706925" y="1423275"/>
            <a:ext cx="5084700" cy="30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u="sng">
                <a:solidFill>
                  <a:schemeClr val="dk1"/>
                </a:solidFill>
              </a:rPr>
              <a:t>Background:</a:t>
            </a:r>
            <a:endParaRPr sz="2000" b="1" i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Investigate different air pollutants and their sources.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Understand computation of the Air Quality Index (AQI).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Health impact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Select most relevant pollutants for study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0" name="Google Shape;1950;p71"/>
          <p:cNvGrpSpPr/>
          <p:nvPr/>
        </p:nvGrpSpPr>
        <p:grpSpPr>
          <a:xfrm>
            <a:off x="6289025" y="2769827"/>
            <a:ext cx="2647014" cy="2373680"/>
            <a:chOff x="1295250" y="3300127"/>
            <a:chExt cx="2647014" cy="2373680"/>
          </a:xfrm>
        </p:grpSpPr>
        <p:sp>
          <p:nvSpPr>
            <p:cNvPr id="1951" name="Google Shape;1951;p71"/>
            <p:cNvSpPr/>
            <p:nvPr/>
          </p:nvSpPr>
          <p:spPr>
            <a:xfrm>
              <a:off x="2302664" y="3443738"/>
              <a:ext cx="955084" cy="2230069"/>
            </a:xfrm>
            <a:custGeom>
              <a:avLst/>
              <a:gdLst/>
              <a:ahLst/>
              <a:cxnLst/>
              <a:rect l="l" t="t" r="r" b="b"/>
              <a:pathLst>
                <a:path w="11166" h="26072" extrusionOk="0">
                  <a:moveTo>
                    <a:pt x="1" y="1"/>
                  </a:moveTo>
                  <a:lnTo>
                    <a:pt x="1" y="26072"/>
                  </a:lnTo>
                  <a:lnTo>
                    <a:pt x="11166" y="26072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1"/>
            <p:cNvSpPr/>
            <p:nvPr/>
          </p:nvSpPr>
          <p:spPr>
            <a:xfrm>
              <a:off x="2279912" y="3363507"/>
              <a:ext cx="1000674" cy="127875"/>
            </a:xfrm>
            <a:custGeom>
              <a:avLst/>
              <a:gdLst/>
              <a:ahLst/>
              <a:cxnLst/>
              <a:rect l="l" t="t" r="r" b="b"/>
              <a:pathLst>
                <a:path w="11699" h="1495" extrusionOk="0">
                  <a:moveTo>
                    <a:pt x="0" y="1"/>
                  </a:moveTo>
                  <a:lnTo>
                    <a:pt x="0" y="1495"/>
                  </a:lnTo>
                  <a:lnTo>
                    <a:pt x="11698" y="1495"/>
                  </a:lnTo>
                  <a:lnTo>
                    <a:pt x="116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1"/>
            <p:cNvSpPr/>
            <p:nvPr/>
          </p:nvSpPr>
          <p:spPr>
            <a:xfrm>
              <a:off x="2266997" y="3300127"/>
              <a:ext cx="1026420" cy="63467"/>
            </a:xfrm>
            <a:custGeom>
              <a:avLst/>
              <a:gdLst/>
              <a:ahLst/>
              <a:cxnLst/>
              <a:rect l="l" t="t" r="r" b="b"/>
              <a:pathLst>
                <a:path w="12000" h="742" extrusionOk="0">
                  <a:moveTo>
                    <a:pt x="1" y="1"/>
                  </a:moveTo>
                  <a:lnTo>
                    <a:pt x="1" y="742"/>
                  </a:lnTo>
                  <a:lnTo>
                    <a:pt x="12000" y="742"/>
                  </a:lnTo>
                  <a:lnTo>
                    <a:pt x="120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1"/>
            <p:cNvSpPr/>
            <p:nvPr/>
          </p:nvSpPr>
          <p:spPr>
            <a:xfrm>
              <a:off x="2663273" y="3491295"/>
              <a:ext cx="233853" cy="2175583"/>
            </a:xfrm>
            <a:custGeom>
              <a:avLst/>
              <a:gdLst/>
              <a:ahLst/>
              <a:cxnLst/>
              <a:rect l="l" t="t" r="r" b="b"/>
              <a:pathLst>
                <a:path w="2734" h="25435" extrusionOk="0">
                  <a:moveTo>
                    <a:pt x="1" y="1"/>
                  </a:moveTo>
                  <a:lnTo>
                    <a:pt x="1" y="25435"/>
                  </a:lnTo>
                  <a:lnTo>
                    <a:pt x="2734" y="25435"/>
                  </a:lnTo>
                  <a:lnTo>
                    <a:pt x="27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1"/>
            <p:cNvSpPr/>
            <p:nvPr/>
          </p:nvSpPr>
          <p:spPr>
            <a:xfrm>
              <a:off x="2354241" y="3675620"/>
              <a:ext cx="97168" cy="510216"/>
            </a:xfrm>
            <a:custGeom>
              <a:avLst/>
              <a:gdLst/>
              <a:ahLst/>
              <a:cxnLst/>
              <a:rect l="l" t="t" r="r" b="b"/>
              <a:pathLst>
                <a:path w="1136" h="5965" extrusionOk="0">
                  <a:moveTo>
                    <a:pt x="0" y="0"/>
                  </a:moveTo>
                  <a:lnTo>
                    <a:pt x="0" y="5965"/>
                  </a:lnTo>
                  <a:lnTo>
                    <a:pt x="1135" y="596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1"/>
            <p:cNvSpPr/>
            <p:nvPr/>
          </p:nvSpPr>
          <p:spPr>
            <a:xfrm>
              <a:off x="2508714" y="3675620"/>
              <a:ext cx="97168" cy="510216"/>
            </a:xfrm>
            <a:custGeom>
              <a:avLst/>
              <a:gdLst/>
              <a:ahLst/>
              <a:cxnLst/>
              <a:rect l="l" t="t" r="r" b="b"/>
              <a:pathLst>
                <a:path w="1136" h="5965" extrusionOk="0">
                  <a:moveTo>
                    <a:pt x="1" y="0"/>
                  </a:moveTo>
                  <a:lnTo>
                    <a:pt x="1" y="5965"/>
                  </a:lnTo>
                  <a:lnTo>
                    <a:pt x="1136" y="5965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1"/>
            <p:cNvSpPr/>
            <p:nvPr/>
          </p:nvSpPr>
          <p:spPr>
            <a:xfrm>
              <a:off x="2941685" y="3675620"/>
              <a:ext cx="97168" cy="510216"/>
            </a:xfrm>
            <a:custGeom>
              <a:avLst/>
              <a:gdLst/>
              <a:ahLst/>
              <a:cxnLst/>
              <a:rect l="l" t="t" r="r" b="b"/>
              <a:pathLst>
                <a:path w="1136" h="5965" extrusionOk="0">
                  <a:moveTo>
                    <a:pt x="0" y="0"/>
                  </a:moveTo>
                  <a:lnTo>
                    <a:pt x="0" y="5965"/>
                  </a:lnTo>
                  <a:lnTo>
                    <a:pt x="1135" y="596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1"/>
            <p:cNvSpPr/>
            <p:nvPr/>
          </p:nvSpPr>
          <p:spPr>
            <a:xfrm>
              <a:off x="3096159" y="3675620"/>
              <a:ext cx="97168" cy="510216"/>
            </a:xfrm>
            <a:custGeom>
              <a:avLst/>
              <a:gdLst/>
              <a:ahLst/>
              <a:cxnLst/>
              <a:rect l="l" t="t" r="r" b="b"/>
              <a:pathLst>
                <a:path w="1136" h="5965" extrusionOk="0">
                  <a:moveTo>
                    <a:pt x="1" y="0"/>
                  </a:moveTo>
                  <a:lnTo>
                    <a:pt x="1" y="5965"/>
                  </a:lnTo>
                  <a:lnTo>
                    <a:pt x="1136" y="5965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1"/>
            <p:cNvSpPr/>
            <p:nvPr/>
          </p:nvSpPr>
          <p:spPr>
            <a:xfrm>
              <a:off x="2302664" y="3491295"/>
              <a:ext cx="359760" cy="26858"/>
            </a:xfrm>
            <a:custGeom>
              <a:avLst/>
              <a:gdLst/>
              <a:ahLst/>
              <a:cxnLst/>
              <a:rect l="l" t="t" r="r" b="b"/>
              <a:pathLst>
                <a:path w="4206" h="314" extrusionOk="0">
                  <a:moveTo>
                    <a:pt x="1" y="1"/>
                  </a:moveTo>
                  <a:lnTo>
                    <a:pt x="1" y="314"/>
                  </a:lnTo>
                  <a:lnTo>
                    <a:pt x="4205" y="314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1"/>
            <p:cNvSpPr/>
            <p:nvPr/>
          </p:nvSpPr>
          <p:spPr>
            <a:xfrm>
              <a:off x="2897037" y="3491295"/>
              <a:ext cx="360701" cy="26858"/>
            </a:xfrm>
            <a:custGeom>
              <a:avLst/>
              <a:gdLst/>
              <a:ahLst/>
              <a:cxnLst/>
              <a:rect l="l" t="t" r="r" b="b"/>
              <a:pathLst>
                <a:path w="4217" h="314" extrusionOk="0">
                  <a:moveTo>
                    <a:pt x="1" y="1"/>
                  </a:moveTo>
                  <a:lnTo>
                    <a:pt x="1" y="314"/>
                  </a:lnTo>
                  <a:lnTo>
                    <a:pt x="4217" y="314"/>
                  </a:lnTo>
                  <a:lnTo>
                    <a:pt x="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1"/>
            <p:cNvSpPr/>
            <p:nvPr/>
          </p:nvSpPr>
          <p:spPr>
            <a:xfrm>
              <a:off x="1580504" y="3684516"/>
              <a:ext cx="568722" cy="1895199"/>
            </a:xfrm>
            <a:custGeom>
              <a:avLst/>
              <a:gdLst/>
              <a:ahLst/>
              <a:cxnLst/>
              <a:rect l="l" t="t" r="r" b="b"/>
              <a:pathLst>
                <a:path w="6649" h="22157" extrusionOk="0">
                  <a:moveTo>
                    <a:pt x="1" y="0"/>
                  </a:moveTo>
                  <a:lnTo>
                    <a:pt x="1" y="22156"/>
                  </a:lnTo>
                  <a:lnTo>
                    <a:pt x="6649" y="22156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1"/>
            <p:cNvSpPr/>
            <p:nvPr/>
          </p:nvSpPr>
          <p:spPr>
            <a:xfrm>
              <a:off x="1626094" y="3756792"/>
              <a:ext cx="477542" cy="1822922"/>
            </a:xfrm>
            <a:custGeom>
              <a:avLst/>
              <a:gdLst/>
              <a:ahLst/>
              <a:cxnLst/>
              <a:rect l="l" t="t" r="r" b="b"/>
              <a:pathLst>
                <a:path w="5583" h="21312" extrusionOk="0">
                  <a:moveTo>
                    <a:pt x="0" y="1"/>
                  </a:moveTo>
                  <a:lnTo>
                    <a:pt x="0" y="21311"/>
                  </a:lnTo>
                  <a:lnTo>
                    <a:pt x="5583" y="21311"/>
                  </a:lnTo>
                  <a:lnTo>
                    <a:pt x="55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1"/>
            <p:cNvSpPr/>
            <p:nvPr/>
          </p:nvSpPr>
          <p:spPr>
            <a:xfrm>
              <a:off x="1769705" y="3756792"/>
              <a:ext cx="190315" cy="1822922"/>
            </a:xfrm>
            <a:custGeom>
              <a:avLst/>
              <a:gdLst/>
              <a:ahLst/>
              <a:cxnLst/>
              <a:rect l="l" t="t" r="r" b="b"/>
              <a:pathLst>
                <a:path w="2225" h="21312" extrusionOk="0">
                  <a:moveTo>
                    <a:pt x="1" y="1"/>
                  </a:moveTo>
                  <a:lnTo>
                    <a:pt x="1" y="21311"/>
                  </a:lnTo>
                  <a:lnTo>
                    <a:pt x="2225" y="21311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1"/>
            <p:cNvSpPr/>
            <p:nvPr/>
          </p:nvSpPr>
          <p:spPr>
            <a:xfrm>
              <a:off x="2149131" y="3925208"/>
              <a:ext cx="285430" cy="1654504"/>
            </a:xfrm>
            <a:custGeom>
              <a:avLst/>
              <a:gdLst/>
              <a:ahLst/>
              <a:cxnLst/>
              <a:rect l="l" t="t" r="r" b="b"/>
              <a:pathLst>
                <a:path w="3337" h="19343" extrusionOk="0">
                  <a:moveTo>
                    <a:pt x="1" y="1"/>
                  </a:moveTo>
                  <a:lnTo>
                    <a:pt x="1" y="19342"/>
                  </a:lnTo>
                  <a:lnTo>
                    <a:pt x="3336" y="19342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1"/>
            <p:cNvSpPr/>
            <p:nvPr/>
          </p:nvSpPr>
          <p:spPr>
            <a:xfrm>
              <a:off x="2194721" y="4026309"/>
              <a:ext cx="194250" cy="1553401"/>
            </a:xfrm>
            <a:custGeom>
              <a:avLst/>
              <a:gdLst/>
              <a:ahLst/>
              <a:cxnLst/>
              <a:rect l="l" t="t" r="r" b="b"/>
              <a:pathLst>
                <a:path w="2271" h="18161" extrusionOk="0">
                  <a:moveTo>
                    <a:pt x="0" y="0"/>
                  </a:moveTo>
                  <a:lnTo>
                    <a:pt x="0" y="18160"/>
                  </a:lnTo>
                  <a:lnTo>
                    <a:pt x="2270" y="18160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1"/>
            <p:cNvSpPr/>
            <p:nvPr/>
          </p:nvSpPr>
          <p:spPr>
            <a:xfrm>
              <a:off x="2149131" y="3833088"/>
              <a:ext cx="239840" cy="92207"/>
            </a:xfrm>
            <a:custGeom>
              <a:avLst/>
              <a:gdLst/>
              <a:ahLst/>
              <a:cxnLst/>
              <a:rect l="l" t="t" r="r" b="b"/>
              <a:pathLst>
                <a:path w="2804" h="1078" extrusionOk="0">
                  <a:moveTo>
                    <a:pt x="1" y="1"/>
                  </a:moveTo>
                  <a:lnTo>
                    <a:pt x="1" y="1078"/>
                  </a:lnTo>
                  <a:lnTo>
                    <a:pt x="2803" y="1078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1"/>
            <p:cNvSpPr/>
            <p:nvPr/>
          </p:nvSpPr>
          <p:spPr>
            <a:xfrm>
              <a:off x="1295250" y="3925208"/>
              <a:ext cx="285345" cy="1654504"/>
            </a:xfrm>
            <a:custGeom>
              <a:avLst/>
              <a:gdLst/>
              <a:ahLst/>
              <a:cxnLst/>
              <a:rect l="l" t="t" r="r" b="b"/>
              <a:pathLst>
                <a:path w="3336" h="19343" extrusionOk="0">
                  <a:moveTo>
                    <a:pt x="0" y="1"/>
                  </a:moveTo>
                  <a:lnTo>
                    <a:pt x="0" y="19342"/>
                  </a:lnTo>
                  <a:lnTo>
                    <a:pt x="3336" y="19342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1"/>
            <p:cNvSpPr/>
            <p:nvPr/>
          </p:nvSpPr>
          <p:spPr>
            <a:xfrm>
              <a:off x="1340754" y="4025282"/>
              <a:ext cx="194250" cy="1554428"/>
            </a:xfrm>
            <a:custGeom>
              <a:avLst/>
              <a:gdLst/>
              <a:ahLst/>
              <a:cxnLst/>
              <a:rect l="l" t="t" r="r" b="b"/>
              <a:pathLst>
                <a:path w="2271" h="18173" extrusionOk="0">
                  <a:moveTo>
                    <a:pt x="1" y="0"/>
                  </a:moveTo>
                  <a:lnTo>
                    <a:pt x="1" y="18172"/>
                  </a:lnTo>
                  <a:lnTo>
                    <a:pt x="2271" y="18172"/>
                  </a:lnTo>
                  <a:lnTo>
                    <a:pt x="2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1"/>
            <p:cNvSpPr/>
            <p:nvPr/>
          </p:nvSpPr>
          <p:spPr>
            <a:xfrm>
              <a:off x="1340754" y="3833088"/>
              <a:ext cx="239840" cy="92207"/>
            </a:xfrm>
            <a:custGeom>
              <a:avLst/>
              <a:gdLst/>
              <a:ahLst/>
              <a:cxnLst/>
              <a:rect l="l" t="t" r="r" b="b"/>
              <a:pathLst>
                <a:path w="2804" h="1078" extrusionOk="0">
                  <a:moveTo>
                    <a:pt x="1" y="1"/>
                  </a:moveTo>
                  <a:lnTo>
                    <a:pt x="1" y="1078"/>
                  </a:lnTo>
                  <a:lnTo>
                    <a:pt x="2804" y="1078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1"/>
            <p:cNvSpPr/>
            <p:nvPr/>
          </p:nvSpPr>
          <p:spPr>
            <a:xfrm>
              <a:off x="2741537" y="3753884"/>
              <a:ext cx="218029" cy="1039250"/>
            </a:xfrm>
            <a:custGeom>
              <a:avLst/>
              <a:gdLst/>
              <a:ahLst/>
              <a:cxnLst/>
              <a:rect l="l" t="t" r="r" b="b"/>
              <a:pathLst>
                <a:path w="2549" h="12150" extrusionOk="0">
                  <a:moveTo>
                    <a:pt x="24" y="0"/>
                  </a:moveTo>
                  <a:lnTo>
                    <a:pt x="684" y="0"/>
                  </a:lnTo>
                  <a:cubicBezTo>
                    <a:pt x="730" y="417"/>
                    <a:pt x="765" y="846"/>
                    <a:pt x="800" y="1274"/>
                  </a:cubicBezTo>
                  <a:lnTo>
                    <a:pt x="140" y="1274"/>
                  </a:lnTo>
                  <a:cubicBezTo>
                    <a:pt x="93" y="846"/>
                    <a:pt x="47" y="417"/>
                    <a:pt x="1" y="0"/>
                  </a:cubicBezTo>
                  <a:close/>
                  <a:moveTo>
                    <a:pt x="1321" y="12149"/>
                  </a:moveTo>
                  <a:cubicBezTo>
                    <a:pt x="1367" y="11709"/>
                    <a:pt x="1414" y="11292"/>
                    <a:pt x="1448" y="10864"/>
                  </a:cubicBezTo>
                  <a:lnTo>
                    <a:pt x="2363" y="10864"/>
                  </a:lnTo>
                  <a:cubicBezTo>
                    <a:pt x="2329" y="11292"/>
                    <a:pt x="2305" y="11721"/>
                    <a:pt x="2271" y="12149"/>
                  </a:cubicBezTo>
                  <a:close/>
                  <a:moveTo>
                    <a:pt x="1692" y="6706"/>
                  </a:moveTo>
                  <a:cubicBezTo>
                    <a:pt x="1703" y="6277"/>
                    <a:pt x="1715" y="5849"/>
                    <a:pt x="1715" y="5432"/>
                  </a:cubicBezTo>
                  <a:lnTo>
                    <a:pt x="2549" y="5432"/>
                  </a:lnTo>
                  <a:cubicBezTo>
                    <a:pt x="2549" y="5849"/>
                    <a:pt x="2549" y="6277"/>
                    <a:pt x="2537" y="6706"/>
                  </a:cubicBezTo>
                  <a:close/>
                  <a:moveTo>
                    <a:pt x="1610" y="1274"/>
                  </a:moveTo>
                  <a:cubicBezTo>
                    <a:pt x="1587" y="834"/>
                    <a:pt x="1553" y="417"/>
                    <a:pt x="1518" y="0"/>
                  </a:cubicBezTo>
                  <a:lnTo>
                    <a:pt x="2410" y="0"/>
                  </a:lnTo>
                  <a:cubicBezTo>
                    <a:pt x="2433" y="417"/>
                    <a:pt x="2456" y="846"/>
                    <a:pt x="2479" y="12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1"/>
            <p:cNvSpPr/>
            <p:nvPr/>
          </p:nvSpPr>
          <p:spPr>
            <a:xfrm>
              <a:off x="2532493" y="3753884"/>
              <a:ext cx="828321" cy="1818902"/>
            </a:xfrm>
            <a:custGeom>
              <a:avLst/>
              <a:gdLst/>
              <a:ahLst/>
              <a:cxnLst/>
              <a:rect l="l" t="t" r="r" b="b"/>
              <a:pathLst>
                <a:path w="9684" h="21265" extrusionOk="0">
                  <a:moveTo>
                    <a:pt x="1877" y="0"/>
                  </a:moveTo>
                  <a:cubicBezTo>
                    <a:pt x="1935" y="417"/>
                    <a:pt x="1981" y="846"/>
                    <a:pt x="2016" y="1274"/>
                  </a:cubicBezTo>
                  <a:lnTo>
                    <a:pt x="1541" y="1274"/>
                  </a:lnTo>
                  <a:cubicBezTo>
                    <a:pt x="1495" y="846"/>
                    <a:pt x="1449" y="417"/>
                    <a:pt x="1379" y="0"/>
                  </a:cubicBezTo>
                  <a:close/>
                  <a:moveTo>
                    <a:pt x="2190" y="5432"/>
                  </a:moveTo>
                  <a:cubicBezTo>
                    <a:pt x="2178" y="5849"/>
                    <a:pt x="2167" y="6277"/>
                    <a:pt x="2143" y="6706"/>
                  </a:cubicBezTo>
                  <a:lnTo>
                    <a:pt x="1680" y="6706"/>
                  </a:lnTo>
                  <a:cubicBezTo>
                    <a:pt x="1703" y="6277"/>
                    <a:pt x="1715" y="5849"/>
                    <a:pt x="1726" y="5432"/>
                  </a:cubicBezTo>
                  <a:close/>
                  <a:moveTo>
                    <a:pt x="3371" y="5432"/>
                  </a:moveTo>
                  <a:lnTo>
                    <a:pt x="2734" y="5432"/>
                  </a:lnTo>
                  <a:cubicBezTo>
                    <a:pt x="2746" y="4019"/>
                    <a:pt x="2699" y="2641"/>
                    <a:pt x="2584" y="1274"/>
                  </a:cubicBezTo>
                  <a:lnTo>
                    <a:pt x="4923" y="1274"/>
                  </a:lnTo>
                  <a:cubicBezTo>
                    <a:pt x="4981" y="2641"/>
                    <a:pt x="5004" y="4019"/>
                    <a:pt x="4993" y="5432"/>
                  </a:cubicBezTo>
                  <a:close/>
                  <a:moveTo>
                    <a:pt x="1750" y="10864"/>
                  </a:moveTo>
                  <a:cubicBezTo>
                    <a:pt x="1692" y="11292"/>
                    <a:pt x="1622" y="11721"/>
                    <a:pt x="1553" y="12138"/>
                  </a:cubicBezTo>
                  <a:lnTo>
                    <a:pt x="1032" y="12138"/>
                  </a:lnTo>
                  <a:cubicBezTo>
                    <a:pt x="1113" y="11721"/>
                    <a:pt x="1182" y="11292"/>
                    <a:pt x="1252" y="10864"/>
                  </a:cubicBezTo>
                  <a:close/>
                  <a:moveTo>
                    <a:pt x="2699" y="6706"/>
                  </a:moveTo>
                  <a:lnTo>
                    <a:pt x="4969" y="6706"/>
                  </a:lnTo>
                  <a:cubicBezTo>
                    <a:pt x="4946" y="8073"/>
                    <a:pt x="4888" y="9462"/>
                    <a:pt x="4796" y="10864"/>
                  </a:cubicBezTo>
                  <a:lnTo>
                    <a:pt x="2340" y="10864"/>
                  </a:lnTo>
                  <a:cubicBezTo>
                    <a:pt x="2526" y="9462"/>
                    <a:pt x="2641" y="8073"/>
                    <a:pt x="2699" y="6706"/>
                  </a:cubicBezTo>
                  <a:close/>
                  <a:moveTo>
                    <a:pt x="3649" y="21264"/>
                  </a:moveTo>
                  <a:lnTo>
                    <a:pt x="1" y="21264"/>
                  </a:lnTo>
                  <a:cubicBezTo>
                    <a:pt x="951" y="18288"/>
                    <a:pt x="1680" y="15242"/>
                    <a:pt x="2167" y="12149"/>
                  </a:cubicBezTo>
                  <a:lnTo>
                    <a:pt x="4715" y="12149"/>
                  </a:lnTo>
                  <a:cubicBezTo>
                    <a:pt x="4483" y="15091"/>
                    <a:pt x="4136" y="18137"/>
                    <a:pt x="3649" y="21264"/>
                  </a:cubicBezTo>
                  <a:close/>
                  <a:moveTo>
                    <a:pt x="8444" y="1274"/>
                  </a:moveTo>
                  <a:cubicBezTo>
                    <a:pt x="8456" y="846"/>
                    <a:pt x="8467" y="417"/>
                    <a:pt x="8479" y="0"/>
                  </a:cubicBezTo>
                  <a:lnTo>
                    <a:pt x="9544" y="0"/>
                  </a:lnTo>
                  <a:cubicBezTo>
                    <a:pt x="9521" y="417"/>
                    <a:pt x="9498" y="846"/>
                    <a:pt x="9475" y="1274"/>
                  </a:cubicBezTo>
                  <a:close/>
                  <a:moveTo>
                    <a:pt x="5954" y="1274"/>
                  </a:moveTo>
                  <a:cubicBezTo>
                    <a:pt x="5942" y="846"/>
                    <a:pt x="5931" y="417"/>
                    <a:pt x="5919" y="0"/>
                  </a:cubicBezTo>
                  <a:lnTo>
                    <a:pt x="7193" y="0"/>
                  </a:lnTo>
                  <a:lnTo>
                    <a:pt x="7193" y="1274"/>
                  </a:lnTo>
                  <a:close/>
                  <a:moveTo>
                    <a:pt x="7193" y="6706"/>
                  </a:moveTo>
                  <a:lnTo>
                    <a:pt x="5989" y="6706"/>
                  </a:lnTo>
                  <a:cubicBezTo>
                    <a:pt x="5989" y="6277"/>
                    <a:pt x="5989" y="5849"/>
                    <a:pt x="6000" y="5432"/>
                  </a:cubicBezTo>
                  <a:lnTo>
                    <a:pt x="7193" y="5432"/>
                  </a:lnTo>
                  <a:close/>
                  <a:moveTo>
                    <a:pt x="8409" y="6706"/>
                  </a:moveTo>
                  <a:cubicBezTo>
                    <a:pt x="8409" y="6277"/>
                    <a:pt x="8409" y="5849"/>
                    <a:pt x="8409" y="5432"/>
                  </a:cubicBezTo>
                  <a:lnTo>
                    <a:pt x="9405" y="5432"/>
                  </a:lnTo>
                  <a:cubicBezTo>
                    <a:pt x="9405" y="5849"/>
                    <a:pt x="9417" y="6277"/>
                    <a:pt x="9417" y="6706"/>
                  </a:cubicBezTo>
                  <a:close/>
                  <a:moveTo>
                    <a:pt x="9602" y="10864"/>
                  </a:moveTo>
                  <a:cubicBezTo>
                    <a:pt x="9625" y="11292"/>
                    <a:pt x="9648" y="11721"/>
                    <a:pt x="9683" y="12138"/>
                  </a:cubicBezTo>
                  <a:lnTo>
                    <a:pt x="8560" y="12138"/>
                  </a:lnTo>
                  <a:cubicBezTo>
                    <a:pt x="8537" y="11721"/>
                    <a:pt x="8525" y="11292"/>
                    <a:pt x="8502" y="10864"/>
                  </a:cubicBezTo>
                  <a:close/>
                  <a:moveTo>
                    <a:pt x="5838" y="12138"/>
                  </a:moveTo>
                  <a:cubicBezTo>
                    <a:pt x="5861" y="11709"/>
                    <a:pt x="5873" y="11292"/>
                    <a:pt x="5896" y="10864"/>
                  </a:cubicBezTo>
                  <a:lnTo>
                    <a:pt x="7193" y="10864"/>
                  </a:lnTo>
                  <a:lnTo>
                    <a:pt x="7193" y="12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1"/>
            <p:cNvSpPr/>
            <p:nvPr/>
          </p:nvSpPr>
          <p:spPr>
            <a:xfrm>
              <a:off x="2591938" y="3753884"/>
              <a:ext cx="672733" cy="1039250"/>
            </a:xfrm>
            <a:custGeom>
              <a:avLst/>
              <a:gdLst/>
              <a:ahLst/>
              <a:cxnLst/>
              <a:rect l="l" t="t" r="r" b="b"/>
              <a:pathLst>
                <a:path w="7865" h="12150" extrusionOk="0">
                  <a:moveTo>
                    <a:pt x="557" y="1274"/>
                  </a:moveTo>
                  <a:cubicBezTo>
                    <a:pt x="510" y="846"/>
                    <a:pt x="452" y="417"/>
                    <a:pt x="383" y="0"/>
                  </a:cubicBezTo>
                  <a:lnTo>
                    <a:pt x="696" y="0"/>
                  </a:lnTo>
                  <a:cubicBezTo>
                    <a:pt x="754" y="417"/>
                    <a:pt x="800" y="846"/>
                    <a:pt x="846" y="1274"/>
                  </a:cubicBezTo>
                  <a:close/>
                  <a:moveTo>
                    <a:pt x="1321" y="1274"/>
                  </a:moveTo>
                  <a:cubicBezTo>
                    <a:pt x="1286" y="834"/>
                    <a:pt x="1240" y="417"/>
                    <a:pt x="1182" y="0"/>
                  </a:cubicBezTo>
                  <a:lnTo>
                    <a:pt x="1761" y="0"/>
                  </a:lnTo>
                  <a:cubicBezTo>
                    <a:pt x="1807" y="417"/>
                    <a:pt x="1854" y="846"/>
                    <a:pt x="1889" y="1274"/>
                  </a:cubicBezTo>
                  <a:close/>
                  <a:moveTo>
                    <a:pt x="696" y="6706"/>
                  </a:moveTo>
                  <a:cubicBezTo>
                    <a:pt x="719" y="6277"/>
                    <a:pt x="742" y="5860"/>
                    <a:pt x="742" y="5432"/>
                  </a:cubicBezTo>
                  <a:lnTo>
                    <a:pt x="1031" y="5432"/>
                  </a:lnTo>
                  <a:cubicBezTo>
                    <a:pt x="1031" y="5860"/>
                    <a:pt x="1020" y="6277"/>
                    <a:pt x="997" y="6706"/>
                  </a:cubicBezTo>
                  <a:close/>
                  <a:moveTo>
                    <a:pt x="1448" y="6706"/>
                  </a:moveTo>
                  <a:cubicBezTo>
                    <a:pt x="1472" y="6277"/>
                    <a:pt x="1483" y="5860"/>
                    <a:pt x="1495" y="5432"/>
                  </a:cubicBezTo>
                  <a:lnTo>
                    <a:pt x="2039" y="5432"/>
                  </a:lnTo>
                  <a:cubicBezTo>
                    <a:pt x="2028" y="5860"/>
                    <a:pt x="2016" y="6277"/>
                    <a:pt x="2004" y="6706"/>
                  </a:cubicBezTo>
                  <a:close/>
                  <a:moveTo>
                    <a:pt x="1" y="12149"/>
                  </a:moveTo>
                  <a:cubicBezTo>
                    <a:pt x="93" y="11721"/>
                    <a:pt x="163" y="11292"/>
                    <a:pt x="244" y="10864"/>
                  </a:cubicBezTo>
                  <a:lnTo>
                    <a:pt x="557" y="10864"/>
                  </a:lnTo>
                  <a:cubicBezTo>
                    <a:pt x="487" y="11292"/>
                    <a:pt x="418" y="11721"/>
                    <a:pt x="325" y="12149"/>
                  </a:cubicBezTo>
                  <a:close/>
                  <a:moveTo>
                    <a:pt x="858" y="12149"/>
                  </a:moveTo>
                  <a:cubicBezTo>
                    <a:pt x="927" y="11721"/>
                    <a:pt x="997" y="11292"/>
                    <a:pt x="1055" y="10864"/>
                  </a:cubicBezTo>
                  <a:lnTo>
                    <a:pt x="1645" y="10864"/>
                  </a:lnTo>
                  <a:cubicBezTo>
                    <a:pt x="1587" y="11292"/>
                    <a:pt x="1530" y="11721"/>
                    <a:pt x="1460" y="12149"/>
                  </a:cubicBezTo>
                  <a:close/>
                  <a:moveTo>
                    <a:pt x="4216" y="1274"/>
                  </a:moveTo>
                  <a:cubicBezTo>
                    <a:pt x="4205" y="846"/>
                    <a:pt x="4182" y="417"/>
                    <a:pt x="4159" y="0"/>
                  </a:cubicBezTo>
                  <a:lnTo>
                    <a:pt x="5224" y="0"/>
                  </a:lnTo>
                  <a:cubicBezTo>
                    <a:pt x="5236" y="417"/>
                    <a:pt x="5247" y="846"/>
                    <a:pt x="5259" y="1274"/>
                  </a:cubicBezTo>
                  <a:close/>
                  <a:moveTo>
                    <a:pt x="6498" y="1274"/>
                  </a:moveTo>
                  <a:lnTo>
                    <a:pt x="6498" y="0"/>
                  </a:lnTo>
                  <a:lnTo>
                    <a:pt x="7784" y="0"/>
                  </a:lnTo>
                  <a:cubicBezTo>
                    <a:pt x="7761" y="417"/>
                    <a:pt x="7749" y="846"/>
                    <a:pt x="7749" y="1274"/>
                  </a:cubicBezTo>
                  <a:close/>
                  <a:moveTo>
                    <a:pt x="5294" y="5432"/>
                  </a:moveTo>
                  <a:cubicBezTo>
                    <a:pt x="5294" y="5860"/>
                    <a:pt x="5294" y="6277"/>
                    <a:pt x="5294" y="6706"/>
                  </a:cubicBezTo>
                  <a:lnTo>
                    <a:pt x="4274" y="6706"/>
                  </a:lnTo>
                  <a:cubicBezTo>
                    <a:pt x="4286" y="6277"/>
                    <a:pt x="4286" y="5860"/>
                    <a:pt x="4298" y="5432"/>
                  </a:cubicBezTo>
                  <a:close/>
                  <a:moveTo>
                    <a:pt x="6498" y="6706"/>
                  </a:moveTo>
                  <a:lnTo>
                    <a:pt x="6498" y="5432"/>
                  </a:lnTo>
                  <a:lnTo>
                    <a:pt x="7703" y="5432"/>
                  </a:lnTo>
                  <a:cubicBezTo>
                    <a:pt x="7703" y="5860"/>
                    <a:pt x="7703" y="6277"/>
                    <a:pt x="7714" y="6706"/>
                  </a:cubicBezTo>
                  <a:close/>
                  <a:moveTo>
                    <a:pt x="7853" y="12149"/>
                  </a:moveTo>
                  <a:lnTo>
                    <a:pt x="6498" y="12149"/>
                  </a:lnTo>
                  <a:lnTo>
                    <a:pt x="6498" y="10864"/>
                  </a:lnTo>
                  <a:lnTo>
                    <a:pt x="7807" y="10864"/>
                  </a:lnTo>
                  <a:cubicBezTo>
                    <a:pt x="7818" y="11292"/>
                    <a:pt x="7842" y="11721"/>
                    <a:pt x="7865" y="12149"/>
                  </a:cubicBezTo>
                  <a:close/>
                  <a:moveTo>
                    <a:pt x="5189" y="10864"/>
                  </a:moveTo>
                  <a:cubicBezTo>
                    <a:pt x="5178" y="11292"/>
                    <a:pt x="5166" y="11721"/>
                    <a:pt x="5143" y="12149"/>
                  </a:cubicBezTo>
                  <a:lnTo>
                    <a:pt x="4008" y="12149"/>
                  </a:lnTo>
                  <a:cubicBezTo>
                    <a:pt x="4043" y="11709"/>
                    <a:pt x="4078" y="11292"/>
                    <a:pt x="4101" y="108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1"/>
            <p:cNvSpPr/>
            <p:nvPr/>
          </p:nvSpPr>
          <p:spPr>
            <a:xfrm>
              <a:off x="2354241" y="3753884"/>
              <a:ext cx="1163105" cy="1818902"/>
            </a:xfrm>
            <a:custGeom>
              <a:avLst/>
              <a:gdLst/>
              <a:ahLst/>
              <a:cxnLst/>
              <a:rect l="l" t="t" r="r" b="b"/>
              <a:pathLst>
                <a:path w="13598" h="21265" extrusionOk="0">
                  <a:moveTo>
                    <a:pt x="4100" y="1274"/>
                  </a:moveTo>
                  <a:lnTo>
                    <a:pt x="4668" y="1274"/>
                  </a:lnTo>
                  <a:cubicBezTo>
                    <a:pt x="4783" y="2641"/>
                    <a:pt x="4830" y="4019"/>
                    <a:pt x="4807" y="5432"/>
                  </a:cubicBezTo>
                  <a:lnTo>
                    <a:pt x="3521" y="5432"/>
                  </a:lnTo>
                  <a:cubicBezTo>
                    <a:pt x="3533" y="4042"/>
                    <a:pt x="3475" y="2652"/>
                    <a:pt x="3324" y="1274"/>
                  </a:cubicBezTo>
                  <a:lnTo>
                    <a:pt x="4100" y="1274"/>
                  </a:lnTo>
                  <a:close/>
                  <a:moveTo>
                    <a:pt x="3764" y="6706"/>
                  </a:moveTo>
                  <a:lnTo>
                    <a:pt x="4783" y="6706"/>
                  </a:lnTo>
                  <a:cubicBezTo>
                    <a:pt x="4725" y="8073"/>
                    <a:pt x="4610" y="9462"/>
                    <a:pt x="4424" y="10864"/>
                  </a:cubicBezTo>
                  <a:lnTo>
                    <a:pt x="3023" y="10864"/>
                  </a:lnTo>
                  <a:cubicBezTo>
                    <a:pt x="3255" y="9497"/>
                    <a:pt x="3405" y="8107"/>
                    <a:pt x="3475" y="6706"/>
                  </a:cubicBezTo>
                  <a:close/>
                  <a:moveTo>
                    <a:pt x="9289" y="6706"/>
                  </a:moveTo>
                  <a:lnTo>
                    <a:pt x="11501" y="6706"/>
                  </a:lnTo>
                  <a:cubicBezTo>
                    <a:pt x="11536" y="8073"/>
                    <a:pt x="11593" y="9462"/>
                    <a:pt x="11686" y="10864"/>
                  </a:cubicBezTo>
                  <a:lnTo>
                    <a:pt x="6880" y="10864"/>
                  </a:lnTo>
                  <a:cubicBezTo>
                    <a:pt x="6972" y="9462"/>
                    <a:pt x="7030" y="8073"/>
                    <a:pt x="7065" y="6706"/>
                  </a:cubicBezTo>
                  <a:close/>
                  <a:moveTo>
                    <a:pt x="8038" y="1274"/>
                  </a:moveTo>
                  <a:lnTo>
                    <a:pt x="11570" y="1274"/>
                  </a:lnTo>
                  <a:cubicBezTo>
                    <a:pt x="11501" y="2641"/>
                    <a:pt x="11478" y="4019"/>
                    <a:pt x="11489" y="5432"/>
                  </a:cubicBezTo>
                  <a:lnTo>
                    <a:pt x="7077" y="5432"/>
                  </a:lnTo>
                  <a:cubicBezTo>
                    <a:pt x="7088" y="4019"/>
                    <a:pt x="7065" y="2641"/>
                    <a:pt x="7007" y="1274"/>
                  </a:cubicBezTo>
                  <a:close/>
                  <a:moveTo>
                    <a:pt x="4251" y="12149"/>
                  </a:moveTo>
                  <a:cubicBezTo>
                    <a:pt x="3764" y="15242"/>
                    <a:pt x="3035" y="18288"/>
                    <a:pt x="2085" y="21264"/>
                  </a:cubicBezTo>
                  <a:lnTo>
                    <a:pt x="0" y="21264"/>
                  </a:lnTo>
                  <a:cubicBezTo>
                    <a:pt x="1228" y="18323"/>
                    <a:pt x="2154" y="15265"/>
                    <a:pt x="2791" y="12149"/>
                  </a:cubicBezTo>
                  <a:close/>
                  <a:moveTo>
                    <a:pt x="13238" y="1274"/>
                  </a:moveTo>
                  <a:lnTo>
                    <a:pt x="12427" y="1274"/>
                  </a:lnTo>
                  <a:cubicBezTo>
                    <a:pt x="12451" y="846"/>
                    <a:pt x="12485" y="417"/>
                    <a:pt x="12520" y="0"/>
                  </a:cubicBezTo>
                  <a:lnTo>
                    <a:pt x="13354" y="0"/>
                  </a:lnTo>
                  <a:cubicBezTo>
                    <a:pt x="13308" y="417"/>
                    <a:pt x="13273" y="846"/>
                    <a:pt x="13238" y="1274"/>
                  </a:cubicBezTo>
                  <a:close/>
                  <a:moveTo>
                    <a:pt x="13111" y="5432"/>
                  </a:moveTo>
                  <a:cubicBezTo>
                    <a:pt x="13111" y="5860"/>
                    <a:pt x="13122" y="6277"/>
                    <a:pt x="13134" y="6706"/>
                  </a:cubicBezTo>
                  <a:lnTo>
                    <a:pt x="12346" y="6706"/>
                  </a:lnTo>
                  <a:cubicBezTo>
                    <a:pt x="12335" y="6277"/>
                    <a:pt x="12335" y="5860"/>
                    <a:pt x="12323" y="5432"/>
                  </a:cubicBezTo>
                  <a:close/>
                  <a:moveTo>
                    <a:pt x="7922" y="12149"/>
                  </a:moveTo>
                  <a:lnTo>
                    <a:pt x="11767" y="12149"/>
                  </a:lnTo>
                  <a:cubicBezTo>
                    <a:pt x="11999" y="15091"/>
                    <a:pt x="12346" y="18137"/>
                    <a:pt x="12844" y="21264"/>
                  </a:cubicBezTo>
                  <a:lnTo>
                    <a:pt x="5733" y="21264"/>
                  </a:lnTo>
                  <a:cubicBezTo>
                    <a:pt x="6220" y="18137"/>
                    <a:pt x="6567" y="15091"/>
                    <a:pt x="6799" y="12149"/>
                  </a:cubicBezTo>
                  <a:close/>
                  <a:moveTo>
                    <a:pt x="13447" y="10864"/>
                  </a:moveTo>
                  <a:cubicBezTo>
                    <a:pt x="13493" y="11292"/>
                    <a:pt x="13539" y="11721"/>
                    <a:pt x="13597" y="12149"/>
                  </a:cubicBezTo>
                  <a:lnTo>
                    <a:pt x="12717" y="12149"/>
                  </a:lnTo>
                  <a:cubicBezTo>
                    <a:pt x="12671" y="11721"/>
                    <a:pt x="12624" y="11292"/>
                    <a:pt x="12590" y="108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1"/>
            <p:cNvSpPr/>
            <p:nvPr/>
          </p:nvSpPr>
          <p:spPr>
            <a:xfrm>
              <a:off x="3335909" y="3753884"/>
              <a:ext cx="428017" cy="1818902"/>
            </a:xfrm>
            <a:custGeom>
              <a:avLst/>
              <a:gdLst/>
              <a:ahLst/>
              <a:cxnLst/>
              <a:rect l="l" t="t" r="r" b="b"/>
              <a:pathLst>
                <a:path w="5004" h="21265" extrusionOk="0">
                  <a:moveTo>
                    <a:pt x="3753" y="1274"/>
                  </a:moveTo>
                  <a:lnTo>
                    <a:pt x="3464" y="1274"/>
                  </a:lnTo>
                  <a:cubicBezTo>
                    <a:pt x="3510" y="834"/>
                    <a:pt x="3568" y="417"/>
                    <a:pt x="3626" y="0"/>
                  </a:cubicBezTo>
                  <a:lnTo>
                    <a:pt x="3927" y="0"/>
                  </a:lnTo>
                  <a:cubicBezTo>
                    <a:pt x="3857" y="417"/>
                    <a:pt x="3811" y="846"/>
                    <a:pt x="3753" y="1274"/>
                  </a:cubicBezTo>
                  <a:close/>
                  <a:moveTo>
                    <a:pt x="198" y="10864"/>
                  </a:moveTo>
                  <a:cubicBezTo>
                    <a:pt x="116" y="9462"/>
                    <a:pt x="59" y="8073"/>
                    <a:pt x="24" y="6706"/>
                  </a:cubicBezTo>
                  <a:lnTo>
                    <a:pt x="2305" y="6706"/>
                  </a:lnTo>
                  <a:cubicBezTo>
                    <a:pt x="2294" y="6277"/>
                    <a:pt x="2282" y="5860"/>
                    <a:pt x="2271" y="5432"/>
                  </a:cubicBezTo>
                  <a:lnTo>
                    <a:pt x="12" y="5432"/>
                  </a:lnTo>
                  <a:cubicBezTo>
                    <a:pt x="1" y="4019"/>
                    <a:pt x="24" y="2641"/>
                    <a:pt x="93" y="1274"/>
                  </a:cubicBezTo>
                  <a:lnTo>
                    <a:pt x="2421" y="1274"/>
                  </a:lnTo>
                  <a:cubicBezTo>
                    <a:pt x="2456" y="846"/>
                    <a:pt x="2502" y="417"/>
                    <a:pt x="2560" y="0"/>
                  </a:cubicBezTo>
                  <a:lnTo>
                    <a:pt x="3139" y="0"/>
                  </a:lnTo>
                  <a:cubicBezTo>
                    <a:pt x="3081" y="417"/>
                    <a:pt x="3024" y="846"/>
                    <a:pt x="2989" y="1274"/>
                  </a:cubicBezTo>
                  <a:lnTo>
                    <a:pt x="2421" y="1274"/>
                  </a:lnTo>
                  <a:cubicBezTo>
                    <a:pt x="2305" y="2641"/>
                    <a:pt x="2259" y="4019"/>
                    <a:pt x="2282" y="5432"/>
                  </a:cubicBezTo>
                  <a:lnTo>
                    <a:pt x="2827" y="5432"/>
                  </a:lnTo>
                  <a:cubicBezTo>
                    <a:pt x="2827" y="5860"/>
                    <a:pt x="2838" y="6277"/>
                    <a:pt x="2861" y="6706"/>
                  </a:cubicBezTo>
                  <a:lnTo>
                    <a:pt x="2305" y="6706"/>
                  </a:lnTo>
                  <a:cubicBezTo>
                    <a:pt x="2363" y="8073"/>
                    <a:pt x="2479" y="9462"/>
                    <a:pt x="2664" y="10864"/>
                  </a:cubicBezTo>
                  <a:close/>
                  <a:moveTo>
                    <a:pt x="3614" y="6706"/>
                  </a:moveTo>
                  <a:lnTo>
                    <a:pt x="3325" y="6706"/>
                  </a:lnTo>
                  <a:cubicBezTo>
                    <a:pt x="3301" y="6277"/>
                    <a:pt x="3290" y="5860"/>
                    <a:pt x="3278" y="5432"/>
                  </a:cubicBezTo>
                  <a:lnTo>
                    <a:pt x="3568" y="5432"/>
                  </a:lnTo>
                  <a:cubicBezTo>
                    <a:pt x="3579" y="5860"/>
                    <a:pt x="3591" y="6289"/>
                    <a:pt x="3614" y="6706"/>
                  </a:cubicBezTo>
                  <a:close/>
                  <a:moveTo>
                    <a:pt x="4298" y="12149"/>
                  </a:moveTo>
                  <a:lnTo>
                    <a:pt x="3973" y="12149"/>
                  </a:lnTo>
                  <a:cubicBezTo>
                    <a:pt x="3892" y="11721"/>
                    <a:pt x="3823" y="11292"/>
                    <a:pt x="3753" y="10864"/>
                  </a:cubicBezTo>
                  <a:lnTo>
                    <a:pt x="4066" y="10864"/>
                  </a:lnTo>
                  <a:cubicBezTo>
                    <a:pt x="4135" y="11292"/>
                    <a:pt x="4216" y="11721"/>
                    <a:pt x="4298" y="12149"/>
                  </a:cubicBezTo>
                  <a:close/>
                  <a:moveTo>
                    <a:pt x="290" y="12149"/>
                  </a:moveTo>
                  <a:lnTo>
                    <a:pt x="2838" y="12149"/>
                  </a:lnTo>
                  <a:cubicBezTo>
                    <a:pt x="2780" y="11721"/>
                    <a:pt x="2711" y="11292"/>
                    <a:pt x="2664" y="10864"/>
                  </a:cubicBezTo>
                  <a:lnTo>
                    <a:pt x="3255" y="10864"/>
                  </a:lnTo>
                  <a:cubicBezTo>
                    <a:pt x="3313" y="11292"/>
                    <a:pt x="3383" y="11721"/>
                    <a:pt x="3452" y="12149"/>
                  </a:cubicBezTo>
                  <a:lnTo>
                    <a:pt x="2838" y="12149"/>
                  </a:lnTo>
                  <a:cubicBezTo>
                    <a:pt x="3325" y="15242"/>
                    <a:pt x="4054" y="18288"/>
                    <a:pt x="5004" y="21264"/>
                  </a:cubicBezTo>
                  <a:lnTo>
                    <a:pt x="1367" y="21264"/>
                  </a:lnTo>
                  <a:cubicBezTo>
                    <a:pt x="869" y="18137"/>
                    <a:pt x="522" y="15091"/>
                    <a:pt x="290" y="1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1"/>
            <p:cNvSpPr/>
            <p:nvPr/>
          </p:nvSpPr>
          <p:spPr>
            <a:xfrm>
              <a:off x="3576686" y="3753884"/>
              <a:ext cx="99135" cy="1039250"/>
            </a:xfrm>
            <a:custGeom>
              <a:avLst/>
              <a:gdLst/>
              <a:ahLst/>
              <a:cxnLst/>
              <a:rect l="l" t="t" r="r" b="b"/>
              <a:pathLst>
                <a:path w="1159" h="12150" extrusionOk="0">
                  <a:moveTo>
                    <a:pt x="174" y="1274"/>
                  </a:moveTo>
                  <a:cubicBezTo>
                    <a:pt x="209" y="846"/>
                    <a:pt x="255" y="417"/>
                    <a:pt x="313" y="0"/>
                  </a:cubicBezTo>
                  <a:lnTo>
                    <a:pt x="811" y="0"/>
                  </a:lnTo>
                  <a:cubicBezTo>
                    <a:pt x="741" y="417"/>
                    <a:pt x="695" y="846"/>
                    <a:pt x="649" y="1274"/>
                  </a:cubicBezTo>
                  <a:close/>
                  <a:moveTo>
                    <a:pt x="463" y="5432"/>
                  </a:moveTo>
                  <a:cubicBezTo>
                    <a:pt x="463" y="5860"/>
                    <a:pt x="486" y="6277"/>
                    <a:pt x="498" y="6706"/>
                  </a:cubicBezTo>
                  <a:lnTo>
                    <a:pt x="35" y="6706"/>
                  </a:lnTo>
                  <a:cubicBezTo>
                    <a:pt x="23" y="6277"/>
                    <a:pt x="12" y="5860"/>
                    <a:pt x="0" y="5432"/>
                  </a:cubicBezTo>
                  <a:close/>
                  <a:moveTo>
                    <a:pt x="1158" y="12149"/>
                  </a:moveTo>
                  <a:lnTo>
                    <a:pt x="637" y="12149"/>
                  </a:lnTo>
                  <a:cubicBezTo>
                    <a:pt x="568" y="11721"/>
                    <a:pt x="498" y="11292"/>
                    <a:pt x="440" y="10864"/>
                  </a:cubicBezTo>
                  <a:lnTo>
                    <a:pt x="938" y="10864"/>
                  </a:lnTo>
                  <a:cubicBezTo>
                    <a:pt x="1008" y="11292"/>
                    <a:pt x="1077" y="11721"/>
                    <a:pt x="1158" y="121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1"/>
            <p:cNvSpPr/>
            <p:nvPr/>
          </p:nvSpPr>
          <p:spPr>
            <a:xfrm>
              <a:off x="3336936" y="3753884"/>
              <a:ext cx="241807" cy="1039250"/>
            </a:xfrm>
            <a:custGeom>
              <a:avLst/>
              <a:gdLst/>
              <a:ahLst/>
              <a:cxnLst/>
              <a:rect l="l" t="t" r="r" b="b"/>
              <a:pathLst>
                <a:path w="2827" h="12150" extrusionOk="0">
                  <a:moveTo>
                    <a:pt x="2548" y="0"/>
                  </a:moveTo>
                  <a:cubicBezTo>
                    <a:pt x="2490" y="417"/>
                    <a:pt x="2444" y="846"/>
                    <a:pt x="2409" y="1274"/>
                  </a:cubicBezTo>
                  <a:lnTo>
                    <a:pt x="1749" y="1274"/>
                  </a:lnTo>
                  <a:cubicBezTo>
                    <a:pt x="1784" y="846"/>
                    <a:pt x="1819" y="417"/>
                    <a:pt x="1865" y="0"/>
                  </a:cubicBezTo>
                  <a:close/>
                  <a:moveTo>
                    <a:pt x="162" y="0"/>
                  </a:moveTo>
                  <a:lnTo>
                    <a:pt x="1031" y="0"/>
                  </a:lnTo>
                  <a:cubicBezTo>
                    <a:pt x="996" y="417"/>
                    <a:pt x="962" y="846"/>
                    <a:pt x="938" y="1274"/>
                  </a:cubicBezTo>
                  <a:lnTo>
                    <a:pt x="70" y="1274"/>
                  </a:lnTo>
                  <a:cubicBezTo>
                    <a:pt x="81" y="846"/>
                    <a:pt x="104" y="417"/>
                    <a:pt x="128" y="0"/>
                  </a:cubicBezTo>
                  <a:close/>
                  <a:moveTo>
                    <a:pt x="834" y="5432"/>
                  </a:moveTo>
                  <a:cubicBezTo>
                    <a:pt x="834" y="5860"/>
                    <a:pt x="846" y="6277"/>
                    <a:pt x="857" y="6706"/>
                  </a:cubicBezTo>
                  <a:lnTo>
                    <a:pt x="12" y="6706"/>
                  </a:lnTo>
                  <a:cubicBezTo>
                    <a:pt x="12" y="6277"/>
                    <a:pt x="0" y="5849"/>
                    <a:pt x="0" y="5432"/>
                  </a:cubicBezTo>
                  <a:close/>
                  <a:moveTo>
                    <a:pt x="1622" y="5432"/>
                  </a:moveTo>
                  <a:lnTo>
                    <a:pt x="2259" y="5432"/>
                  </a:lnTo>
                  <a:cubicBezTo>
                    <a:pt x="2259" y="5860"/>
                    <a:pt x="2282" y="6277"/>
                    <a:pt x="2293" y="6706"/>
                  </a:cubicBezTo>
                  <a:lnTo>
                    <a:pt x="1656" y="6706"/>
                  </a:lnTo>
                  <a:cubicBezTo>
                    <a:pt x="1633" y="6277"/>
                    <a:pt x="1622" y="5860"/>
                    <a:pt x="1622" y="5432"/>
                  </a:cubicBezTo>
                  <a:close/>
                  <a:moveTo>
                    <a:pt x="278" y="12138"/>
                  </a:moveTo>
                  <a:cubicBezTo>
                    <a:pt x="255" y="11709"/>
                    <a:pt x="220" y="11292"/>
                    <a:pt x="197" y="10864"/>
                  </a:cubicBezTo>
                  <a:lnTo>
                    <a:pt x="1101" y="10864"/>
                  </a:lnTo>
                  <a:cubicBezTo>
                    <a:pt x="1135" y="11292"/>
                    <a:pt x="1182" y="11721"/>
                    <a:pt x="1228" y="12138"/>
                  </a:cubicBezTo>
                  <a:close/>
                  <a:moveTo>
                    <a:pt x="2826" y="12138"/>
                  </a:moveTo>
                  <a:lnTo>
                    <a:pt x="2108" y="12138"/>
                  </a:lnTo>
                  <a:cubicBezTo>
                    <a:pt x="2050" y="11709"/>
                    <a:pt x="2004" y="11292"/>
                    <a:pt x="1958" y="10864"/>
                  </a:cubicBezTo>
                  <a:lnTo>
                    <a:pt x="2652" y="10864"/>
                  </a:lnTo>
                  <a:cubicBezTo>
                    <a:pt x="2699" y="11292"/>
                    <a:pt x="2757" y="11721"/>
                    <a:pt x="2826" y="121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1"/>
            <p:cNvSpPr/>
            <p:nvPr/>
          </p:nvSpPr>
          <p:spPr>
            <a:xfrm>
              <a:off x="3529129" y="3862854"/>
              <a:ext cx="413134" cy="1709930"/>
            </a:xfrm>
            <a:custGeom>
              <a:avLst/>
              <a:gdLst/>
              <a:ahLst/>
              <a:cxnLst/>
              <a:rect l="l" t="t" r="r" b="b"/>
              <a:pathLst>
                <a:path w="4830" h="19991" extrusionOk="0">
                  <a:moveTo>
                    <a:pt x="591" y="5432"/>
                  </a:moveTo>
                  <a:lnTo>
                    <a:pt x="1355" y="5432"/>
                  </a:lnTo>
                  <a:cubicBezTo>
                    <a:pt x="1425" y="6833"/>
                    <a:pt x="1575" y="8223"/>
                    <a:pt x="1807" y="9590"/>
                  </a:cubicBezTo>
                  <a:lnTo>
                    <a:pt x="405" y="9590"/>
                  </a:lnTo>
                  <a:cubicBezTo>
                    <a:pt x="220" y="8188"/>
                    <a:pt x="104" y="6799"/>
                    <a:pt x="46" y="5432"/>
                  </a:cubicBezTo>
                  <a:close/>
                  <a:moveTo>
                    <a:pt x="556" y="4158"/>
                  </a:moveTo>
                  <a:lnTo>
                    <a:pt x="12" y="4158"/>
                  </a:lnTo>
                  <a:cubicBezTo>
                    <a:pt x="0" y="2745"/>
                    <a:pt x="46" y="1367"/>
                    <a:pt x="162" y="0"/>
                  </a:cubicBezTo>
                  <a:lnTo>
                    <a:pt x="1494" y="0"/>
                  </a:lnTo>
                  <a:cubicBezTo>
                    <a:pt x="1344" y="1378"/>
                    <a:pt x="1274" y="2768"/>
                    <a:pt x="1297" y="4158"/>
                  </a:cubicBezTo>
                  <a:lnTo>
                    <a:pt x="556" y="4158"/>
                  </a:lnTo>
                  <a:close/>
                  <a:moveTo>
                    <a:pt x="2745" y="19990"/>
                  </a:moveTo>
                  <a:cubicBezTo>
                    <a:pt x="1795" y="17014"/>
                    <a:pt x="1066" y="13968"/>
                    <a:pt x="579" y="10875"/>
                  </a:cubicBezTo>
                  <a:lnTo>
                    <a:pt x="2039" y="10875"/>
                  </a:lnTo>
                  <a:cubicBezTo>
                    <a:pt x="2676" y="13991"/>
                    <a:pt x="3614" y="17049"/>
                    <a:pt x="4830" y="199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1"/>
            <p:cNvSpPr/>
            <p:nvPr/>
          </p:nvSpPr>
          <p:spPr>
            <a:xfrm>
              <a:off x="2607848" y="3722150"/>
              <a:ext cx="1085781" cy="61500"/>
            </a:xfrm>
            <a:custGeom>
              <a:avLst/>
              <a:gdLst/>
              <a:ahLst/>
              <a:cxnLst/>
              <a:rect l="l" t="t" r="r" b="b"/>
              <a:pathLst>
                <a:path w="12694" h="719" extrusionOk="0">
                  <a:moveTo>
                    <a:pt x="151" y="0"/>
                  </a:moveTo>
                  <a:cubicBezTo>
                    <a:pt x="70" y="0"/>
                    <a:pt x="0" y="70"/>
                    <a:pt x="0" y="151"/>
                  </a:cubicBezTo>
                  <a:lnTo>
                    <a:pt x="0" y="568"/>
                  </a:lnTo>
                  <a:cubicBezTo>
                    <a:pt x="0" y="649"/>
                    <a:pt x="70" y="719"/>
                    <a:pt x="151" y="719"/>
                  </a:cubicBezTo>
                  <a:lnTo>
                    <a:pt x="12555" y="719"/>
                  </a:lnTo>
                  <a:cubicBezTo>
                    <a:pt x="12636" y="719"/>
                    <a:pt x="12694" y="649"/>
                    <a:pt x="12694" y="568"/>
                  </a:cubicBezTo>
                  <a:lnTo>
                    <a:pt x="12694" y="151"/>
                  </a:lnTo>
                  <a:cubicBezTo>
                    <a:pt x="12694" y="70"/>
                    <a:pt x="12636" y="0"/>
                    <a:pt x="12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9" name="Google Shape;1979;p71"/>
          <p:cNvSpPr txBox="1"/>
          <p:nvPr/>
        </p:nvSpPr>
        <p:spPr>
          <a:xfrm>
            <a:off x="1114975" y="182650"/>
            <a:ext cx="5323200" cy="4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u="sng">
                <a:solidFill>
                  <a:schemeClr val="dk1"/>
                </a:solidFill>
              </a:rPr>
              <a:t>Analysis:</a:t>
            </a:r>
            <a:endParaRPr sz="2000" b="1" i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 u="sng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Identify cities with the highest and lowest pollution levels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Trends in Air Quality Index (AQI) throughout the years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Investigate potential factors contributing to AQIs levels like population density, number of vehicles, industrial presence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Exploring monitoring stations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Examine more in depth specific pollutants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72"/>
          <p:cNvSpPr/>
          <p:nvPr/>
        </p:nvSpPr>
        <p:spPr>
          <a:xfrm flipH="1">
            <a:off x="7229646" y="1197250"/>
            <a:ext cx="1617700" cy="310000"/>
          </a:xfrm>
          <a:custGeom>
            <a:avLst/>
            <a:gdLst/>
            <a:ahLst/>
            <a:cxnLst/>
            <a:rect l="l" t="t" r="r" b="b"/>
            <a:pathLst>
              <a:path w="64708" h="12400" extrusionOk="0">
                <a:moveTo>
                  <a:pt x="24594" y="0"/>
                </a:moveTo>
                <a:cubicBezTo>
                  <a:pt x="23235" y="0"/>
                  <a:pt x="21887" y="428"/>
                  <a:pt x="20605" y="989"/>
                </a:cubicBezTo>
                <a:cubicBezTo>
                  <a:pt x="18645" y="1824"/>
                  <a:pt x="16844" y="2949"/>
                  <a:pt x="15205" y="4299"/>
                </a:cubicBezTo>
                <a:cubicBezTo>
                  <a:pt x="14176" y="5135"/>
                  <a:pt x="13212" y="6067"/>
                  <a:pt x="12730" y="7257"/>
                </a:cubicBezTo>
                <a:cubicBezTo>
                  <a:pt x="12537" y="7771"/>
                  <a:pt x="12409" y="8350"/>
                  <a:pt x="12087" y="8800"/>
                </a:cubicBezTo>
                <a:cubicBezTo>
                  <a:pt x="11639" y="9373"/>
                  <a:pt x="10932" y="9607"/>
                  <a:pt x="10187" y="9607"/>
                </a:cubicBezTo>
                <a:cubicBezTo>
                  <a:pt x="9596" y="9607"/>
                  <a:pt x="8981" y="9459"/>
                  <a:pt x="8455" y="9218"/>
                </a:cubicBezTo>
                <a:cubicBezTo>
                  <a:pt x="7233" y="8703"/>
                  <a:pt x="6140" y="7835"/>
                  <a:pt x="4822" y="7610"/>
                </a:cubicBezTo>
                <a:cubicBezTo>
                  <a:pt x="4585" y="7572"/>
                  <a:pt x="4360" y="7554"/>
                  <a:pt x="4146" y="7554"/>
                </a:cubicBezTo>
                <a:cubicBezTo>
                  <a:pt x="1627" y="7554"/>
                  <a:pt x="623" y="10044"/>
                  <a:pt x="1" y="12207"/>
                </a:cubicBezTo>
                <a:lnTo>
                  <a:pt x="62393" y="12207"/>
                </a:lnTo>
                <a:cubicBezTo>
                  <a:pt x="63165" y="12207"/>
                  <a:pt x="63968" y="12207"/>
                  <a:pt x="64708" y="12400"/>
                </a:cubicBezTo>
                <a:cubicBezTo>
                  <a:pt x="63185" y="11258"/>
                  <a:pt x="61529" y="10116"/>
                  <a:pt x="59715" y="10116"/>
                </a:cubicBezTo>
                <a:cubicBezTo>
                  <a:pt x="59538" y="10116"/>
                  <a:pt x="59359" y="10127"/>
                  <a:pt x="59179" y="10150"/>
                </a:cubicBezTo>
                <a:cubicBezTo>
                  <a:pt x="58452" y="10233"/>
                  <a:pt x="57684" y="10517"/>
                  <a:pt x="56981" y="10517"/>
                </a:cubicBezTo>
                <a:cubicBezTo>
                  <a:pt x="56596" y="10517"/>
                  <a:pt x="56230" y="10432"/>
                  <a:pt x="55900" y="10182"/>
                </a:cubicBezTo>
                <a:cubicBezTo>
                  <a:pt x="55611" y="9957"/>
                  <a:pt x="55418" y="9635"/>
                  <a:pt x="55161" y="9314"/>
                </a:cubicBezTo>
                <a:cubicBezTo>
                  <a:pt x="54073" y="7898"/>
                  <a:pt x="52190" y="7417"/>
                  <a:pt x="50325" y="7417"/>
                </a:cubicBezTo>
                <a:cubicBezTo>
                  <a:pt x="49820" y="7417"/>
                  <a:pt x="49315" y="7452"/>
                  <a:pt x="48828" y="7514"/>
                </a:cubicBezTo>
                <a:cubicBezTo>
                  <a:pt x="46771" y="7739"/>
                  <a:pt x="44810" y="8253"/>
                  <a:pt x="42946" y="9057"/>
                </a:cubicBezTo>
                <a:cubicBezTo>
                  <a:pt x="41789" y="9603"/>
                  <a:pt x="40631" y="10182"/>
                  <a:pt x="39346" y="10310"/>
                </a:cubicBezTo>
                <a:cubicBezTo>
                  <a:pt x="39203" y="10323"/>
                  <a:pt x="39062" y="10329"/>
                  <a:pt x="38922" y="10329"/>
                </a:cubicBezTo>
                <a:cubicBezTo>
                  <a:pt x="36128" y="10329"/>
                  <a:pt x="33859" y="7945"/>
                  <a:pt x="32145" y="5649"/>
                </a:cubicBezTo>
                <a:cubicBezTo>
                  <a:pt x="30377" y="3239"/>
                  <a:pt x="28416" y="539"/>
                  <a:pt x="25427" y="56"/>
                </a:cubicBezTo>
                <a:cubicBezTo>
                  <a:pt x="25149" y="18"/>
                  <a:pt x="24871" y="0"/>
                  <a:pt x="24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72"/>
          <p:cNvSpPr/>
          <p:nvPr/>
        </p:nvSpPr>
        <p:spPr>
          <a:xfrm flipH="1">
            <a:off x="-208709" y="3835525"/>
            <a:ext cx="9561417" cy="2067175"/>
          </a:xfrm>
          <a:custGeom>
            <a:avLst/>
            <a:gdLst/>
            <a:ahLst/>
            <a:cxnLst/>
            <a:rect l="l" t="t" r="r" b="b"/>
            <a:pathLst>
              <a:path w="164916" h="54335" extrusionOk="0">
                <a:moveTo>
                  <a:pt x="37882" y="1"/>
                </a:moveTo>
                <a:cubicBezTo>
                  <a:pt x="35111" y="1"/>
                  <a:pt x="32343" y="342"/>
                  <a:pt x="29655" y="963"/>
                </a:cubicBezTo>
                <a:cubicBezTo>
                  <a:pt x="25219" y="1997"/>
                  <a:pt x="20816" y="3498"/>
                  <a:pt x="16913" y="5900"/>
                </a:cubicBezTo>
                <a:cubicBezTo>
                  <a:pt x="16513" y="6134"/>
                  <a:pt x="16079" y="6434"/>
                  <a:pt x="15679" y="6667"/>
                </a:cubicBezTo>
                <a:cubicBezTo>
                  <a:pt x="12376" y="8802"/>
                  <a:pt x="9508" y="11471"/>
                  <a:pt x="6505" y="13939"/>
                </a:cubicBezTo>
                <a:cubicBezTo>
                  <a:pt x="1" y="19276"/>
                  <a:pt x="4771" y="48697"/>
                  <a:pt x="6105" y="48797"/>
                </a:cubicBezTo>
                <a:cubicBezTo>
                  <a:pt x="8868" y="48982"/>
                  <a:pt x="11654" y="49062"/>
                  <a:pt x="14458" y="49062"/>
                </a:cubicBezTo>
                <a:cubicBezTo>
                  <a:pt x="33634" y="49062"/>
                  <a:pt x="53616" y="45301"/>
                  <a:pt x="72686" y="45301"/>
                </a:cubicBezTo>
                <a:cubicBezTo>
                  <a:pt x="74047" y="45301"/>
                  <a:pt x="75404" y="45321"/>
                  <a:pt x="76756" y="45362"/>
                </a:cubicBezTo>
                <a:cubicBezTo>
                  <a:pt x="80492" y="45462"/>
                  <a:pt x="80959" y="54201"/>
                  <a:pt x="84728" y="54335"/>
                </a:cubicBezTo>
                <a:lnTo>
                  <a:pt x="106777" y="45929"/>
                </a:lnTo>
                <a:cubicBezTo>
                  <a:pt x="106777" y="45929"/>
                  <a:pt x="144304" y="52200"/>
                  <a:pt x="159648" y="52667"/>
                </a:cubicBezTo>
                <a:cubicBezTo>
                  <a:pt x="159663" y="52667"/>
                  <a:pt x="159679" y="52668"/>
                  <a:pt x="159694" y="52668"/>
                </a:cubicBezTo>
                <a:cubicBezTo>
                  <a:pt x="164190" y="52668"/>
                  <a:pt x="164915" y="28148"/>
                  <a:pt x="163951" y="27649"/>
                </a:cubicBezTo>
                <a:cubicBezTo>
                  <a:pt x="154077" y="22746"/>
                  <a:pt x="143770" y="18643"/>
                  <a:pt x="133162" y="15440"/>
                </a:cubicBezTo>
                <a:cubicBezTo>
                  <a:pt x="129579" y="14340"/>
                  <a:pt x="125839" y="13337"/>
                  <a:pt x="122122" y="13337"/>
                </a:cubicBezTo>
                <a:cubicBezTo>
                  <a:pt x="120995" y="13337"/>
                  <a:pt x="119870" y="13429"/>
                  <a:pt x="118752" y="13639"/>
                </a:cubicBezTo>
                <a:cubicBezTo>
                  <a:pt x="115450" y="14273"/>
                  <a:pt x="112414" y="15907"/>
                  <a:pt x="109412" y="17475"/>
                </a:cubicBezTo>
                <a:cubicBezTo>
                  <a:pt x="105443" y="19610"/>
                  <a:pt x="101540" y="21678"/>
                  <a:pt x="97570" y="23813"/>
                </a:cubicBezTo>
                <a:cubicBezTo>
                  <a:pt x="95436" y="24947"/>
                  <a:pt x="93201" y="26115"/>
                  <a:pt x="90766" y="26115"/>
                </a:cubicBezTo>
                <a:cubicBezTo>
                  <a:pt x="89398" y="26115"/>
                  <a:pt x="88030" y="25748"/>
                  <a:pt x="86729" y="25281"/>
                </a:cubicBezTo>
                <a:cubicBezTo>
                  <a:pt x="71285" y="19810"/>
                  <a:pt x="60677" y="4266"/>
                  <a:pt x="44699" y="730"/>
                </a:cubicBezTo>
                <a:cubicBezTo>
                  <a:pt x="42453" y="232"/>
                  <a:pt x="40167" y="1"/>
                  <a:pt x="378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72"/>
          <p:cNvSpPr txBox="1">
            <a:spLocks noGrp="1"/>
          </p:cNvSpPr>
          <p:nvPr>
            <p:ph type="title" idx="2"/>
          </p:nvPr>
        </p:nvSpPr>
        <p:spPr>
          <a:xfrm flipH="1">
            <a:off x="1981224" y="2338500"/>
            <a:ext cx="11067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rPr>
              <a:t>0</a:t>
            </a:r>
            <a:r>
              <a:rPr lang="en"/>
              <a:t>5</a:t>
            </a:r>
            <a:endParaRPr>
              <a:solidFill>
                <a:schemeClr val="accent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987" name="Google Shape;1987;p72"/>
          <p:cNvSpPr/>
          <p:nvPr/>
        </p:nvSpPr>
        <p:spPr>
          <a:xfrm>
            <a:off x="7271739" y="3298771"/>
            <a:ext cx="254570" cy="254591"/>
          </a:xfrm>
          <a:custGeom>
            <a:avLst/>
            <a:gdLst/>
            <a:ahLst/>
            <a:cxnLst/>
            <a:rect l="l" t="t" r="r" b="b"/>
            <a:pathLst>
              <a:path w="12176" h="12177" extrusionOk="0">
                <a:moveTo>
                  <a:pt x="6105" y="1"/>
                </a:moveTo>
                <a:cubicBezTo>
                  <a:pt x="2736" y="1"/>
                  <a:pt x="0" y="2736"/>
                  <a:pt x="0" y="6072"/>
                </a:cubicBezTo>
                <a:cubicBezTo>
                  <a:pt x="0" y="9441"/>
                  <a:pt x="2736" y="12176"/>
                  <a:pt x="6105" y="12176"/>
                </a:cubicBezTo>
                <a:cubicBezTo>
                  <a:pt x="9474" y="12176"/>
                  <a:pt x="12176" y="9441"/>
                  <a:pt x="12176" y="6072"/>
                </a:cubicBezTo>
                <a:cubicBezTo>
                  <a:pt x="12176" y="2736"/>
                  <a:pt x="9474" y="1"/>
                  <a:pt x="61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72"/>
          <p:cNvSpPr/>
          <p:nvPr/>
        </p:nvSpPr>
        <p:spPr>
          <a:xfrm flipH="1">
            <a:off x="4534684" y="1980988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72"/>
          <p:cNvSpPr/>
          <p:nvPr/>
        </p:nvSpPr>
        <p:spPr>
          <a:xfrm flipH="1">
            <a:off x="171709" y="239813"/>
            <a:ext cx="880675" cy="222875"/>
          </a:xfrm>
          <a:custGeom>
            <a:avLst/>
            <a:gdLst/>
            <a:ahLst/>
            <a:cxnLst/>
            <a:rect l="l" t="t" r="r" b="b"/>
            <a:pathLst>
              <a:path w="35227" h="8915" extrusionOk="0">
                <a:moveTo>
                  <a:pt x="18723" y="1"/>
                </a:moveTo>
                <a:cubicBezTo>
                  <a:pt x="17652" y="1"/>
                  <a:pt x="16620" y="579"/>
                  <a:pt x="15783" y="1297"/>
                </a:cubicBezTo>
                <a:cubicBezTo>
                  <a:pt x="14916" y="2036"/>
                  <a:pt x="14208" y="3000"/>
                  <a:pt x="13469" y="3932"/>
                </a:cubicBezTo>
                <a:cubicBezTo>
                  <a:pt x="13180" y="4286"/>
                  <a:pt x="12826" y="4672"/>
                  <a:pt x="12376" y="4768"/>
                </a:cubicBezTo>
                <a:cubicBezTo>
                  <a:pt x="12262" y="4797"/>
                  <a:pt x="12149" y="4809"/>
                  <a:pt x="12035" y="4809"/>
                </a:cubicBezTo>
                <a:cubicBezTo>
                  <a:pt x="11506" y="4809"/>
                  <a:pt x="10977" y="4541"/>
                  <a:pt x="10447" y="4382"/>
                </a:cubicBezTo>
                <a:cubicBezTo>
                  <a:pt x="10049" y="4240"/>
                  <a:pt x="9620" y="4171"/>
                  <a:pt x="9193" y="4171"/>
                </a:cubicBezTo>
                <a:cubicBezTo>
                  <a:pt x="7793" y="4171"/>
                  <a:pt x="6403" y="4910"/>
                  <a:pt x="6108" y="6215"/>
                </a:cubicBezTo>
                <a:cubicBezTo>
                  <a:pt x="5650" y="6066"/>
                  <a:pt x="5158" y="5996"/>
                  <a:pt x="4659" y="5996"/>
                </a:cubicBezTo>
                <a:cubicBezTo>
                  <a:pt x="2671" y="5996"/>
                  <a:pt x="566" y="7116"/>
                  <a:pt x="0" y="8915"/>
                </a:cubicBezTo>
                <a:lnTo>
                  <a:pt x="34909" y="8915"/>
                </a:lnTo>
                <a:cubicBezTo>
                  <a:pt x="35226" y="7446"/>
                  <a:pt x="33788" y="5926"/>
                  <a:pt x="32330" y="5926"/>
                </a:cubicBezTo>
                <a:cubicBezTo>
                  <a:pt x="32160" y="5926"/>
                  <a:pt x="31991" y="5946"/>
                  <a:pt x="31823" y="5990"/>
                </a:cubicBezTo>
                <a:cubicBezTo>
                  <a:pt x="30910" y="6210"/>
                  <a:pt x="30119" y="6987"/>
                  <a:pt x="29180" y="6987"/>
                </a:cubicBezTo>
                <a:cubicBezTo>
                  <a:pt x="29161" y="6987"/>
                  <a:pt x="29142" y="6987"/>
                  <a:pt x="29123" y="6986"/>
                </a:cubicBezTo>
                <a:cubicBezTo>
                  <a:pt x="28513" y="6986"/>
                  <a:pt x="27998" y="6665"/>
                  <a:pt x="27516" y="6343"/>
                </a:cubicBezTo>
                <a:cubicBezTo>
                  <a:pt x="26070" y="5411"/>
                  <a:pt x="24752" y="4350"/>
                  <a:pt x="23595" y="3129"/>
                </a:cubicBezTo>
                <a:cubicBezTo>
                  <a:pt x="22244" y="1779"/>
                  <a:pt x="20862" y="75"/>
                  <a:pt x="18966" y="11"/>
                </a:cubicBezTo>
                <a:cubicBezTo>
                  <a:pt x="18885" y="4"/>
                  <a:pt x="18804" y="1"/>
                  <a:pt x="18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0" name="Google Shape;1990;p72"/>
          <p:cNvCxnSpPr/>
          <p:nvPr/>
        </p:nvCxnSpPr>
        <p:spPr>
          <a:xfrm>
            <a:off x="3087925" y="2541875"/>
            <a:ext cx="0" cy="593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1" name="Google Shape;1991;p72"/>
          <p:cNvCxnSpPr/>
          <p:nvPr/>
        </p:nvCxnSpPr>
        <p:spPr>
          <a:xfrm>
            <a:off x="1981225" y="2541875"/>
            <a:ext cx="0" cy="5937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2" name="Google Shape;1992;p72"/>
          <p:cNvSpPr/>
          <p:nvPr/>
        </p:nvSpPr>
        <p:spPr>
          <a:xfrm>
            <a:off x="7532893" y="2305307"/>
            <a:ext cx="857145" cy="1981257"/>
          </a:xfrm>
          <a:custGeom>
            <a:avLst/>
            <a:gdLst/>
            <a:ahLst/>
            <a:cxnLst/>
            <a:rect l="l" t="t" r="r" b="b"/>
            <a:pathLst>
              <a:path w="40997" h="94763" extrusionOk="0">
                <a:moveTo>
                  <a:pt x="16063" y="1"/>
                </a:moveTo>
                <a:cubicBezTo>
                  <a:pt x="15189" y="1"/>
                  <a:pt x="14316" y="35"/>
                  <a:pt x="13443" y="106"/>
                </a:cubicBezTo>
                <a:cubicBezTo>
                  <a:pt x="11075" y="306"/>
                  <a:pt x="8640" y="806"/>
                  <a:pt x="6805" y="2307"/>
                </a:cubicBezTo>
                <a:cubicBezTo>
                  <a:pt x="5404" y="3508"/>
                  <a:pt x="4470" y="5476"/>
                  <a:pt x="4771" y="7278"/>
                </a:cubicBezTo>
                <a:cubicBezTo>
                  <a:pt x="4470" y="7978"/>
                  <a:pt x="4337" y="8812"/>
                  <a:pt x="4404" y="9613"/>
                </a:cubicBezTo>
                <a:cubicBezTo>
                  <a:pt x="4470" y="11381"/>
                  <a:pt x="5271" y="13048"/>
                  <a:pt x="5938" y="14716"/>
                </a:cubicBezTo>
                <a:cubicBezTo>
                  <a:pt x="6572" y="16284"/>
                  <a:pt x="7139" y="17885"/>
                  <a:pt x="7339" y="19553"/>
                </a:cubicBezTo>
                <a:cubicBezTo>
                  <a:pt x="7839" y="24390"/>
                  <a:pt x="5137" y="28660"/>
                  <a:pt x="4637" y="33330"/>
                </a:cubicBezTo>
                <a:cubicBezTo>
                  <a:pt x="4070" y="38333"/>
                  <a:pt x="6071" y="43470"/>
                  <a:pt x="7773" y="48040"/>
                </a:cubicBezTo>
                <a:cubicBezTo>
                  <a:pt x="9274" y="52076"/>
                  <a:pt x="10575" y="56513"/>
                  <a:pt x="9307" y="60582"/>
                </a:cubicBezTo>
                <a:cubicBezTo>
                  <a:pt x="7973" y="64986"/>
                  <a:pt x="4637" y="67888"/>
                  <a:pt x="5571" y="72758"/>
                </a:cubicBezTo>
                <a:cubicBezTo>
                  <a:pt x="5971" y="74926"/>
                  <a:pt x="6505" y="77228"/>
                  <a:pt x="5571" y="79363"/>
                </a:cubicBezTo>
                <a:cubicBezTo>
                  <a:pt x="4670" y="81264"/>
                  <a:pt x="2736" y="82398"/>
                  <a:pt x="1735" y="84233"/>
                </a:cubicBezTo>
                <a:cubicBezTo>
                  <a:pt x="0" y="87335"/>
                  <a:pt x="401" y="90771"/>
                  <a:pt x="1635" y="93940"/>
                </a:cubicBezTo>
                <a:cubicBezTo>
                  <a:pt x="1783" y="94325"/>
                  <a:pt x="2063" y="94762"/>
                  <a:pt x="2427" y="94762"/>
                </a:cubicBezTo>
                <a:cubicBezTo>
                  <a:pt x="2473" y="94762"/>
                  <a:pt x="2520" y="94755"/>
                  <a:pt x="2569" y="94740"/>
                </a:cubicBezTo>
                <a:cubicBezTo>
                  <a:pt x="2836" y="94673"/>
                  <a:pt x="2969" y="94273"/>
                  <a:pt x="3003" y="94006"/>
                </a:cubicBezTo>
                <a:cubicBezTo>
                  <a:pt x="3436" y="91938"/>
                  <a:pt x="3269" y="89703"/>
                  <a:pt x="4137" y="87769"/>
                </a:cubicBezTo>
                <a:cubicBezTo>
                  <a:pt x="4937" y="86034"/>
                  <a:pt x="6505" y="84700"/>
                  <a:pt x="7773" y="83265"/>
                </a:cubicBezTo>
                <a:cubicBezTo>
                  <a:pt x="9407" y="81397"/>
                  <a:pt x="10608" y="79162"/>
                  <a:pt x="11275" y="76761"/>
                </a:cubicBezTo>
                <a:cubicBezTo>
                  <a:pt x="12810" y="71357"/>
                  <a:pt x="12810" y="67020"/>
                  <a:pt x="17580" y="63318"/>
                </a:cubicBezTo>
                <a:cubicBezTo>
                  <a:pt x="19448" y="61850"/>
                  <a:pt x="21482" y="60582"/>
                  <a:pt x="23017" y="58781"/>
                </a:cubicBezTo>
                <a:cubicBezTo>
                  <a:pt x="25986" y="55445"/>
                  <a:pt x="25952" y="51209"/>
                  <a:pt x="26152" y="47039"/>
                </a:cubicBezTo>
                <a:cubicBezTo>
                  <a:pt x="26419" y="42636"/>
                  <a:pt x="27754" y="38767"/>
                  <a:pt x="30589" y="35398"/>
                </a:cubicBezTo>
                <a:cubicBezTo>
                  <a:pt x="33458" y="31995"/>
                  <a:pt x="37027" y="28993"/>
                  <a:pt x="38862" y="24857"/>
                </a:cubicBezTo>
                <a:cubicBezTo>
                  <a:pt x="40996" y="20053"/>
                  <a:pt x="40363" y="14449"/>
                  <a:pt x="37961" y="9846"/>
                </a:cubicBezTo>
                <a:cubicBezTo>
                  <a:pt x="37160" y="8312"/>
                  <a:pt x="36160" y="6877"/>
                  <a:pt x="34925" y="5710"/>
                </a:cubicBezTo>
                <a:cubicBezTo>
                  <a:pt x="33291" y="4275"/>
                  <a:pt x="31289" y="3308"/>
                  <a:pt x="29288" y="2507"/>
                </a:cubicBezTo>
                <a:cubicBezTo>
                  <a:pt x="25069" y="915"/>
                  <a:pt x="20569" y="1"/>
                  <a:pt x="16063" y="1"/>
                </a:cubicBezTo>
                <a:close/>
              </a:path>
            </a:pathLst>
          </a:custGeom>
          <a:solidFill>
            <a:schemeClr val="dk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72"/>
          <p:cNvSpPr/>
          <p:nvPr/>
        </p:nvSpPr>
        <p:spPr>
          <a:xfrm>
            <a:off x="5280039" y="2248310"/>
            <a:ext cx="972910" cy="1866329"/>
          </a:xfrm>
          <a:custGeom>
            <a:avLst/>
            <a:gdLst/>
            <a:ahLst/>
            <a:cxnLst/>
            <a:rect l="l" t="t" r="r" b="b"/>
            <a:pathLst>
              <a:path w="46534" h="89266" extrusionOk="0">
                <a:moveTo>
                  <a:pt x="14608" y="0"/>
                </a:moveTo>
                <a:cubicBezTo>
                  <a:pt x="12717" y="0"/>
                  <a:pt x="10843" y="228"/>
                  <a:pt x="9040" y="797"/>
                </a:cubicBezTo>
                <a:cubicBezTo>
                  <a:pt x="5337" y="2031"/>
                  <a:pt x="2002" y="4867"/>
                  <a:pt x="1034" y="8669"/>
                </a:cubicBezTo>
                <a:cubicBezTo>
                  <a:pt x="0" y="12739"/>
                  <a:pt x="1334" y="16542"/>
                  <a:pt x="3202" y="20077"/>
                </a:cubicBezTo>
                <a:cubicBezTo>
                  <a:pt x="4570" y="22679"/>
                  <a:pt x="5971" y="25581"/>
                  <a:pt x="6638" y="28450"/>
                </a:cubicBezTo>
                <a:cubicBezTo>
                  <a:pt x="7239" y="31219"/>
                  <a:pt x="7472" y="34054"/>
                  <a:pt x="8239" y="36789"/>
                </a:cubicBezTo>
                <a:cubicBezTo>
                  <a:pt x="10341" y="43861"/>
                  <a:pt x="14544" y="48731"/>
                  <a:pt x="18347" y="54769"/>
                </a:cubicBezTo>
                <a:cubicBezTo>
                  <a:pt x="20415" y="58071"/>
                  <a:pt x="21882" y="61974"/>
                  <a:pt x="21149" y="65777"/>
                </a:cubicBezTo>
                <a:cubicBezTo>
                  <a:pt x="20548" y="68579"/>
                  <a:pt x="18847" y="71081"/>
                  <a:pt x="18714" y="73916"/>
                </a:cubicBezTo>
                <a:cubicBezTo>
                  <a:pt x="18513" y="78152"/>
                  <a:pt x="21549" y="81755"/>
                  <a:pt x="21215" y="85991"/>
                </a:cubicBezTo>
                <a:cubicBezTo>
                  <a:pt x="21149" y="86992"/>
                  <a:pt x="20515" y="88760"/>
                  <a:pt x="21716" y="89160"/>
                </a:cubicBezTo>
                <a:cubicBezTo>
                  <a:pt x="21916" y="89232"/>
                  <a:pt x="22100" y="89265"/>
                  <a:pt x="22268" y="89265"/>
                </a:cubicBezTo>
                <a:cubicBezTo>
                  <a:pt x="23972" y="89265"/>
                  <a:pt x="24072" y="85862"/>
                  <a:pt x="23951" y="84891"/>
                </a:cubicBezTo>
                <a:cubicBezTo>
                  <a:pt x="23450" y="80154"/>
                  <a:pt x="23250" y="74917"/>
                  <a:pt x="26219" y="71181"/>
                </a:cubicBezTo>
                <a:cubicBezTo>
                  <a:pt x="27653" y="69446"/>
                  <a:pt x="29688" y="68179"/>
                  <a:pt x="30922" y="66344"/>
                </a:cubicBezTo>
                <a:cubicBezTo>
                  <a:pt x="32690" y="63809"/>
                  <a:pt x="32757" y="60473"/>
                  <a:pt x="33191" y="57404"/>
                </a:cubicBezTo>
                <a:cubicBezTo>
                  <a:pt x="33858" y="52501"/>
                  <a:pt x="35526" y="47797"/>
                  <a:pt x="38094" y="43628"/>
                </a:cubicBezTo>
                <a:cubicBezTo>
                  <a:pt x="40863" y="39158"/>
                  <a:pt x="44032" y="35088"/>
                  <a:pt x="45366" y="29918"/>
                </a:cubicBezTo>
                <a:cubicBezTo>
                  <a:pt x="46533" y="25548"/>
                  <a:pt x="46233" y="20878"/>
                  <a:pt x="44665" y="16608"/>
                </a:cubicBezTo>
                <a:cubicBezTo>
                  <a:pt x="43431" y="13339"/>
                  <a:pt x="41430" y="10270"/>
                  <a:pt x="38761" y="7902"/>
                </a:cubicBezTo>
                <a:cubicBezTo>
                  <a:pt x="33658" y="3299"/>
                  <a:pt x="27153" y="1998"/>
                  <a:pt x="20582" y="630"/>
                </a:cubicBezTo>
                <a:cubicBezTo>
                  <a:pt x="18613" y="254"/>
                  <a:pt x="16601" y="0"/>
                  <a:pt x="14608" y="0"/>
                </a:cubicBezTo>
                <a:close/>
              </a:path>
            </a:pathLst>
          </a:custGeom>
          <a:solidFill>
            <a:schemeClr val="dk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72"/>
          <p:cNvSpPr/>
          <p:nvPr/>
        </p:nvSpPr>
        <p:spPr>
          <a:xfrm>
            <a:off x="4738229" y="4020821"/>
            <a:ext cx="703726" cy="679306"/>
          </a:xfrm>
          <a:custGeom>
            <a:avLst/>
            <a:gdLst/>
            <a:ahLst/>
            <a:cxnLst/>
            <a:rect l="l" t="t" r="r" b="b"/>
            <a:pathLst>
              <a:path w="33659" h="32491" extrusionOk="0">
                <a:moveTo>
                  <a:pt x="5071" y="1"/>
                </a:moveTo>
                <a:lnTo>
                  <a:pt x="5071" y="15279"/>
                </a:lnTo>
                <a:lnTo>
                  <a:pt x="1" y="15279"/>
                </a:lnTo>
                <a:lnTo>
                  <a:pt x="1" y="25152"/>
                </a:lnTo>
                <a:lnTo>
                  <a:pt x="29021" y="32491"/>
                </a:lnTo>
                <a:lnTo>
                  <a:pt x="29021" y="28688"/>
                </a:lnTo>
                <a:lnTo>
                  <a:pt x="29655" y="28688"/>
                </a:lnTo>
                <a:cubicBezTo>
                  <a:pt x="30823" y="28688"/>
                  <a:pt x="31723" y="29622"/>
                  <a:pt x="31723" y="30790"/>
                </a:cubicBezTo>
                <a:lnTo>
                  <a:pt x="31723" y="32491"/>
                </a:lnTo>
                <a:lnTo>
                  <a:pt x="33658" y="32491"/>
                </a:lnTo>
                <a:lnTo>
                  <a:pt x="33658" y="30790"/>
                </a:lnTo>
                <a:cubicBezTo>
                  <a:pt x="33658" y="28588"/>
                  <a:pt x="31857" y="26787"/>
                  <a:pt x="29655" y="26787"/>
                </a:cubicBezTo>
                <a:lnTo>
                  <a:pt x="29021" y="26787"/>
                </a:lnTo>
                <a:lnTo>
                  <a:pt x="29021" y="15279"/>
                </a:lnTo>
                <a:lnTo>
                  <a:pt x="9341" y="15279"/>
                </a:lnTo>
                <a:lnTo>
                  <a:pt x="9341" y="1"/>
                </a:lnTo>
                <a:lnTo>
                  <a:pt x="7706" y="1"/>
                </a:lnTo>
                <a:lnTo>
                  <a:pt x="7706" y="15279"/>
                </a:lnTo>
                <a:lnTo>
                  <a:pt x="6706" y="15279"/>
                </a:lnTo>
                <a:lnTo>
                  <a:pt x="670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72"/>
          <p:cNvSpPr/>
          <p:nvPr/>
        </p:nvSpPr>
        <p:spPr>
          <a:xfrm>
            <a:off x="7275936" y="4242436"/>
            <a:ext cx="570524" cy="422645"/>
          </a:xfrm>
          <a:custGeom>
            <a:avLst/>
            <a:gdLst/>
            <a:ahLst/>
            <a:cxnLst/>
            <a:rect l="l" t="t" r="r" b="b"/>
            <a:pathLst>
              <a:path w="27288" h="20215" extrusionOk="0">
                <a:moveTo>
                  <a:pt x="4604" y="0"/>
                </a:moveTo>
                <a:lnTo>
                  <a:pt x="4604" y="901"/>
                </a:lnTo>
                <a:lnTo>
                  <a:pt x="3637" y="901"/>
                </a:lnTo>
                <a:lnTo>
                  <a:pt x="3637" y="6905"/>
                </a:lnTo>
                <a:lnTo>
                  <a:pt x="1" y="6905"/>
                </a:lnTo>
                <a:lnTo>
                  <a:pt x="1" y="20215"/>
                </a:lnTo>
                <a:lnTo>
                  <a:pt x="27287" y="20215"/>
                </a:lnTo>
                <a:lnTo>
                  <a:pt x="27287" y="6905"/>
                </a:lnTo>
                <a:lnTo>
                  <a:pt x="26053" y="6905"/>
                </a:lnTo>
                <a:lnTo>
                  <a:pt x="26053" y="6004"/>
                </a:lnTo>
                <a:lnTo>
                  <a:pt x="20882" y="6004"/>
                </a:lnTo>
                <a:lnTo>
                  <a:pt x="20882" y="6905"/>
                </a:lnTo>
                <a:lnTo>
                  <a:pt x="18447" y="6905"/>
                </a:lnTo>
                <a:lnTo>
                  <a:pt x="18447" y="901"/>
                </a:lnTo>
                <a:lnTo>
                  <a:pt x="17447" y="901"/>
                </a:lnTo>
                <a:lnTo>
                  <a:pt x="17447" y="0"/>
                </a:lnTo>
                <a:lnTo>
                  <a:pt x="12643" y="0"/>
                </a:lnTo>
                <a:lnTo>
                  <a:pt x="12643" y="901"/>
                </a:lnTo>
                <a:lnTo>
                  <a:pt x="11643" y="901"/>
                </a:lnTo>
                <a:lnTo>
                  <a:pt x="11643" y="6905"/>
                </a:lnTo>
                <a:lnTo>
                  <a:pt x="10375" y="6905"/>
                </a:lnTo>
                <a:lnTo>
                  <a:pt x="10375" y="901"/>
                </a:lnTo>
                <a:lnTo>
                  <a:pt x="9441" y="901"/>
                </a:lnTo>
                <a:lnTo>
                  <a:pt x="94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72"/>
          <p:cNvSpPr/>
          <p:nvPr/>
        </p:nvSpPr>
        <p:spPr>
          <a:xfrm>
            <a:off x="5492120" y="4145483"/>
            <a:ext cx="933164" cy="585849"/>
          </a:xfrm>
          <a:custGeom>
            <a:avLst/>
            <a:gdLst/>
            <a:ahLst/>
            <a:cxnLst/>
            <a:rect l="l" t="t" r="r" b="b"/>
            <a:pathLst>
              <a:path w="44633" h="28021" extrusionOk="0">
                <a:moveTo>
                  <a:pt x="21650" y="0"/>
                </a:moveTo>
                <a:lnTo>
                  <a:pt x="1" y="7406"/>
                </a:lnTo>
                <a:lnTo>
                  <a:pt x="1" y="28021"/>
                </a:lnTo>
                <a:lnTo>
                  <a:pt x="43265" y="15512"/>
                </a:lnTo>
                <a:lnTo>
                  <a:pt x="44633" y="7906"/>
                </a:lnTo>
                <a:lnTo>
                  <a:pt x="216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72"/>
          <p:cNvSpPr/>
          <p:nvPr/>
        </p:nvSpPr>
        <p:spPr>
          <a:xfrm>
            <a:off x="7924260" y="4167103"/>
            <a:ext cx="569813" cy="463812"/>
          </a:xfrm>
          <a:custGeom>
            <a:avLst/>
            <a:gdLst/>
            <a:ahLst/>
            <a:cxnLst/>
            <a:rect l="l" t="t" r="r" b="b"/>
            <a:pathLst>
              <a:path w="27254" h="22184" extrusionOk="0">
                <a:moveTo>
                  <a:pt x="1" y="1"/>
                </a:moveTo>
                <a:lnTo>
                  <a:pt x="234" y="22183"/>
                </a:lnTo>
                <a:lnTo>
                  <a:pt x="27253" y="22183"/>
                </a:lnTo>
                <a:lnTo>
                  <a:pt x="27253" y="9307"/>
                </a:lnTo>
                <a:lnTo>
                  <a:pt x="17980" y="1"/>
                </a:lnTo>
                <a:lnTo>
                  <a:pt x="18080" y="9040"/>
                </a:lnTo>
                <a:lnTo>
                  <a:pt x="9007" y="1"/>
                </a:lnTo>
                <a:lnTo>
                  <a:pt x="9107" y="9107"/>
                </a:lnTo>
                <a:lnTo>
                  <a:pt x="9107" y="910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72"/>
          <p:cNvSpPr/>
          <p:nvPr/>
        </p:nvSpPr>
        <p:spPr>
          <a:xfrm>
            <a:off x="6581473" y="3827626"/>
            <a:ext cx="972220" cy="822982"/>
          </a:xfrm>
          <a:custGeom>
            <a:avLst/>
            <a:gdLst/>
            <a:ahLst/>
            <a:cxnLst/>
            <a:rect l="l" t="t" r="r" b="b"/>
            <a:pathLst>
              <a:path w="46501" h="39363" extrusionOk="0">
                <a:moveTo>
                  <a:pt x="18013" y="1"/>
                </a:moveTo>
                <a:lnTo>
                  <a:pt x="18013" y="16146"/>
                </a:lnTo>
                <a:lnTo>
                  <a:pt x="15678" y="16146"/>
                </a:lnTo>
                <a:lnTo>
                  <a:pt x="15678" y="23585"/>
                </a:lnTo>
                <a:lnTo>
                  <a:pt x="1" y="23585"/>
                </a:lnTo>
                <a:lnTo>
                  <a:pt x="1" y="34926"/>
                </a:lnTo>
                <a:lnTo>
                  <a:pt x="46500" y="39362"/>
                </a:lnTo>
                <a:lnTo>
                  <a:pt x="46500" y="29656"/>
                </a:lnTo>
                <a:lnTo>
                  <a:pt x="31356" y="29656"/>
                </a:lnTo>
                <a:lnTo>
                  <a:pt x="31356" y="16146"/>
                </a:lnTo>
                <a:lnTo>
                  <a:pt x="21649" y="16146"/>
                </a:lnTo>
                <a:lnTo>
                  <a:pt x="216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72"/>
          <p:cNvSpPr/>
          <p:nvPr/>
        </p:nvSpPr>
        <p:spPr>
          <a:xfrm>
            <a:off x="5663695" y="4086207"/>
            <a:ext cx="182752" cy="209242"/>
          </a:xfrm>
          <a:custGeom>
            <a:avLst/>
            <a:gdLst/>
            <a:ahLst/>
            <a:cxnLst/>
            <a:rect l="l" t="t" r="r" b="b"/>
            <a:pathLst>
              <a:path w="8741" h="10008" extrusionOk="0">
                <a:moveTo>
                  <a:pt x="1302" y="0"/>
                </a:moveTo>
                <a:lnTo>
                  <a:pt x="1" y="10007"/>
                </a:lnTo>
                <a:lnTo>
                  <a:pt x="8740" y="10007"/>
                </a:lnTo>
                <a:lnTo>
                  <a:pt x="7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72"/>
          <p:cNvSpPr/>
          <p:nvPr/>
        </p:nvSpPr>
        <p:spPr>
          <a:xfrm>
            <a:off x="7063536" y="4282690"/>
            <a:ext cx="670943" cy="497975"/>
          </a:xfrm>
          <a:custGeom>
            <a:avLst/>
            <a:gdLst/>
            <a:ahLst/>
            <a:cxnLst/>
            <a:rect l="l" t="t" r="r" b="b"/>
            <a:pathLst>
              <a:path w="32091" h="23818" extrusionOk="0">
                <a:moveTo>
                  <a:pt x="5405" y="0"/>
                </a:moveTo>
                <a:lnTo>
                  <a:pt x="5405" y="1101"/>
                </a:lnTo>
                <a:lnTo>
                  <a:pt x="4204" y="1101"/>
                </a:lnTo>
                <a:lnTo>
                  <a:pt x="4204" y="8140"/>
                </a:lnTo>
                <a:lnTo>
                  <a:pt x="1" y="8140"/>
                </a:lnTo>
                <a:lnTo>
                  <a:pt x="1" y="23817"/>
                </a:lnTo>
                <a:lnTo>
                  <a:pt x="32090" y="23817"/>
                </a:lnTo>
                <a:lnTo>
                  <a:pt x="32090" y="8140"/>
                </a:lnTo>
                <a:lnTo>
                  <a:pt x="30656" y="8140"/>
                </a:lnTo>
                <a:lnTo>
                  <a:pt x="30656" y="7039"/>
                </a:lnTo>
                <a:lnTo>
                  <a:pt x="24585" y="7039"/>
                </a:lnTo>
                <a:lnTo>
                  <a:pt x="24585" y="8140"/>
                </a:lnTo>
                <a:lnTo>
                  <a:pt x="21650" y="8140"/>
                </a:lnTo>
                <a:lnTo>
                  <a:pt x="21650" y="1101"/>
                </a:lnTo>
                <a:lnTo>
                  <a:pt x="20482" y="1101"/>
                </a:lnTo>
                <a:lnTo>
                  <a:pt x="20482" y="0"/>
                </a:lnTo>
                <a:lnTo>
                  <a:pt x="14811" y="0"/>
                </a:lnTo>
                <a:lnTo>
                  <a:pt x="14811" y="1101"/>
                </a:lnTo>
                <a:lnTo>
                  <a:pt x="13677" y="1101"/>
                </a:lnTo>
                <a:lnTo>
                  <a:pt x="13677" y="8140"/>
                </a:lnTo>
                <a:lnTo>
                  <a:pt x="12176" y="8140"/>
                </a:lnTo>
                <a:lnTo>
                  <a:pt x="12176" y="1101"/>
                </a:lnTo>
                <a:lnTo>
                  <a:pt x="11075" y="1101"/>
                </a:lnTo>
                <a:lnTo>
                  <a:pt x="110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01" name="Google Shape;2001;p72"/>
          <p:cNvSpPr/>
          <p:nvPr/>
        </p:nvSpPr>
        <p:spPr>
          <a:xfrm>
            <a:off x="7780293" y="4388006"/>
            <a:ext cx="791600" cy="392664"/>
          </a:xfrm>
          <a:custGeom>
            <a:avLst/>
            <a:gdLst/>
            <a:ahLst/>
            <a:cxnLst/>
            <a:rect l="l" t="t" r="r" b="b"/>
            <a:pathLst>
              <a:path w="37862" h="18781" extrusionOk="0">
                <a:moveTo>
                  <a:pt x="18914" y="0"/>
                </a:moveTo>
                <a:lnTo>
                  <a:pt x="1" y="6505"/>
                </a:lnTo>
                <a:lnTo>
                  <a:pt x="1" y="18780"/>
                </a:lnTo>
                <a:lnTo>
                  <a:pt x="37861" y="18780"/>
                </a:lnTo>
                <a:lnTo>
                  <a:pt x="37861" y="6505"/>
                </a:lnTo>
                <a:lnTo>
                  <a:pt x="189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72"/>
          <p:cNvSpPr/>
          <p:nvPr/>
        </p:nvSpPr>
        <p:spPr>
          <a:xfrm>
            <a:off x="5700934" y="4316165"/>
            <a:ext cx="569792" cy="464502"/>
          </a:xfrm>
          <a:custGeom>
            <a:avLst/>
            <a:gdLst/>
            <a:ahLst/>
            <a:cxnLst/>
            <a:rect l="l" t="t" r="r" b="b"/>
            <a:pathLst>
              <a:path w="27253" h="22217" extrusionOk="0">
                <a:moveTo>
                  <a:pt x="9007" y="1"/>
                </a:moveTo>
                <a:lnTo>
                  <a:pt x="9073" y="9074"/>
                </a:lnTo>
                <a:lnTo>
                  <a:pt x="0" y="1"/>
                </a:lnTo>
                <a:lnTo>
                  <a:pt x="0" y="1"/>
                </a:lnTo>
                <a:lnTo>
                  <a:pt x="234" y="22216"/>
                </a:lnTo>
                <a:lnTo>
                  <a:pt x="27253" y="22216"/>
                </a:lnTo>
                <a:lnTo>
                  <a:pt x="27253" y="9274"/>
                </a:lnTo>
                <a:lnTo>
                  <a:pt x="17980" y="1"/>
                </a:lnTo>
                <a:lnTo>
                  <a:pt x="18046" y="9040"/>
                </a:lnTo>
                <a:lnTo>
                  <a:pt x="90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03" name="Google Shape;2003;p72"/>
          <p:cNvSpPr/>
          <p:nvPr/>
        </p:nvSpPr>
        <p:spPr>
          <a:xfrm>
            <a:off x="4689914" y="3927684"/>
            <a:ext cx="971530" cy="852963"/>
          </a:xfrm>
          <a:custGeom>
            <a:avLst/>
            <a:gdLst/>
            <a:ahLst/>
            <a:cxnLst/>
            <a:rect l="l" t="t" r="r" b="b"/>
            <a:pathLst>
              <a:path w="46468" h="40797" extrusionOk="0">
                <a:moveTo>
                  <a:pt x="18014" y="1"/>
                </a:moveTo>
                <a:lnTo>
                  <a:pt x="18014" y="16145"/>
                </a:lnTo>
                <a:lnTo>
                  <a:pt x="15679" y="16145"/>
                </a:lnTo>
                <a:lnTo>
                  <a:pt x="15679" y="23617"/>
                </a:lnTo>
                <a:lnTo>
                  <a:pt x="1" y="23617"/>
                </a:lnTo>
                <a:lnTo>
                  <a:pt x="1" y="40796"/>
                </a:lnTo>
                <a:lnTo>
                  <a:pt x="46467" y="40796"/>
                </a:lnTo>
                <a:lnTo>
                  <a:pt x="46467" y="29655"/>
                </a:lnTo>
                <a:lnTo>
                  <a:pt x="31356" y="29655"/>
                </a:lnTo>
                <a:lnTo>
                  <a:pt x="31356" y="16145"/>
                </a:lnTo>
                <a:lnTo>
                  <a:pt x="21649" y="16145"/>
                </a:lnTo>
                <a:lnTo>
                  <a:pt x="216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04" name="Google Shape;2004;p72"/>
          <p:cNvSpPr/>
          <p:nvPr/>
        </p:nvSpPr>
        <p:spPr>
          <a:xfrm>
            <a:off x="6206409" y="1251914"/>
            <a:ext cx="868999" cy="2895542"/>
          </a:xfrm>
          <a:custGeom>
            <a:avLst/>
            <a:gdLst/>
            <a:ahLst/>
            <a:cxnLst/>
            <a:rect l="l" t="t" r="r" b="b"/>
            <a:pathLst>
              <a:path w="41564" h="138493" extrusionOk="0">
                <a:moveTo>
                  <a:pt x="31818" y="0"/>
                </a:moveTo>
                <a:cubicBezTo>
                  <a:pt x="31709" y="0"/>
                  <a:pt x="31599" y="2"/>
                  <a:pt x="31490" y="6"/>
                </a:cubicBezTo>
                <a:cubicBezTo>
                  <a:pt x="27954" y="140"/>
                  <a:pt x="24551" y="2508"/>
                  <a:pt x="23217" y="5777"/>
                </a:cubicBezTo>
                <a:cubicBezTo>
                  <a:pt x="22683" y="7111"/>
                  <a:pt x="22450" y="8512"/>
                  <a:pt x="22183" y="9980"/>
                </a:cubicBezTo>
                <a:cubicBezTo>
                  <a:pt x="20815" y="18119"/>
                  <a:pt x="18881" y="26125"/>
                  <a:pt x="16479" y="33997"/>
                </a:cubicBezTo>
                <a:cubicBezTo>
                  <a:pt x="16012" y="35532"/>
                  <a:pt x="15511" y="37066"/>
                  <a:pt x="14444" y="38300"/>
                </a:cubicBezTo>
                <a:cubicBezTo>
                  <a:pt x="13310" y="39535"/>
                  <a:pt x="11675" y="40202"/>
                  <a:pt x="10208" y="41102"/>
                </a:cubicBezTo>
                <a:cubicBezTo>
                  <a:pt x="8707" y="42070"/>
                  <a:pt x="7439" y="43337"/>
                  <a:pt x="6472" y="44805"/>
                </a:cubicBezTo>
                <a:cubicBezTo>
                  <a:pt x="6338" y="44872"/>
                  <a:pt x="6171" y="45005"/>
                  <a:pt x="6038" y="45072"/>
                </a:cubicBezTo>
                <a:cubicBezTo>
                  <a:pt x="3003" y="47374"/>
                  <a:pt x="768" y="50776"/>
                  <a:pt x="367" y="54579"/>
                </a:cubicBezTo>
                <a:cubicBezTo>
                  <a:pt x="0" y="58215"/>
                  <a:pt x="1268" y="61851"/>
                  <a:pt x="2969" y="65086"/>
                </a:cubicBezTo>
                <a:cubicBezTo>
                  <a:pt x="5137" y="69256"/>
                  <a:pt x="7372" y="73559"/>
                  <a:pt x="9174" y="77996"/>
                </a:cubicBezTo>
                <a:cubicBezTo>
                  <a:pt x="11008" y="82399"/>
                  <a:pt x="13043" y="87269"/>
                  <a:pt x="11942" y="92172"/>
                </a:cubicBezTo>
                <a:cubicBezTo>
                  <a:pt x="11175" y="95508"/>
                  <a:pt x="8940" y="98410"/>
                  <a:pt x="8640" y="101779"/>
                </a:cubicBezTo>
                <a:cubicBezTo>
                  <a:pt x="8273" y="106216"/>
                  <a:pt x="11275" y="110252"/>
                  <a:pt x="11475" y="114655"/>
                </a:cubicBezTo>
                <a:cubicBezTo>
                  <a:pt x="11609" y="117591"/>
                  <a:pt x="10508" y="120393"/>
                  <a:pt x="9674" y="123161"/>
                </a:cubicBezTo>
                <a:cubicBezTo>
                  <a:pt x="9040" y="125229"/>
                  <a:pt x="8673" y="127398"/>
                  <a:pt x="8973" y="129566"/>
                </a:cubicBezTo>
                <a:cubicBezTo>
                  <a:pt x="9307" y="132201"/>
                  <a:pt x="10775" y="134503"/>
                  <a:pt x="10808" y="137205"/>
                </a:cubicBezTo>
                <a:cubicBezTo>
                  <a:pt x="10808" y="137538"/>
                  <a:pt x="10808" y="137872"/>
                  <a:pt x="10975" y="138139"/>
                </a:cubicBezTo>
                <a:cubicBezTo>
                  <a:pt x="11091" y="138348"/>
                  <a:pt x="11322" y="138493"/>
                  <a:pt x="11541" y="138493"/>
                </a:cubicBezTo>
                <a:cubicBezTo>
                  <a:pt x="11636" y="138493"/>
                  <a:pt x="11728" y="138466"/>
                  <a:pt x="11809" y="138405"/>
                </a:cubicBezTo>
                <a:cubicBezTo>
                  <a:pt x="12009" y="138239"/>
                  <a:pt x="12042" y="137938"/>
                  <a:pt x="12042" y="137705"/>
                </a:cubicBezTo>
                <a:cubicBezTo>
                  <a:pt x="12042" y="136404"/>
                  <a:pt x="11775" y="134870"/>
                  <a:pt x="12109" y="133569"/>
                </a:cubicBezTo>
                <a:cubicBezTo>
                  <a:pt x="12142" y="133435"/>
                  <a:pt x="12176" y="133302"/>
                  <a:pt x="12276" y="133202"/>
                </a:cubicBezTo>
                <a:cubicBezTo>
                  <a:pt x="12421" y="133038"/>
                  <a:pt x="12574" y="132971"/>
                  <a:pt x="12725" y="132971"/>
                </a:cubicBezTo>
                <a:cubicBezTo>
                  <a:pt x="13096" y="132971"/>
                  <a:pt x="13454" y="133370"/>
                  <a:pt x="13643" y="133702"/>
                </a:cubicBezTo>
                <a:cubicBezTo>
                  <a:pt x="14010" y="134436"/>
                  <a:pt x="13543" y="135303"/>
                  <a:pt x="13443" y="136070"/>
                </a:cubicBezTo>
                <a:cubicBezTo>
                  <a:pt x="13310" y="136704"/>
                  <a:pt x="13277" y="137638"/>
                  <a:pt x="13810" y="138139"/>
                </a:cubicBezTo>
                <a:cubicBezTo>
                  <a:pt x="13907" y="138226"/>
                  <a:pt x="13997" y="138265"/>
                  <a:pt x="14080" y="138265"/>
                </a:cubicBezTo>
                <a:cubicBezTo>
                  <a:pt x="14629" y="138265"/>
                  <a:pt x="14895" y="136585"/>
                  <a:pt x="15011" y="136237"/>
                </a:cubicBezTo>
                <a:cubicBezTo>
                  <a:pt x="15345" y="135070"/>
                  <a:pt x="15712" y="133936"/>
                  <a:pt x="15812" y="132735"/>
                </a:cubicBezTo>
                <a:cubicBezTo>
                  <a:pt x="15845" y="131901"/>
                  <a:pt x="15945" y="131067"/>
                  <a:pt x="15978" y="130233"/>
                </a:cubicBezTo>
                <a:cubicBezTo>
                  <a:pt x="16012" y="129799"/>
                  <a:pt x="16012" y="129366"/>
                  <a:pt x="16045" y="128965"/>
                </a:cubicBezTo>
                <a:cubicBezTo>
                  <a:pt x="16145" y="128632"/>
                  <a:pt x="16312" y="128365"/>
                  <a:pt x="16379" y="128065"/>
                </a:cubicBezTo>
                <a:cubicBezTo>
                  <a:pt x="17146" y="126430"/>
                  <a:pt x="19014" y="125530"/>
                  <a:pt x="19781" y="123895"/>
                </a:cubicBezTo>
                <a:cubicBezTo>
                  <a:pt x="20715" y="121860"/>
                  <a:pt x="19648" y="119292"/>
                  <a:pt x="20515" y="117224"/>
                </a:cubicBezTo>
                <a:cubicBezTo>
                  <a:pt x="21482" y="114922"/>
                  <a:pt x="24518" y="113754"/>
                  <a:pt x="24952" y="111286"/>
                </a:cubicBezTo>
                <a:cubicBezTo>
                  <a:pt x="25152" y="110018"/>
                  <a:pt x="24551" y="108751"/>
                  <a:pt x="24318" y="107450"/>
                </a:cubicBezTo>
                <a:cubicBezTo>
                  <a:pt x="23884" y="105215"/>
                  <a:pt x="24685" y="102780"/>
                  <a:pt x="26353" y="101212"/>
                </a:cubicBezTo>
                <a:cubicBezTo>
                  <a:pt x="27353" y="100278"/>
                  <a:pt x="28621" y="99611"/>
                  <a:pt x="29521" y="98610"/>
                </a:cubicBezTo>
                <a:cubicBezTo>
                  <a:pt x="31690" y="96209"/>
                  <a:pt x="31289" y="92739"/>
                  <a:pt x="31223" y="89771"/>
                </a:cubicBezTo>
                <a:cubicBezTo>
                  <a:pt x="31156" y="81164"/>
                  <a:pt x="31823" y="72992"/>
                  <a:pt x="35226" y="64920"/>
                </a:cubicBezTo>
                <a:cubicBezTo>
                  <a:pt x="37727" y="59015"/>
                  <a:pt x="36627" y="52077"/>
                  <a:pt x="36460" y="45873"/>
                </a:cubicBezTo>
                <a:cubicBezTo>
                  <a:pt x="36293" y="39468"/>
                  <a:pt x="36960" y="32997"/>
                  <a:pt x="38361" y="26692"/>
                </a:cubicBezTo>
                <a:cubicBezTo>
                  <a:pt x="39362" y="22356"/>
                  <a:pt x="40696" y="18053"/>
                  <a:pt x="41230" y="13649"/>
                </a:cubicBezTo>
                <a:cubicBezTo>
                  <a:pt x="41563" y="10681"/>
                  <a:pt x="41497" y="7645"/>
                  <a:pt x="40196" y="5077"/>
                </a:cubicBezTo>
                <a:cubicBezTo>
                  <a:pt x="38612" y="2006"/>
                  <a:pt x="35243" y="0"/>
                  <a:pt x="31818" y="0"/>
                </a:cubicBezTo>
                <a:close/>
              </a:path>
            </a:pathLst>
          </a:custGeom>
          <a:solidFill>
            <a:schemeClr val="dk1">
              <a:alpha val="78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72"/>
          <p:cNvSpPr/>
          <p:nvPr/>
        </p:nvSpPr>
        <p:spPr>
          <a:xfrm>
            <a:off x="6325609" y="4101350"/>
            <a:ext cx="703726" cy="679306"/>
          </a:xfrm>
          <a:custGeom>
            <a:avLst/>
            <a:gdLst/>
            <a:ahLst/>
            <a:cxnLst/>
            <a:rect l="l" t="t" r="r" b="b"/>
            <a:pathLst>
              <a:path w="33659" h="32491" extrusionOk="0">
                <a:moveTo>
                  <a:pt x="5104" y="1"/>
                </a:moveTo>
                <a:lnTo>
                  <a:pt x="5104" y="15278"/>
                </a:lnTo>
                <a:lnTo>
                  <a:pt x="1" y="15278"/>
                </a:lnTo>
                <a:lnTo>
                  <a:pt x="1" y="32490"/>
                </a:lnTo>
                <a:lnTo>
                  <a:pt x="29021" y="32490"/>
                </a:lnTo>
                <a:lnTo>
                  <a:pt x="29021" y="28688"/>
                </a:lnTo>
                <a:lnTo>
                  <a:pt x="29655" y="28688"/>
                </a:lnTo>
                <a:cubicBezTo>
                  <a:pt x="30823" y="28688"/>
                  <a:pt x="31757" y="29622"/>
                  <a:pt x="31757" y="30789"/>
                </a:cubicBezTo>
                <a:lnTo>
                  <a:pt x="31757" y="32490"/>
                </a:lnTo>
                <a:lnTo>
                  <a:pt x="33658" y="32490"/>
                </a:lnTo>
                <a:lnTo>
                  <a:pt x="33658" y="30789"/>
                </a:lnTo>
                <a:cubicBezTo>
                  <a:pt x="33658" y="28554"/>
                  <a:pt x="31857" y="26786"/>
                  <a:pt x="29655" y="26786"/>
                </a:cubicBezTo>
                <a:lnTo>
                  <a:pt x="29021" y="26786"/>
                </a:lnTo>
                <a:lnTo>
                  <a:pt x="29021" y="15278"/>
                </a:lnTo>
                <a:lnTo>
                  <a:pt x="9341" y="15278"/>
                </a:lnTo>
                <a:lnTo>
                  <a:pt x="9341" y="1"/>
                </a:lnTo>
                <a:lnTo>
                  <a:pt x="7740" y="1"/>
                </a:lnTo>
                <a:lnTo>
                  <a:pt x="7740" y="15278"/>
                </a:lnTo>
                <a:lnTo>
                  <a:pt x="6739" y="15278"/>
                </a:lnTo>
                <a:lnTo>
                  <a:pt x="67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06" name="Google Shape;2006;p72"/>
          <p:cNvSpPr txBox="1">
            <a:spLocks noGrp="1"/>
          </p:cNvSpPr>
          <p:nvPr>
            <p:ph type="title"/>
          </p:nvPr>
        </p:nvSpPr>
        <p:spPr>
          <a:xfrm flipH="1">
            <a:off x="779075" y="720000"/>
            <a:ext cx="3511200" cy="16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RESULTS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73"/>
          <p:cNvSpPr txBox="1">
            <a:spLocks noGrp="1"/>
          </p:cNvSpPr>
          <p:nvPr>
            <p:ph type="subTitle" idx="4"/>
          </p:nvPr>
        </p:nvSpPr>
        <p:spPr>
          <a:xfrm>
            <a:off x="540000" y="2743975"/>
            <a:ext cx="24552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Despite of what we think before, we find out that there is not a correlation between population and pollution as the butterfly graphs provide to show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73"/>
          <p:cNvSpPr txBox="1">
            <a:spLocks noGrp="1"/>
          </p:cNvSpPr>
          <p:nvPr>
            <p:ph type="subTitle" idx="5"/>
          </p:nvPr>
        </p:nvSpPr>
        <p:spPr>
          <a:xfrm>
            <a:off x="6509400" y="2798438"/>
            <a:ext cx="24552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Ahmedabad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Brajrajnagar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Delhi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Patna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Lucknow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73"/>
          <p:cNvSpPr txBox="1">
            <a:spLocks noGrp="1"/>
          </p:cNvSpPr>
          <p:nvPr>
            <p:ph type="subTitle" idx="6"/>
          </p:nvPr>
        </p:nvSpPr>
        <p:spPr>
          <a:xfrm>
            <a:off x="3147425" y="2739788"/>
            <a:ext cx="30354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Unexpected behaviour: big cities has high values of NOx  during the night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AQI level is worst during cold months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73"/>
          <p:cNvSpPr txBox="1">
            <a:spLocks noGrp="1"/>
          </p:cNvSpPr>
          <p:nvPr>
            <p:ph type="subTitle" idx="1"/>
          </p:nvPr>
        </p:nvSpPr>
        <p:spPr>
          <a:xfrm>
            <a:off x="587275" y="2364675"/>
            <a:ext cx="2455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POPULATION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73"/>
          <p:cNvSpPr txBox="1">
            <a:spLocks noGrp="1"/>
          </p:cNvSpPr>
          <p:nvPr>
            <p:ph type="subTitle" idx="2"/>
          </p:nvPr>
        </p:nvSpPr>
        <p:spPr>
          <a:xfrm>
            <a:off x="6071000" y="2379163"/>
            <a:ext cx="26064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MOST POLLUTED CITIES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73"/>
          <p:cNvSpPr txBox="1">
            <a:spLocks noGrp="1"/>
          </p:cNvSpPr>
          <p:nvPr>
            <p:ph type="subTitle" idx="3"/>
          </p:nvPr>
        </p:nvSpPr>
        <p:spPr>
          <a:xfrm>
            <a:off x="3451324" y="2379163"/>
            <a:ext cx="24552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BEHAVIOUR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7" name="Google Shape;2017;p73"/>
          <p:cNvCxnSpPr/>
          <p:nvPr/>
        </p:nvCxnSpPr>
        <p:spPr>
          <a:xfrm>
            <a:off x="868050" y="2267071"/>
            <a:ext cx="17991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8" name="Google Shape;2018;p73"/>
          <p:cNvCxnSpPr/>
          <p:nvPr/>
        </p:nvCxnSpPr>
        <p:spPr>
          <a:xfrm>
            <a:off x="6357254" y="2262884"/>
            <a:ext cx="17991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9" name="Google Shape;2019;p73"/>
          <p:cNvCxnSpPr/>
          <p:nvPr/>
        </p:nvCxnSpPr>
        <p:spPr>
          <a:xfrm>
            <a:off x="3545375" y="2262884"/>
            <a:ext cx="17991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0" name="Google Shape;2020;p73"/>
          <p:cNvSpPr txBox="1">
            <a:spLocks noGrp="1"/>
          </p:cNvSpPr>
          <p:nvPr>
            <p:ph type="title"/>
          </p:nvPr>
        </p:nvSpPr>
        <p:spPr>
          <a:xfrm>
            <a:off x="522000" y="393775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Some discoveries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1" name="Google Shape;2021;p73"/>
          <p:cNvGrpSpPr/>
          <p:nvPr/>
        </p:nvGrpSpPr>
        <p:grpSpPr>
          <a:xfrm>
            <a:off x="440925" y="1226676"/>
            <a:ext cx="2332756" cy="877804"/>
            <a:chOff x="3058163" y="2554113"/>
            <a:chExt cx="2332756" cy="877804"/>
          </a:xfrm>
        </p:grpSpPr>
        <p:grpSp>
          <p:nvGrpSpPr>
            <p:cNvPr id="2022" name="Google Shape;2022;p73"/>
            <p:cNvGrpSpPr/>
            <p:nvPr/>
          </p:nvGrpSpPr>
          <p:grpSpPr>
            <a:xfrm>
              <a:off x="3058163" y="2570223"/>
              <a:ext cx="719116" cy="845593"/>
              <a:chOff x="3058163" y="2570223"/>
              <a:chExt cx="719116" cy="845593"/>
            </a:xfrm>
          </p:grpSpPr>
          <p:sp>
            <p:nvSpPr>
              <p:cNvPr id="2023" name="Google Shape;2023;p73"/>
              <p:cNvSpPr/>
              <p:nvPr/>
            </p:nvSpPr>
            <p:spPr>
              <a:xfrm>
                <a:off x="3058163" y="2676975"/>
                <a:ext cx="719116" cy="668899"/>
              </a:xfrm>
              <a:custGeom>
                <a:avLst/>
                <a:gdLst/>
                <a:ahLst/>
                <a:cxnLst/>
                <a:rect l="l" t="t" r="r" b="b"/>
                <a:pathLst>
                  <a:path w="49204" h="45768" extrusionOk="0">
                    <a:moveTo>
                      <a:pt x="24630" y="1"/>
                    </a:moveTo>
                    <a:cubicBezTo>
                      <a:pt x="13573" y="1"/>
                      <a:pt x="3834" y="7991"/>
                      <a:pt x="2035" y="19257"/>
                    </a:cubicBezTo>
                    <a:cubicBezTo>
                      <a:pt x="1" y="31710"/>
                      <a:pt x="8506" y="43472"/>
                      <a:pt x="20960" y="45466"/>
                    </a:cubicBezTo>
                    <a:cubicBezTo>
                      <a:pt x="22209" y="45669"/>
                      <a:pt x="23450" y="45768"/>
                      <a:pt x="24675" y="45768"/>
                    </a:cubicBezTo>
                    <a:cubicBezTo>
                      <a:pt x="35700" y="45768"/>
                      <a:pt x="45378" y="37787"/>
                      <a:pt x="47209" y="26542"/>
                    </a:cubicBezTo>
                    <a:cubicBezTo>
                      <a:pt x="49203" y="14088"/>
                      <a:pt x="40738" y="2327"/>
                      <a:pt x="28285" y="292"/>
                    </a:cubicBezTo>
                    <a:cubicBezTo>
                      <a:pt x="27057" y="96"/>
                      <a:pt x="25836" y="1"/>
                      <a:pt x="246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73"/>
              <p:cNvSpPr/>
              <p:nvPr/>
            </p:nvSpPr>
            <p:spPr>
              <a:xfrm>
                <a:off x="3106935" y="3170182"/>
                <a:ext cx="641788" cy="245634"/>
              </a:xfrm>
              <a:custGeom>
                <a:avLst/>
                <a:gdLst/>
                <a:ahLst/>
                <a:cxnLst/>
                <a:rect l="l" t="t" r="r" b="b"/>
                <a:pathLst>
                  <a:path w="43913" h="16807" extrusionOk="0">
                    <a:moveTo>
                      <a:pt x="20459" y="1"/>
                    </a:moveTo>
                    <a:cubicBezTo>
                      <a:pt x="19786" y="1"/>
                      <a:pt x="19698" y="81"/>
                      <a:pt x="19698" y="81"/>
                    </a:cubicBezTo>
                    <a:lnTo>
                      <a:pt x="14814" y="1099"/>
                    </a:lnTo>
                    <a:cubicBezTo>
                      <a:pt x="7937" y="2971"/>
                      <a:pt x="1384" y="7855"/>
                      <a:pt x="1" y="10622"/>
                    </a:cubicBezTo>
                    <a:cubicBezTo>
                      <a:pt x="1" y="10622"/>
                      <a:pt x="7563" y="16806"/>
                      <a:pt x="21620" y="16806"/>
                    </a:cubicBezTo>
                    <a:cubicBezTo>
                      <a:pt x="22255" y="16806"/>
                      <a:pt x="22903" y="16794"/>
                      <a:pt x="23564" y="16767"/>
                    </a:cubicBezTo>
                    <a:cubicBezTo>
                      <a:pt x="38826" y="16157"/>
                      <a:pt x="43913" y="10541"/>
                      <a:pt x="43913" y="10541"/>
                    </a:cubicBezTo>
                    <a:cubicBezTo>
                      <a:pt x="43913" y="10541"/>
                      <a:pt x="37157" y="2442"/>
                      <a:pt x="28692" y="1018"/>
                    </a:cubicBezTo>
                    <a:cubicBezTo>
                      <a:pt x="23671" y="173"/>
                      <a:pt x="21442" y="1"/>
                      <a:pt x="204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73"/>
              <p:cNvSpPr/>
              <p:nvPr/>
            </p:nvSpPr>
            <p:spPr>
              <a:xfrm>
                <a:off x="3287161" y="3170182"/>
                <a:ext cx="282552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9333" h="6440" extrusionOk="0">
                    <a:moveTo>
                      <a:pt x="8128" y="1"/>
                    </a:moveTo>
                    <a:cubicBezTo>
                      <a:pt x="7455" y="1"/>
                      <a:pt x="7367" y="81"/>
                      <a:pt x="7367" y="81"/>
                    </a:cubicBezTo>
                    <a:lnTo>
                      <a:pt x="2483" y="1099"/>
                    </a:lnTo>
                    <a:cubicBezTo>
                      <a:pt x="1629" y="1343"/>
                      <a:pt x="815" y="1628"/>
                      <a:pt x="1" y="1913"/>
                    </a:cubicBezTo>
                    <a:cubicBezTo>
                      <a:pt x="2541" y="4570"/>
                      <a:pt x="6095" y="6440"/>
                      <a:pt x="9869" y="6440"/>
                    </a:cubicBezTo>
                    <a:cubicBezTo>
                      <a:pt x="10025" y="6440"/>
                      <a:pt x="10181" y="6437"/>
                      <a:pt x="10338" y="6430"/>
                    </a:cubicBezTo>
                    <a:cubicBezTo>
                      <a:pt x="13838" y="6227"/>
                      <a:pt x="17134" y="4517"/>
                      <a:pt x="19332" y="1791"/>
                    </a:cubicBezTo>
                    <a:cubicBezTo>
                      <a:pt x="18355" y="1465"/>
                      <a:pt x="17379" y="1180"/>
                      <a:pt x="16361" y="1018"/>
                    </a:cubicBezTo>
                    <a:cubicBezTo>
                      <a:pt x="11340" y="173"/>
                      <a:pt x="9111" y="1"/>
                      <a:pt x="81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73"/>
              <p:cNvSpPr/>
              <p:nvPr/>
            </p:nvSpPr>
            <p:spPr>
              <a:xfrm>
                <a:off x="3137277" y="2570223"/>
                <a:ext cx="545432" cy="503706"/>
              </a:xfrm>
              <a:custGeom>
                <a:avLst/>
                <a:gdLst/>
                <a:ahLst/>
                <a:cxnLst/>
                <a:rect l="l" t="t" r="r" b="b"/>
                <a:pathLst>
                  <a:path w="37320" h="34465" extrusionOk="0">
                    <a:moveTo>
                      <a:pt x="17102" y="0"/>
                    </a:moveTo>
                    <a:cubicBezTo>
                      <a:pt x="16738" y="0"/>
                      <a:pt x="16368" y="9"/>
                      <a:pt x="15994" y="26"/>
                    </a:cubicBezTo>
                    <a:cubicBezTo>
                      <a:pt x="11599" y="230"/>
                      <a:pt x="8343" y="474"/>
                      <a:pt x="4192" y="5439"/>
                    </a:cubicBezTo>
                    <a:cubicBezTo>
                      <a:pt x="0" y="10404"/>
                      <a:pt x="0" y="15206"/>
                      <a:pt x="529" y="17689"/>
                    </a:cubicBezTo>
                    <a:cubicBezTo>
                      <a:pt x="1018" y="20171"/>
                      <a:pt x="204" y="21392"/>
                      <a:pt x="1547" y="25462"/>
                    </a:cubicBezTo>
                    <a:cubicBezTo>
                      <a:pt x="3866" y="32625"/>
                      <a:pt x="12942" y="34415"/>
                      <a:pt x="12942" y="34415"/>
                    </a:cubicBezTo>
                    <a:cubicBezTo>
                      <a:pt x="12942" y="34415"/>
                      <a:pt x="14337" y="34465"/>
                      <a:pt x="16294" y="34465"/>
                    </a:cubicBezTo>
                    <a:cubicBezTo>
                      <a:pt x="19663" y="34465"/>
                      <a:pt x="24699" y="34318"/>
                      <a:pt x="27145" y="33520"/>
                    </a:cubicBezTo>
                    <a:cubicBezTo>
                      <a:pt x="31012" y="32218"/>
                      <a:pt x="34145" y="28921"/>
                      <a:pt x="35570" y="24730"/>
                    </a:cubicBezTo>
                    <a:cubicBezTo>
                      <a:pt x="36994" y="20538"/>
                      <a:pt x="37320" y="15247"/>
                      <a:pt x="35977" y="12276"/>
                    </a:cubicBezTo>
                    <a:cubicBezTo>
                      <a:pt x="34674" y="9305"/>
                      <a:pt x="34349" y="7881"/>
                      <a:pt x="31622" y="4218"/>
                    </a:cubicBezTo>
                    <a:cubicBezTo>
                      <a:pt x="30534" y="2689"/>
                      <a:pt x="28786" y="1839"/>
                      <a:pt x="26979" y="1839"/>
                    </a:cubicBezTo>
                    <a:cubicBezTo>
                      <a:pt x="26286" y="1839"/>
                      <a:pt x="25584" y="1964"/>
                      <a:pt x="24907" y="2224"/>
                    </a:cubicBezTo>
                    <a:cubicBezTo>
                      <a:pt x="24200" y="959"/>
                      <a:pt x="20977" y="0"/>
                      <a:pt x="17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73"/>
              <p:cNvSpPr/>
              <p:nvPr/>
            </p:nvSpPr>
            <p:spPr>
              <a:xfrm>
                <a:off x="3176535" y="2673497"/>
                <a:ext cx="471085" cy="400597"/>
              </a:xfrm>
              <a:custGeom>
                <a:avLst/>
                <a:gdLst/>
                <a:ahLst/>
                <a:cxnLst/>
                <a:rect l="l" t="t" r="r" b="b"/>
                <a:pathLst>
                  <a:path w="32233" h="27410" extrusionOk="0">
                    <a:moveTo>
                      <a:pt x="20797" y="1"/>
                    </a:moveTo>
                    <a:cubicBezTo>
                      <a:pt x="19698" y="733"/>
                      <a:pt x="18965" y="1507"/>
                      <a:pt x="17663" y="1914"/>
                    </a:cubicBezTo>
                    <a:cubicBezTo>
                      <a:pt x="17056" y="2049"/>
                      <a:pt x="16449" y="2128"/>
                      <a:pt x="15842" y="2128"/>
                    </a:cubicBezTo>
                    <a:cubicBezTo>
                      <a:pt x="15717" y="2128"/>
                      <a:pt x="15591" y="2124"/>
                      <a:pt x="15465" y="2117"/>
                    </a:cubicBezTo>
                    <a:cubicBezTo>
                      <a:pt x="14773" y="2239"/>
                      <a:pt x="14163" y="2483"/>
                      <a:pt x="13634" y="2890"/>
                    </a:cubicBezTo>
                    <a:cubicBezTo>
                      <a:pt x="12291" y="3704"/>
                      <a:pt x="11314" y="3826"/>
                      <a:pt x="9849" y="4071"/>
                    </a:cubicBezTo>
                    <a:cubicBezTo>
                      <a:pt x="8506" y="4315"/>
                      <a:pt x="7244" y="5047"/>
                      <a:pt x="5983" y="5536"/>
                    </a:cubicBezTo>
                    <a:cubicBezTo>
                      <a:pt x="3012" y="6757"/>
                      <a:pt x="936" y="9524"/>
                      <a:pt x="570" y="12739"/>
                    </a:cubicBezTo>
                    <a:cubicBezTo>
                      <a:pt x="367" y="15100"/>
                      <a:pt x="0" y="17582"/>
                      <a:pt x="285" y="19943"/>
                    </a:cubicBezTo>
                    <a:cubicBezTo>
                      <a:pt x="367" y="20594"/>
                      <a:pt x="529" y="21204"/>
                      <a:pt x="733" y="21815"/>
                    </a:cubicBezTo>
                    <a:cubicBezTo>
                      <a:pt x="4192" y="26129"/>
                      <a:pt x="10256" y="27349"/>
                      <a:pt x="10256" y="27349"/>
                    </a:cubicBezTo>
                    <a:cubicBezTo>
                      <a:pt x="10256" y="27349"/>
                      <a:pt x="11785" y="27410"/>
                      <a:pt x="13889" y="27410"/>
                    </a:cubicBezTo>
                    <a:cubicBezTo>
                      <a:pt x="17256" y="27410"/>
                      <a:pt x="22096" y="27256"/>
                      <a:pt x="24500" y="26454"/>
                    </a:cubicBezTo>
                    <a:cubicBezTo>
                      <a:pt x="27796" y="25274"/>
                      <a:pt x="30482" y="22832"/>
                      <a:pt x="32070" y="19698"/>
                    </a:cubicBezTo>
                    <a:cubicBezTo>
                      <a:pt x="32232" y="18355"/>
                      <a:pt x="32232" y="16972"/>
                      <a:pt x="32070" y="15629"/>
                    </a:cubicBezTo>
                    <a:cubicBezTo>
                      <a:pt x="31988" y="14204"/>
                      <a:pt x="31541" y="12821"/>
                      <a:pt x="30727" y="11640"/>
                    </a:cubicBezTo>
                    <a:cubicBezTo>
                      <a:pt x="30279" y="11193"/>
                      <a:pt x="29913" y="10704"/>
                      <a:pt x="29546" y="10216"/>
                    </a:cubicBezTo>
                    <a:cubicBezTo>
                      <a:pt x="29302" y="9687"/>
                      <a:pt x="29139" y="9117"/>
                      <a:pt x="28977" y="8507"/>
                    </a:cubicBezTo>
                    <a:cubicBezTo>
                      <a:pt x="28244" y="6553"/>
                      <a:pt x="26657" y="3867"/>
                      <a:pt x="24459" y="3297"/>
                    </a:cubicBezTo>
                    <a:cubicBezTo>
                      <a:pt x="22384" y="2728"/>
                      <a:pt x="22140" y="1385"/>
                      <a:pt x="20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73"/>
              <p:cNvSpPr/>
              <p:nvPr/>
            </p:nvSpPr>
            <p:spPr>
              <a:xfrm>
                <a:off x="3323452" y="3060155"/>
                <a:ext cx="202842" cy="153238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10485" extrusionOk="0">
                    <a:moveTo>
                      <a:pt x="9135" y="0"/>
                    </a:moveTo>
                    <a:cubicBezTo>
                      <a:pt x="6165" y="0"/>
                      <a:pt x="977" y="1464"/>
                      <a:pt x="977" y="1464"/>
                    </a:cubicBezTo>
                    <a:cubicBezTo>
                      <a:pt x="977" y="1464"/>
                      <a:pt x="611" y="7203"/>
                      <a:pt x="0" y="8627"/>
                    </a:cubicBezTo>
                    <a:cubicBezTo>
                      <a:pt x="0" y="8627"/>
                      <a:pt x="2608" y="10484"/>
                      <a:pt x="6675" y="10484"/>
                    </a:cubicBezTo>
                    <a:cubicBezTo>
                      <a:pt x="8747" y="10484"/>
                      <a:pt x="11199" y="10002"/>
                      <a:pt x="13878" y="8546"/>
                    </a:cubicBezTo>
                    <a:cubicBezTo>
                      <a:pt x="13878" y="8546"/>
                      <a:pt x="11518" y="2807"/>
                      <a:pt x="11151" y="772"/>
                    </a:cubicBezTo>
                    <a:cubicBezTo>
                      <a:pt x="11052" y="206"/>
                      <a:pt x="10249" y="0"/>
                      <a:pt x="9135" y="0"/>
                    </a:cubicBezTo>
                    <a:close/>
                  </a:path>
                </a:pathLst>
              </a:custGeom>
              <a:solidFill>
                <a:srgbClr val="E2A8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73"/>
              <p:cNvSpPr/>
              <p:nvPr/>
            </p:nvSpPr>
            <p:spPr>
              <a:xfrm>
                <a:off x="3327018" y="3064890"/>
                <a:ext cx="177265" cy="112521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7699" extrusionOk="0">
                    <a:moveTo>
                      <a:pt x="5658" y="1"/>
                    </a:moveTo>
                    <a:cubicBezTo>
                      <a:pt x="3175" y="448"/>
                      <a:pt x="693" y="1140"/>
                      <a:pt x="693" y="1140"/>
                    </a:cubicBezTo>
                    <a:cubicBezTo>
                      <a:pt x="570" y="3256"/>
                      <a:pt x="326" y="5413"/>
                      <a:pt x="1" y="7530"/>
                    </a:cubicBezTo>
                    <a:cubicBezTo>
                      <a:pt x="673" y="7648"/>
                      <a:pt x="1362" y="7699"/>
                      <a:pt x="2055" y="7699"/>
                    </a:cubicBezTo>
                    <a:cubicBezTo>
                      <a:pt x="3500" y="7699"/>
                      <a:pt x="4960" y="7479"/>
                      <a:pt x="6309" y="7204"/>
                    </a:cubicBezTo>
                    <a:cubicBezTo>
                      <a:pt x="8140" y="6838"/>
                      <a:pt x="10012" y="6349"/>
                      <a:pt x="11396" y="5129"/>
                    </a:cubicBezTo>
                    <a:cubicBezTo>
                      <a:pt x="11559" y="5006"/>
                      <a:pt x="11844" y="4722"/>
                      <a:pt x="12128" y="4396"/>
                    </a:cubicBezTo>
                    <a:cubicBezTo>
                      <a:pt x="11762" y="3379"/>
                      <a:pt x="11396" y="2361"/>
                      <a:pt x="11152" y="1547"/>
                    </a:cubicBezTo>
                    <a:lnTo>
                      <a:pt x="5658" y="1"/>
                    </a:lnTo>
                    <a:close/>
                  </a:path>
                </a:pathLst>
              </a:custGeom>
              <a:solidFill>
                <a:srgbClr val="D886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73"/>
              <p:cNvSpPr/>
              <p:nvPr/>
            </p:nvSpPr>
            <p:spPr>
              <a:xfrm>
                <a:off x="3204495" y="2748446"/>
                <a:ext cx="406838" cy="394970"/>
              </a:xfrm>
              <a:custGeom>
                <a:avLst/>
                <a:gdLst/>
                <a:ahLst/>
                <a:cxnLst/>
                <a:rect l="l" t="t" r="r" b="b"/>
                <a:pathLst>
                  <a:path w="27837" h="27025" extrusionOk="0">
                    <a:moveTo>
                      <a:pt x="17500" y="1"/>
                    </a:moveTo>
                    <a:cubicBezTo>
                      <a:pt x="16238" y="1629"/>
                      <a:pt x="12738" y="1344"/>
                      <a:pt x="11680" y="2646"/>
                    </a:cubicBezTo>
                    <a:cubicBezTo>
                      <a:pt x="10622" y="3989"/>
                      <a:pt x="8384" y="3623"/>
                      <a:pt x="6145" y="4803"/>
                    </a:cubicBezTo>
                    <a:cubicBezTo>
                      <a:pt x="3948" y="5983"/>
                      <a:pt x="2767" y="8506"/>
                      <a:pt x="2767" y="8506"/>
                    </a:cubicBezTo>
                    <a:cubicBezTo>
                      <a:pt x="2767" y="8506"/>
                      <a:pt x="448" y="8791"/>
                      <a:pt x="244" y="11559"/>
                    </a:cubicBezTo>
                    <a:cubicBezTo>
                      <a:pt x="0" y="14326"/>
                      <a:pt x="2971" y="14530"/>
                      <a:pt x="2971" y="14530"/>
                    </a:cubicBezTo>
                    <a:cubicBezTo>
                      <a:pt x="2971" y="14530"/>
                      <a:pt x="3744" y="26902"/>
                      <a:pt x="14936" y="27024"/>
                    </a:cubicBezTo>
                    <a:cubicBezTo>
                      <a:pt x="14968" y="27024"/>
                      <a:pt x="15000" y="27024"/>
                      <a:pt x="15032" y="27024"/>
                    </a:cubicBezTo>
                    <a:cubicBezTo>
                      <a:pt x="24787" y="27024"/>
                      <a:pt x="25110" y="14692"/>
                      <a:pt x="25110" y="14692"/>
                    </a:cubicBezTo>
                    <a:cubicBezTo>
                      <a:pt x="26738" y="14367"/>
                      <a:pt x="27837" y="12780"/>
                      <a:pt x="27552" y="11152"/>
                    </a:cubicBezTo>
                    <a:cubicBezTo>
                      <a:pt x="27250" y="8285"/>
                      <a:pt x="25236" y="8180"/>
                      <a:pt x="24942" y="8180"/>
                    </a:cubicBezTo>
                    <a:cubicBezTo>
                      <a:pt x="24919" y="8180"/>
                      <a:pt x="24907" y="8181"/>
                      <a:pt x="24907" y="8181"/>
                    </a:cubicBezTo>
                    <a:cubicBezTo>
                      <a:pt x="23849" y="7896"/>
                      <a:pt x="22261" y="3379"/>
                      <a:pt x="20430" y="2768"/>
                    </a:cubicBezTo>
                    <a:cubicBezTo>
                      <a:pt x="18639" y="2158"/>
                      <a:pt x="17500" y="1"/>
                      <a:pt x="17500" y="1"/>
                    </a:cubicBezTo>
                    <a:close/>
                  </a:path>
                </a:pathLst>
              </a:custGeom>
              <a:solidFill>
                <a:srgbClr val="E2A8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73"/>
              <p:cNvSpPr/>
              <p:nvPr/>
            </p:nvSpPr>
            <p:spPr>
              <a:xfrm>
                <a:off x="3224124" y="2893741"/>
                <a:ext cx="267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3221" extrusionOk="0">
                    <a:moveTo>
                      <a:pt x="305" y="0"/>
                    </a:moveTo>
                    <a:cubicBezTo>
                      <a:pt x="285" y="0"/>
                      <a:pt x="265" y="10"/>
                      <a:pt x="244" y="31"/>
                    </a:cubicBezTo>
                    <a:lnTo>
                      <a:pt x="122" y="31"/>
                    </a:lnTo>
                    <a:lnTo>
                      <a:pt x="41" y="112"/>
                    </a:lnTo>
                    <a:cubicBezTo>
                      <a:pt x="0" y="153"/>
                      <a:pt x="0" y="193"/>
                      <a:pt x="41" y="193"/>
                    </a:cubicBezTo>
                    <a:cubicBezTo>
                      <a:pt x="41" y="193"/>
                      <a:pt x="81" y="315"/>
                      <a:pt x="81" y="356"/>
                    </a:cubicBezTo>
                    <a:cubicBezTo>
                      <a:pt x="122" y="356"/>
                      <a:pt x="163" y="397"/>
                      <a:pt x="204" y="397"/>
                    </a:cubicBezTo>
                    <a:cubicBezTo>
                      <a:pt x="244" y="438"/>
                      <a:pt x="285" y="478"/>
                      <a:pt x="366" y="478"/>
                    </a:cubicBezTo>
                    <a:cubicBezTo>
                      <a:pt x="488" y="560"/>
                      <a:pt x="570" y="641"/>
                      <a:pt x="651" y="722"/>
                    </a:cubicBezTo>
                    <a:cubicBezTo>
                      <a:pt x="773" y="804"/>
                      <a:pt x="855" y="926"/>
                      <a:pt x="936" y="1089"/>
                    </a:cubicBezTo>
                    <a:cubicBezTo>
                      <a:pt x="892" y="1078"/>
                      <a:pt x="849" y="1073"/>
                      <a:pt x="806" y="1073"/>
                    </a:cubicBezTo>
                    <a:cubicBezTo>
                      <a:pt x="689" y="1073"/>
                      <a:pt x="578" y="1111"/>
                      <a:pt x="488" y="1170"/>
                    </a:cubicBezTo>
                    <a:cubicBezTo>
                      <a:pt x="204" y="1414"/>
                      <a:pt x="41" y="1781"/>
                      <a:pt x="41" y="2147"/>
                    </a:cubicBezTo>
                    <a:cubicBezTo>
                      <a:pt x="41" y="2513"/>
                      <a:pt x="204" y="2879"/>
                      <a:pt x="448" y="3124"/>
                    </a:cubicBezTo>
                    <a:cubicBezTo>
                      <a:pt x="515" y="3191"/>
                      <a:pt x="594" y="3221"/>
                      <a:pt x="673" y="3221"/>
                    </a:cubicBezTo>
                    <a:cubicBezTo>
                      <a:pt x="737" y="3221"/>
                      <a:pt x="800" y="3201"/>
                      <a:pt x="855" y="3164"/>
                    </a:cubicBezTo>
                    <a:cubicBezTo>
                      <a:pt x="1506" y="2757"/>
                      <a:pt x="1831" y="1984"/>
                      <a:pt x="1628" y="1211"/>
                    </a:cubicBezTo>
                    <a:cubicBezTo>
                      <a:pt x="1465" y="722"/>
                      <a:pt x="1099" y="315"/>
                      <a:pt x="610" y="112"/>
                    </a:cubicBezTo>
                    <a:cubicBezTo>
                      <a:pt x="529" y="71"/>
                      <a:pt x="448" y="31"/>
                      <a:pt x="366" y="31"/>
                    </a:cubicBezTo>
                    <a:cubicBezTo>
                      <a:pt x="346" y="10"/>
                      <a:pt x="326" y="0"/>
                      <a:pt x="305" y="0"/>
                    </a:cubicBezTo>
                    <a:close/>
                  </a:path>
                </a:pathLst>
              </a:custGeom>
              <a:solidFill>
                <a:srgbClr val="D886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73"/>
              <p:cNvSpPr/>
              <p:nvPr/>
            </p:nvSpPr>
            <p:spPr>
              <a:xfrm>
                <a:off x="3566131" y="2888552"/>
                <a:ext cx="30955" cy="51956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3555" extrusionOk="0">
                    <a:moveTo>
                      <a:pt x="1177" y="1"/>
                    </a:moveTo>
                    <a:cubicBezTo>
                      <a:pt x="835" y="1"/>
                      <a:pt x="503" y="440"/>
                      <a:pt x="367" y="711"/>
                    </a:cubicBezTo>
                    <a:cubicBezTo>
                      <a:pt x="123" y="1077"/>
                      <a:pt x="1" y="1484"/>
                      <a:pt x="1" y="1891"/>
                    </a:cubicBezTo>
                    <a:cubicBezTo>
                      <a:pt x="1" y="2298"/>
                      <a:pt x="123" y="2746"/>
                      <a:pt x="367" y="3072"/>
                    </a:cubicBezTo>
                    <a:cubicBezTo>
                      <a:pt x="555" y="3339"/>
                      <a:pt x="883" y="3554"/>
                      <a:pt x="1201" y="3554"/>
                    </a:cubicBezTo>
                    <a:cubicBezTo>
                      <a:pt x="1367" y="3554"/>
                      <a:pt x="1530" y="3496"/>
                      <a:pt x="1670" y="3356"/>
                    </a:cubicBezTo>
                    <a:cubicBezTo>
                      <a:pt x="2117" y="2990"/>
                      <a:pt x="1792" y="2339"/>
                      <a:pt x="1385" y="1973"/>
                    </a:cubicBezTo>
                    <a:cubicBezTo>
                      <a:pt x="1344" y="1932"/>
                      <a:pt x="1303" y="1851"/>
                      <a:pt x="1263" y="1769"/>
                    </a:cubicBezTo>
                    <a:cubicBezTo>
                      <a:pt x="1187" y="1719"/>
                      <a:pt x="1096" y="1684"/>
                      <a:pt x="999" y="1684"/>
                    </a:cubicBezTo>
                    <a:cubicBezTo>
                      <a:pt x="939" y="1684"/>
                      <a:pt x="877" y="1698"/>
                      <a:pt x="815" y="1729"/>
                    </a:cubicBezTo>
                    <a:cubicBezTo>
                      <a:pt x="733" y="1769"/>
                      <a:pt x="652" y="1810"/>
                      <a:pt x="611" y="1891"/>
                    </a:cubicBezTo>
                    <a:cubicBezTo>
                      <a:pt x="611" y="1566"/>
                      <a:pt x="693" y="1240"/>
                      <a:pt x="815" y="955"/>
                    </a:cubicBezTo>
                    <a:cubicBezTo>
                      <a:pt x="937" y="793"/>
                      <a:pt x="1059" y="670"/>
                      <a:pt x="1181" y="508"/>
                    </a:cubicBezTo>
                    <a:cubicBezTo>
                      <a:pt x="1263" y="467"/>
                      <a:pt x="1303" y="386"/>
                      <a:pt x="1385" y="263"/>
                    </a:cubicBezTo>
                    <a:cubicBezTo>
                      <a:pt x="1385" y="223"/>
                      <a:pt x="1425" y="101"/>
                      <a:pt x="1385" y="60"/>
                    </a:cubicBezTo>
                    <a:cubicBezTo>
                      <a:pt x="1316" y="19"/>
                      <a:pt x="1246" y="1"/>
                      <a:pt x="1177" y="1"/>
                    </a:cubicBezTo>
                    <a:close/>
                  </a:path>
                </a:pathLst>
              </a:custGeom>
              <a:solidFill>
                <a:srgbClr val="D886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73"/>
              <p:cNvSpPr/>
              <p:nvPr/>
            </p:nvSpPr>
            <p:spPr>
              <a:xfrm>
                <a:off x="3155123" y="2570223"/>
                <a:ext cx="511525" cy="188943"/>
              </a:xfrm>
              <a:custGeom>
                <a:avLst/>
                <a:gdLst/>
                <a:ahLst/>
                <a:cxnLst/>
                <a:rect l="l" t="t" r="r" b="b"/>
                <a:pathLst>
                  <a:path w="35000" h="12928" extrusionOk="0">
                    <a:moveTo>
                      <a:pt x="15881" y="0"/>
                    </a:moveTo>
                    <a:cubicBezTo>
                      <a:pt x="15517" y="0"/>
                      <a:pt x="15147" y="9"/>
                      <a:pt x="14773" y="26"/>
                    </a:cubicBezTo>
                    <a:cubicBezTo>
                      <a:pt x="10378" y="230"/>
                      <a:pt x="7122" y="433"/>
                      <a:pt x="2971" y="5439"/>
                    </a:cubicBezTo>
                    <a:cubicBezTo>
                      <a:pt x="1709" y="6904"/>
                      <a:pt x="692" y="8573"/>
                      <a:pt x="0" y="10404"/>
                    </a:cubicBezTo>
                    <a:cubicBezTo>
                      <a:pt x="936" y="9305"/>
                      <a:pt x="2116" y="8166"/>
                      <a:pt x="2686" y="7270"/>
                    </a:cubicBezTo>
                    <a:cubicBezTo>
                      <a:pt x="3785" y="5398"/>
                      <a:pt x="5169" y="4951"/>
                      <a:pt x="7041" y="3974"/>
                    </a:cubicBezTo>
                    <a:cubicBezTo>
                      <a:pt x="8913" y="2997"/>
                      <a:pt x="10419" y="2061"/>
                      <a:pt x="12535" y="1654"/>
                    </a:cubicBezTo>
                    <a:cubicBezTo>
                      <a:pt x="13465" y="1473"/>
                      <a:pt x="14571" y="1329"/>
                      <a:pt x="15651" y="1329"/>
                    </a:cubicBezTo>
                    <a:cubicBezTo>
                      <a:pt x="16508" y="1329"/>
                      <a:pt x="17349" y="1420"/>
                      <a:pt x="18070" y="1654"/>
                    </a:cubicBezTo>
                    <a:cubicBezTo>
                      <a:pt x="19453" y="2061"/>
                      <a:pt x="22058" y="3160"/>
                      <a:pt x="22750" y="4381"/>
                    </a:cubicBezTo>
                    <a:cubicBezTo>
                      <a:pt x="23659" y="3862"/>
                      <a:pt x="24527" y="3637"/>
                      <a:pt x="25351" y="3637"/>
                    </a:cubicBezTo>
                    <a:cubicBezTo>
                      <a:pt x="27370" y="3637"/>
                      <a:pt x="29131" y="4984"/>
                      <a:pt x="30604" y="6660"/>
                    </a:cubicBezTo>
                    <a:cubicBezTo>
                      <a:pt x="31093" y="7148"/>
                      <a:pt x="31337" y="7759"/>
                      <a:pt x="31785" y="8288"/>
                    </a:cubicBezTo>
                    <a:cubicBezTo>
                      <a:pt x="32395" y="9102"/>
                      <a:pt x="33168" y="9549"/>
                      <a:pt x="33657" y="10445"/>
                    </a:cubicBezTo>
                    <a:cubicBezTo>
                      <a:pt x="34104" y="11218"/>
                      <a:pt x="34552" y="12073"/>
                      <a:pt x="35000" y="12927"/>
                    </a:cubicBezTo>
                    <a:cubicBezTo>
                      <a:pt x="34918" y="12724"/>
                      <a:pt x="34837" y="12480"/>
                      <a:pt x="34756" y="12276"/>
                    </a:cubicBezTo>
                    <a:cubicBezTo>
                      <a:pt x="33453" y="9305"/>
                      <a:pt x="33128" y="7922"/>
                      <a:pt x="30401" y="4218"/>
                    </a:cubicBezTo>
                    <a:cubicBezTo>
                      <a:pt x="29313" y="2689"/>
                      <a:pt x="27565" y="1839"/>
                      <a:pt x="25758" y="1839"/>
                    </a:cubicBezTo>
                    <a:cubicBezTo>
                      <a:pt x="25065" y="1839"/>
                      <a:pt x="24363" y="1964"/>
                      <a:pt x="23686" y="2224"/>
                    </a:cubicBezTo>
                    <a:cubicBezTo>
                      <a:pt x="22979" y="959"/>
                      <a:pt x="19756" y="0"/>
                      <a:pt x="158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73"/>
              <p:cNvSpPr/>
              <p:nvPr/>
            </p:nvSpPr>
            <p:spPr>
              <a:xfrm>
                <a:off x="3579811" y="2973294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73"/>
              <p:cNvSpPr/>
              <p:nvPr/>
            </p:nvSpPr>
            <p:spPr>
              <a:xfrm>
                <a:off x="3245536" y="2876757"/>
                <a:ext cx="338440" cy="270816"/>
              </a:xfrm>
              <a:custGeom>
                <a:avLst/>
                <a:gdLst/>
                <a:ahLst/>
                <a:cxnLst/>
                <a:rect l="l" t="t" r="r" b="b"/>
                <a:pathLst>
                  <a:path w="23157" h="18530" extrusionOk="0">
                    <a:moveTo>
                      <a:pt x="377" y="1"/>
                    </a:moveTo>
                    <a:cubicBezTo>
                      <a:pt x="281" y="1"/>
                      <a:pt x="185" y="63"/>
                      <a:pt x="163" y="175"/>
                    </a:cubicBezTo>
                    <a:cubicBezTo>
                      <a:pt x="204" y="989"/>
                      <a:pt x="326" y="1803"/>
                      <a:pt x="529" y="2617"/>
                    </a:cubicBezTo>
                    <a:cubicBezTo>
                      <a:pt x="692" y="3431"/>
                      <a:pt x="895" y="4245"/>
                      <a:pt x="1140" y="5018"/>
                    </a:cubicBezTo>
                    <a:cubicBezTo>
                      <a:pt x="1384" y="5832"/>
                      <a:pt x="1669" y="6565"/>
                      <a:pt x="1913" y="7338"/>
                    </a:cubicBezTo>
                    <a:cubicBezTo>
                      <a:pt x="2035" y="7582"/>
                      <a:pt x="2116" y="7786"/>
                      <a:pt x="2198" y="8030"/>
                    </a:cubicBezTo>
                    <a:lnTo>
                      <a:pt x="2198" y="8111"/>
                    </a:lnTo>
                    <a:cubicBezTo>
                      <a:pt x="1954" y="7867"/>
                      <a:pt x="1709" y="7623"/>
                      <a:pt x="1425" y="7379"/>
                    </a:cubicBezTo>
                    <a:cubicBezTo>
                      <a:pt x="1262" y="7256"/>
                      <a:pt x="1099" y="7094"/>
                      <a:pt x="895" y="6972"/>
                    </a:cubicBezTo>
                    <a:cubicBezTo>
                      <a:pt x="733" y="6809"/>
                      <a:pt x="570" y="6646"/>
                      <a:pt x="366" y="6524"/>
                    </a:cubicBezTo>
                    <a:cubicBezTo>
                      <a:pt x="334" y="6502"/>
                      <a:pt x="298" y="6492"/>
                      <a:pt x="263" y="6492"/>
                    </a:cubicBezTo>
                    <a:cubicBezTo>
                      <a:pt x="166" y="6492"/>
                      <a:pt x="71" y="6568"/>
                      <a:pt x="41" y="6687"/>
                    </a:cubicBezTo>
                    <a:cubicBezTo>
                      <a:pt x="0" y="6768"/>
                      <a:pt x="41" y="6890"/>
                      <a:pt x="122" y="6931"/>
                    </a:cubicBezTo>
                    <a:cubicBezTo>
                      <a:pt x="366" y="7256"/>
                      <a:pt x="651" y="7541"/>
                      <a:pt x="936" y="7786"/>
                    </a:cubicBezTo>
                    <a:cubicBezTo>
                      <a:pt x="1262" y="8111"/>
                      <a:pt x="1547" y="8437"/>
                      <a:pt x="1872" y="8762"/>
                    </a:cubicBezTo>
                    <a:lnTo>
                      <a:pt x="2279" y="9129"/>
                    </a:lnTo>
                    <a:cubicBezTo>
                      <a:pt x="2768" y="13565"/>
                      <a:pt x="6308" y="18530"/>
                      <a:pt x="12331" y="18530"/>
                    </a:cubicBezTo>
                    <a:cubicBezTo>
                      <a:pt x="18639" y="18530"/>
                      <a:pt x="20593" y="12018"/>
                      <a:pt x="20837" y="8884"/>
                    </a:cubicBezTo>
                    <a:cubicBezTo>
                      <a:pt x="20959" y="8803"/>
                      <a:pt x="21122" y="8722"/>
                      <a:pt x="21203" y="8640"/>
                    </a:cubicBezTo>
                    <a:cubicBezTo>
                      <a:pt x="21448" y="8518"/>
                      <a:pt x="21651" y="8355"/>
                      <a:pt x="21855" y="8193"/>
                    </a:cubicBezTo>
                    <a:lnTo>
                      <a:pt x="22424" y="7745"/>
                    </a:lnTo>
                    <a:cubicBezTo>
                      <a:pt x="22587" y="7623"/>
                      <a:pt x="22709" y="7501"/>
                      <a:pt x="22872" y="7379"/>
                    </a:cubicBezTo>
                    <a:cubicBezTo>
                      <a:pt x="22994" y="7175"/>
                      <a:pt x="23157" y="6849"/>
                      <a:pt x="22913" y="6646"/>
                    </a:cubicBezTo>
                    <a:lnTo>
                      <a:pt x="22872" y="6605"/>
                    </a:lnTo>
                    <a:lnTo>
                      <a:pt x="22831" y="6605"/>
                    </a:lnTo>
                    <a:cubicBezTo>
                      <a:pt x="22811" y="6585"/>
                      <a:pt x="22791" y="6575"/>
                      <a:pt x="22775" y="6575"/>
                    </a:cubicBezTo>
                    <a:cubicBezTo>
                      <a:pt x="22760" y="6575"/>
                      <a:pt x="22750" y="6585"/>
                      <a:pt x="22750" y="6605"/>
                    </a:cubicBezTo>
                    <a:cubicBezTo>
                      <a:pt x="22587" y="6605"/>
                      <a:pt x="22465" y="6646"/>
                      <a:pt x="22384" y="6768"/>
                    </a:cubicBezTo>
                    <a:cubicBezTo>
                      <a:pt x="22261" y="6890"/>
                      <a:pt x="22139" y="7012"/>
                      <a:pt x="21977" y="7134"/>
                    </a:cubicBezTo>
                    <a:cubicBezTo>
                      <a:pt x="21814" y="7256"/>
                      <a:pt x="21610" y="7419"/>
                      <a:pt x="21448" y="7582"/>
                    </a:cubicBezTo>
                    <a:cubicBezTo>
                      <a:pt x="21244" y="7704"/>
                      <a:pt x="21041" y="7867"/>
                      <a:pt x="20878" y="8030"/>
                    </a:cubicBezTo>
                    <a:cubicBezTo>
                      <a:pt x="20878" y="7826"/>
                      <a:pt x="20837" y="7663"/>
                      <a:pt x="20796" y="7501"/>
                    </a:cubicBezTo>
                    <a:cubicBezTo>
                      <a:pt x="21041" y="6687"/>
                      <a:pt x="21285" y="5913"/>
                      <a:pt x="21448" y="5100"/>
                    </a:cubicBezTo>
                    <a:cubicBezTo>
                      <a:pt x="21651" y="4286"/>
                      <a:pt x="21814" y="3472"/>
                      <a:pt x="21936" y="2617"/>
                    </a:cubicBezTo>
                    <a:cubicBezTo>
                      <a:pt x="21977" y="2210"/>
                      <a:pt x="22017" y="1803"/>
                      <a:pt x="22058" y="1396"/>
                    </a:cubicBezTo>
                    <a:cubicBezTo>
                      <a:pt x="22099" y="1030"/>
                      <a:pt x="22058" y="623"/>
                      <a:pt x="21895" y="297"/>
                    </a:cubicBezTo>
                    <a:cubicBezTo>
                      <a:pt x="21875" y="277"/>
                      <a:pt x="21844" y="267"/>
                      <a:pt x="21814" y="267"/>
                    </a:cubicBezTo>
                    <a:cubicBezTo>
                      <a:pt x="21783" y="267"/>
                      <a:pt x="21753" y="277"/>
                      <a:pt x="21732" y="297"/>
                    </a:cubicBezTo>
                    <a:cubicBezTo>
                      <a:pt x="21529" y="582"/>
                      <a:pt x="21407" y="908"/>
                      <a:pt x="21407" y="1233"/>
                    </a:cubicBezTo>
                    <a:cubicBezTo>
                      <a:pt x="21325" y="1640"/>
                      <a:pt x="21285" y="2007"/>
                      <a:pt x="21203" y="2413"/>
                    </a:cubicBezTo>
                    <a:cubicBezTo>
                      <a:pt x="21081" y="3187"/>
                      <a:pt x="20918" y="3960"/>
                      <a:pt x="20756" y="4733"/>
                    </a:cubicBezTo>
                    <a:cubicBezTo>
                      <a:pt x="20593" y="5425"/>
                      <a:pt x="20430" y="6076"/>
                      <a:pt x="20267" y="6768"/>
                    </a:cubicBezTo>
                    <a:cubicBezTo>
                      <a:pt x="17837" y="5015"/>
                      <a:pt x="14899" y="4081"/>
                      <a:pt x="11912" y="4081"/>
                    </a:cubicBezTo>
                    <a:cubicBezTo>
                      <a:pt x="11848" y="4081"/>
                      <a:pt x="11785" y="4081"/>
                      <a:pt x="11721" y="4082"/>
                    </a:cubicBezTo>
                    <a:cubicBezTo>
                      <a:pt x="8384" y="4123"/>
                      <a:pt x="3866" y="5710"/>
                      <a:pt x="2564" y="6972"/>
                    </a:cubicBezTo>
                    <a:cubicBezTo>
                      <a:pt x="2320" y="6239"/>
                      <a:pt x="2076" y="5506"/>
                      <a:pt x="1832" y="4774"/>
                    </a:cubicBezTo>
                    <a:cubicBezTo>
                      <a:pt x="1587" y="4041"/>
                      <a:pt x="1384" y="3268"/>
                      <a:pt x="1180" y="2495"/>
                    </a:cubicBezTo>
                    <a:cubicBezTo>
                      <a:pt x="977" y="1722"/>
                      <a:pt x="855" y="867"/>
                      <a:pt x="570" y="134"/>
                    </a:cubicBezTo>
                    <a:cubicBezTo>
                      <a:pt x="533" y="43"/>
                      <a:pt x="455" y="1"/>
                      <a:pt x="3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73"/>
              <p:cNvSpPr/>
              <p:nvPr/>
            </p:nvSpPr>
            <p:spPr>
              <a:xfrm>
                <a:off x="3327617" y="2875296"/>
                <a:ext cx="26775" cy="39943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2733" extrusionOk="0">
                    <a:moveTo>
                      <a:pt x="921" y="1"/>
                    </a:moveTo>
                    <a:cubicBezTo>
                      <a:pt x="765" y="1"/>
                      <a:pt x="612" y="54"/>
                      <a:pt x="489" y="153"/>
                    </a:cubicBezTo>
                    <a:cubicBezTo>
                      <a:pt x="326" y="275"/>
                      <a:pt x="204" y="479"/>
                      <a:pt x="163" y="682"/>
                    </a:cubicBezTo>
                    <a:cubicBezTo>
                      <a:pt x="41" y="1008"/>
                      <a:pt x="0" y="1374"/>
                      <a:pt x="82" y="1740"/>
                    </a:cubicBezTo>
                    <a:cubicBezTo>
                      <a:pt x="82" y="1862"/>
                      <a:pt x="122" y="1984"/>
                      <a:pt x="163" y="2066"/>
                    </a:cubicBezTo>
                    <a:cubicBezTo>
                      <a:pt x="245" y="2269"/>
                      <a:pt x="367" y="2473"/>
                      <a:pt x="529" y="2595"/>
                    </a:cubicBezTo>
                    <a:cubicBezTo>
                      <a:pt x="667" y="2686"/>
                      <a:pt x="827" y="2732"/>
                      <a:pt x="987" y="2732"/>
                    </a:cubicBezTo>
                    <a:cubicBezTo>
                      <a:pt x="1252" y="2732"/>
                      <a:pt x="1516" y="2605"/>
                      <a:pt x="1669" y="2351"/>
                    </a:cubicBezTo>
                    <a:cubicBezTo>
                      <a:pt x="1750" y="2147"/>
                      <a:pt x="1832" y="1944"/>
                      <a:pt x="1832" y="1700"/>
                    </a:cubicBezTo>
                    <a:cubicBezTo>
                      <a:pt x="1832" y="1496"/>
                      <a:pt x="1832" y="1252"/>
                      <a:pt x="1791" y="1048"/>
                    </a:cubicBezTo>
                    <a:cubicBezTo>
                      <a:pt x="1750" y="641"/>
                      <a:pt x="1547" y="275"/>
                      <a:pt x="1221" y="72"/>
                    </a:cubicBezTo>
                    <a:cubicBezTo>
                      <a:pt x="1125" y="24"/>
                      <a:pt x="1022" y="1"/>
                      <a:pt x="921" y="1"/>
                    </a:cubicBezTo>
                    <a:close/>
                  </a:path>
                </a:pathLst>
              </a:custGeom>
              <a:solidFill>
                <a:srgbClr val="3B1C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73"/>
              <p:cNvSpPr/>
              <p:nvPr/>
            </p:nvSpPr>
            <p:spPr>
              <a:xfrm>
                <a:off x="3475718" y="2874696"/>
                <a:ext cx="26789" cy="39943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733" extrusionOk="0">
                    <a:moveTo>
                      <a:pt x="953" y="1"/>
                    </a:moveTo>
                    <a:cubicBezTo>
                      <a:pt x="851" y="1"/>
                      <a:pt x="748" y="24"/>
                      <a:pt x="652" y="72"/>
                    </a:cubicBezTo>
                    <a:cubicBezTo>
                      <a:pt x="286" y="275"/>
                      <a:pt x="82" y="682"/>
                      <a:pt x="82" y="1049"/>
                    </a:cubicBezTo>
                    <a:cubicBezTo>
                      <a:pt x="42" y="1293"/>
                      <a:pt x="1" y="1496"/>
                      <a:pt x="42" y="1700"/>
                    </a:cubicBezTo>
                    <a:cubicBezTo>
                      <a:pt x="42" y="1944"/>
                      <a:pt x="82" y="2148"/>
                      <a:pt x="204" y="2351"/>
                    </a:cubicBezTo>
                    <a:cubicBezTo>
                      <a:pt x="332" y="2605"/>
                      <a:pt x="586" y="2733"/>
                      <a:pt x="848" y="2733"/>
                    </a:cubicBezTo>
                    <a:cubicBezTo>
                      <a:pt x="1006" y="2733"/>
                      <a:pt x="1166" y="2687"/>
                      <a:pt x="1303" y="2595"/>
                    </a:cubicBezTo>
                    <a:cubicBezTo>
                      <a:pt x="1507" y="2473"/>
                      <a:pt x="1629" y="2310"/>
                      <a:pt x="1670" y="2107"/>
                    </a:cubicBezTo>
                    <a:cubicBezTo>
                      <a:pt x="1710" y="1985"/>
                      <a:pt x="1751" y="1863"/>
                      <a:pt x="1792" y="1781"/>
                    </a:cubicBezTo>
                    <a:cubicBezTo>
                      <a:pt x="1832" y="1415"/>
                      <a:pt x="1792" y="1008"/>
                      <a:pt x="1670" y="682"/>
                    </a:cubicBezTo>
                    <a:cubicBezTo>
                      <a:pt x="1629" y="479"/>
                      <a:pt x="1547" y="316"/>
                      <a:pt x="1385" y="153"/>
                    </a:cubicBezTo>
                    <a:cubicBezTo>
                      <a:pt x="1261" y="55"/>
                      <a:pt x="1108" y="1"/>
                      <a:pt x="953" y="1"/>
                    </a:cubicBezTo>
                    <a:close/>
                  </a:path>
                </a:pathLst>
              </a:custGeom>
              <a:solidFill>
                <a:srgbClr val="3B1C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73"/>
              <p:cNvSpPr/>
              <p:nvPr/>
            </p:nvSpPr>
            <p:spPr>
              <a:xfrm>
                <a:off x="3324636" y="2836637"/>
                <a:ext cx="33322" cy="12949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886" extrusionOk="0">
                    <a:moveTo>
                      <a:pt x="1242" y="0"/>
                    </a:moveTo>
                    <a:cubicBezTo>
                      <a:pt x="1140" y="0"/>
                      <a:pt x="1039" y="10"/>
                      <a:pt x="937" y="31"/>
                    </a:cubicBezTo>
                    <a:cubicBezTo>
                      <a:pt x="774" y="71"/>
                      <a:pt x="611" y="112"/>
                      <a:pt x="449" y="193"/>
                    </a:cubicBezTo>
                    <a:cubicBezTo>
                      <a:pt x="245" y="234"/>
                      <a:pt x="82" y="397"/>
                      <a:pt x="1" y="560"/>
                    </a:cubicBezTo>
                    <a:cubicBezTo>
                      <a:pt x="1" y="723"/>
                      <a:pt x="82" y="845"/>
                      <a:pt x="245" y="845"/>
                    </a:cubicBezTo>
                    <a:cubicBezTo>
                      <a:pt x="367" y="845"/>
                      <a:pt x="530" y="804"/>
                      <a:pt x="652" y="763"/>
                    </a:cubicBezTo>
                    <a:cubicBezTo>
                      <a:pt x="733" y="763"/>
                      <a:pt x="774" y="723"/>
                      <a:pt x="856" y="723"/>
                    </a:cubicBezTo>
                    <a:lnTo>
                      <a:pt x="1181" y="723"/>
                    </a:lnTo>
                    <a:lnTo>
                      <a:pt x="1303" y="763"/>
                    </a:lnTo>
                    <a:lnTo>
                      <a:pt x="1507" y="804"/>
                    </a:lnTo>
                    <a:cubicBezTo>
                      <a:pt x="1588" y="845"/>
                      <a:pt x="1669" y="885"/>
                      <a:pt x="1751" y="885"/>
                    </a:cubicBezTo>
                    <a:cubicBezTo>
                      <a:pt x="2036" y="885"/>
                      <a:pt x="2280" y="600"/>
                      <a:pt x="2158" y="356"/>
                    </a:cubicBezTo>
                    <a:cubicBezTo>
                      <a:pt x="2036" y="234"/>
                      <a:pt x="1914" y="153"/>
                      <a:pt x="1792" y="112"/>
                    </a:cubicBezTo>
                    <a:cubicBezTo>
                      <a:pt x="1710" y="71"/>
                      <a:pt x="1629" y="71"/>
                      <a:pt x="1547" y="31"/>
                    </a:cubicBezTo>
                    <a:cubicBezTo>
                      <a:pt x="1446" y="10"/>
                      <a:pt x="1344" y="0"/>
                      <a:pt x="1242" y="0"/>
                    </a:cubicBezTo>
                    <a:close/>
                  </a:path>
                </a:pathLst>
              </a:custGeom>
              <a:solidFill>
                <a:srgbClr val="3B1C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73"/>
              <p:cNvSpPr/>
              <p:nvPr/>
            </p:nvSpPr>
            <p:spPr>
              <a:xfrm>
                <a:off x="3472751" y="2837076"/>
                <a:ext cx="33322" cy="12510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856" extrusionOk="0">
                    <a:moveTo>
                      <a:pt x="733" y="1"/>
                    </a:moveTo>
                    <a:cubicBezTo>
                      <a:pt x="652" y="41"/>
                      <a:pt x="570" y="41"/>
                      <a:pt x="489" y="82"/>
                    </a:cubicBezTo>
                    <a:cubicBezTo>
                      <a:pt x="367" y="123"/>
                      <a:pt x="245" y="204"/>
                      <a:pt x="163" y="326"/>
                    </a:cubicBezTo>
                    <a:cubicBezTo>
                      <a:pt x="0" y="570"/>
                      <a:pt x="245" y="855"/>
                      <a:pt x="530" y="855"/>
                    </a:cubicBezTo>
                    <a:cubicBezTo>
                      <a:pt x="611" y="855"/>
                      <a:pt x="692" y="815"/>
                      <a:pt x="774" y="774"/>
                    </a:cubicBezTo>
                    <a:lnTo>
                      <a:pt x="977" y="733"/>
                    </a:lnTo>
                    <a:lnTo>
                      <a:pt x="1099" y="693"/>
                    </a:lnTo>
                    <a:lnTo>
                      <a:pt x="1425" y="693"/>
                    </a:lnTo>
                    <a:cubicBezTo>
                      <a:pt x="1506" y="693"/>
                      <a:pt x="1547" y="733"/>
                      <a:pt x="1628" y="733"/>
                    </a:cubicBezTo>
                    <a:cubicBezTo>
                      <a:pt x="1750" y="774"/>
                      <a:pt x="1873" y="815"/>
                      <a:pt x="2035" y="815"/>
                    </a:cubicBezTo>
                    <a:cubicBezTo>
                      <a:pt x="2198" y="815"/>
                      <a:pt x="2280" y="693"/>
                      <a:pt x="2239" y="530"/>
                    </a:cubicBezTo>
                    <a:cubicBezTo>
                      <a:pt x="2198" y="367"/>
                      <a:pt x="2035" y="204"/>
                      <a:pt x="1832" y="163"/>
                    </a:cubicBezTo>
                    <a:cubicBezTo>
                      <a:pt x="1669" y="82"/>
                      <a:pt x="1506" y="41"/>
                      <a:pt x="1343" y="1"/>
                    </a:cubicBezTo>
                    <a:close/>
                  </a:path>
                </a:pathLst>
              </a:custGeom>
              <a:solidFill>
                <a:srgbClr val="3B1C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0" name="Google Shape;2040;p73"/>
            <p:cNvGrpSpPr/>
            <p:nvPr/>
          </p:nvGrpSpPr>
          <p:grpSpPr>
            <a:xfrm>
              <a:off x="3922125" y="2554113"/>
              <a:ext cx="641750" cy="877804"/>
              <a:chOff x="3922125" y="2554113"/>
              <a:chExt cx="641750" cy="877804"/>
            </a:xfrm>
          </p:grpSpPr>
          <p:sp>
            <p:nvSpPr>
              <p:cNvPr id="2041" name="Google Shape;2041;p73"/>
              <p:cNvSpPr/>
              <p:nvPr/>
            </p:nvSpPr>
            <p:spPr>
              <a:xfrm>
                <a:off x="3981248" y="2764787"/>
                <a:ext cx="517714" cy="512450"/>
              </a:xfrm>
              <a:custGeom>
                <a:avLst/>
                <a:gdLst/>
                <a:ahLst/>
                <a:cxnLst/>
                <a:rect l="l" t="t" r="r" b="b"/>
                <a:pathLst>
                  <a:path w="39924" h="39518" extrusionOk="0">
                    <a:moveTo>
                      <a:pt x="0" y="1"/>
                    </a:moveTo>
                    <a:lnTo>
                      <a:pt x="0" y="39518"/>
                    </a:lnTo>
                    <a:lnTo>
                      <a:pt x="39924" y="39518"/>
                    </a:lnTo>
                    <a:lnTo>
                      <a:pt x="399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73"/>
              <p:cNvSpPr/>
              <p:nvPr/>
            </p:nvSpPr>
            <p:spPr>
              <a:xfrm>
                <a:off x="3922125" y="3150562"/>
                <a:ext cx="629092" cy="281356"/>
              </a:xfrm>
              <a:custGeom>
                <a:avLst/>
                <a:gdLst/>
                <a:ahLst/>
                <a:cxnLst/>
                <a:rect l="l" t="t" r="r" b="b"/>
                <a:pathLst>
                  <a:path w="48513" h="21697" extrusionOk="0">
                    <a:moveTo>
                      <a:pt x="24122" y="1"/>
                    </a:moveTo>
                    <a:cubicBezTo>
                      <a:pt x="24111" y="1"/>
                      <a:pt x="24101" y="2"/>
                      <a:pt x="24094" y="3"/>
                    </a:cubicBezTo>
                    <a:cubicBezTo>
                      <a:pt x="23524" y="125"/>
                      <a:pt x="16931" y="3218"/>
                      <a:pt x="16931" y="3218"/>
                    </a:cubicBezTo>
                    <a:cubicBezTo>
                      <a:pt x="6350" y="4399"/>
                      <a:pt x="978" y="11399"/>
                      <a:pt x="1" y="15997"/>
                    </a:cubicBezTo>
                    <a:cubicBezTo>
                      <a:pt x="1" y="15997"/>
                      <a:pt x="9646" y="21573"/>
                      <a:pt x="24867" y="21695"/>
                    </a:cubicBezTo>
                    <a:cubicBezTo>
                      <a:pt x="25019" y="21696"/>
                      <a:pt x="25170" y="21696"/>
                      <a:pt x="25320" y="21696"/>
                    </a:cubicBezTo>
                    <a:cubicBezTo>
                      <a:pt x="40215" y="21696"/>
                      <a:pt x="48512" y="17747"/>
                      <a:pt x="48512" y="17747"/>
                    </a:cubicBezTo>
                    <a:cubicBezTo>
                      <a:pt x="48512" y="17747"/>
                      <a:pt x="46966" y="5823"/>
                      <a:pt x="33332" y="3992"/>
                    </a:cubicBezTo>
                    <a:cubicBezTo>
                      <a:pt x="33332" y="3992"/>
                      <a:pt x="24876" y="1"/>
                      <a:pt x="241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73"/>
              <p:cNvSpPr/>
              <p:nvPr/>
            </p:nvSpPr>
            <p:spPr>
              <a:xfrm>
                <a:off x="4104214" y="3150562"/>
                <a:ext cx="299770" cy="136483"/>
              </a:xfrm>
              <a:custGeom>
                <a:avLst/>
                <a:gdLst/>
                <a:ahLst/>
                <a:cxnLst/>
                <a:rect l="l" t="t" r="r" b="b"/>
                <a:pathLst>
                  <a:path w="23117" h="10525" extrusionOk="0">
                    <a:moveTo>
                      <a:pt x="10081" y="1"/>
                    </a:moveTo>
                    <a:cubicBezTo>
                      <a:pt x="10070" y="1"/>
                      <a:pt x="10060" y="2"/>
                      <a:pt x="10053" y="3"/>
                    </a:cubicBezTo>
                    <a:cubicBezTo>
                      <a:pt x="9483" y="125"/>
                      <a:pt x="2890" y="3218"/>
                      <a:pt x="2890" y="3218"/>
                    </a:cubicBezTo>
                    <a:cubicBezTo>
                      <a:pt x="1913" y="3341"/>
                      <a:pt x="977" y="3503"/>
                      <a:pt x="1" y="3748"/>
                    </a:cubicBezTo>
                    <a:cubicBezTo>
                      <a:pt x="1140" y="5701"/>
                      <a:pt x="3663" y="7695"/>
                      <a:pt x="5088" y="8550"/>
                    </a:cubicBezTo>
                    <a:cubicBezTo>
                      <a:pt x="7204" y="9811"/>
                      <a:pt x="9198" y="10096"/>
                      <a:pt x="11518" y="10422"/>
                    </a:cubicBezTo>
                    <a:cubicBezTo>
                      <a:pt x="11998" y="10490"/>
                      <a:pt x="12491" y="10524"/>
                      <a:pt x="12992" y="10524"/>
                    </a:cubicBezTo>
                    <a:cubicBezTo>
                      <a:pt x="16654" y="10524"/>
                      <a:pt x="20710" y="8719"/>
                      <a:pt x="22750" y="5497"/>
                    </a:cubicBezTo>
                    <a:cubicBezTo>
                      <a:pt x="22872" y="5294"/>
                      <a:pt x="22994" y="5050"/>
                      <a:pt x="23117" y="4846"/>
                    </a:cubicBezTo>
                    <a:cubicBezTo>
                      <a:pt x="21855" y="4439"/>
                      <a:pt x="20593" y="4154"/>
                      <a:pt x="19291" y="3992"/>
                    </a:cubicBezTo>
                    <a:cubicBezTo>
                      <a:pt x="19291" y="3992"/>
                      <a:pt x="10835" y="1"/>
                      <a:pt x="10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73"/>
              <p:cNvSpPr/>
              <p:nvPr/>
            </p:nvSpPr>
            <p:spPr>
              <a:xfrm>
                <a:off x="3937959" y="2554178"/>
                <a:ext cx="625915" cy="565461"/>
              </a:xfrm>
              <a:custGeom>
                <a:avLst/>
                <a:gdLst/>
                <a:ahLst/>
                <a:cxnLst/>
                <a:rect l="l" t="t" r="r" b="b"/>
                <a:pathLst>
                  <a:path w="48268" h="43606" extrusionOk="0">
                    <a:moveTo>
                      <a:pt x="26612" y="0"/>
                    </a:moveTo>
                    <a:cubicBezTo>
                      <a:pt x="25978" y="0"/>
                      <a:pt x="25332" y="179"/>
                      <a:pt x="24663" y="613"/>
                    </a:cubicBezTo>
                    <a:cubicBezTo>
                      <a:pt x="21570" y="2648"/>
                      <a:pt x="19454" y="735"/>
                      <a:pt x="14326" y="2648"/>
                    </a:cubicBezTo>
                    <a:cubicBezTo>
                      <a:pt x="9239" y="4520"/>
                      <a:pt x="8669" y="7979"/>
                      <a:pt x="6512" y="9973"/>
                    </a:cubicBezTo>
                    <a:cubicBezTo>
                      <a:pt x="4355" y="11967"/>
                      <a:pt x="1303" y="12578"/>
                      <a:pt x="652" y="16770"/>
                    </a:cubicBezTo>
                    <a:cubicBezTo>
                      <a:pt x="1" y="20921"/>
                      <a:pt x="1466" y="22060"/>
                      <a:pt x="1425" y="25967"/>
                    </a:cubicBezTo>
                    <a:cubicBezTo>
                      <a:pt x="1385" y="29874"/>
                      <a:pt x="4030" y="33659"/>
                      <a:pt x="7733" y="39275"/>
                    </a:cubicBezTo>
                    <a:cubicBezTo>
                      <a:pt x="9321" y="41728"/>
                      <a:pt x="11583" y="42391"/>
                      <a:pt x="13658" y="42391"/>
                    </a:cubicBezTo>
                    <a:cubicBezTo>
                      <a:pt x="16096" y="42391"/>
                      <a:pt x="18278" y="41477"/>
                      <a:pt x="18810" y="41477"/>
                    </a:cubicBezTo>
                    <a:cubicBezTo>
                      <a:pt x="18870" y="41477"/>
                      <a:pt x="18909" y="41488"/>
                      <a:pt x="18925" y="41514"/>
                    </a:cubicBezTo>
                    <a:cubicBezTo>
                      <a:pt x="20585" y="41200"/>
                      <a:pt x="22262" y="41046"/>
                      <a:pt x="23936" y="41046"/>
                    </a:cubicBezTo>
                    <a:cubicBezTo>
                      <a:pt x="27472" y="41046"/>
                      <a:pt x="30994" y="41734"/>
                      <a:pt x="34309" y="43060"/>
                    </a:cubicBezTo>
                    <a:cubicBezTo>
                      <a:pt x="35257" y="43437"/>
                      <a:pt x="36119" y="43606"/>
                      <a:pt x="36905" y="43606"/>
                    </a:cubicBezTo>
                    <a:cubicBezTo>
                      <a:pt x="42992" y="43606"/>
                      <a:pt x="44470" y="33457"/>
                      <a:pt x="45948" y="31258"/>
                    </a:cubicBezTo>
                    <a:cubicBezTo>
                      <a:pt x="47739" y="28816"/>
                      <a:pt x="48268" y="25682"/>
                      <a:pt x="47372" y="22793"/>
                    </a:cubicBezTo>
                    <a:cubicBezTo>
                      <a:pt x="46396" y="19659"/>
                      <a:pt x="47576" y="18479"/>
                      <a:pt x="47250" y="14979"/>
                    </a:cubicBezTo>
                    <a:cubicBezTo>
                      <a:pt x="46884" y="11479"/>
                      <a:pt x="44646" y="10136"/>
                      <a:pt x="41878" y="6595"/>
                    </a:cubicBezTo>
                    <a:cubicBezTo>
                      <a:pt x="39111" y="3055"/>
                      <a:pt x="36710" y="4683"/>
                      <a:pt x="33576" y="3421"/>
                    </a:cubicBezTo>
                    <a:cubicBezTo>
                      <a:pt x="31111" y="2429"/>
                      <a:pt x="28948" y="0"/>
                      <a:pt x="26612" y="0"/>
                    </a:cubicBezTo>
                    <a:close/>
                  </a:path>
                </a:pathLst>
              </a:custGeom>
              <a:solidFill>
                <a:srgbClr val="38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73"/>
              <p:cNvSpPr/>
              <p:nvPr/>
            </p:nvSpPr>
            <p:spPr>
              <a:xfrm>
                <a:off x="3981248" y="2720357"/>
                <a:ext cx="539357" cy="399269"/>
              </a:xfrm>
              <a:custGeom>
                <a:avLst/>
                <a:gdLst/>
                <a:ahLst/>
                <a:cxnLst/>
                <a:rect l="l" t="t" r="r" b="b"/>
                <a:pathLst>
                  <a:path w="41593" h="30790" extrusionOk="0">
                    <a:moveTo>
                      <a:pt x="25940" y="0"/>
                    </a:moveTo>
                    <a:cubicBezTo>
                      <a:pt x="22935" y="0"/>
                      <a:pt x="20758" y="1572"/>
                      <a:pt x="17907" y="2572"/>
                    </a:cubicBezTo>
                    <a:cubicBezTo>
                      <a:pt x="15465" y="3467"/>
                      <a:pt x="12738" y="2776"/>
                      <a:pt x="10785" y="4770"/>
                    </a:cubicBezTo>
                    <a:cubicBezTo>
                      <a:pt x="9483" y="6194"/>
                      <a:pt x="8017" y="7415"/>
                      <a:pt x="6390" y="8432"/>
                    </a:cubicBezTo>
                    <a:cubicBezTo>
                      <a:pt x="4558" y="9572"/>
                      <a:pt x="4029" y="11444"/>
                      <a:pt x="3663" y="13520"/>
                    </a:cubicBezTo>
                    <a:cubicBezTo>
                      <a:pt x="3261" y="15798"/>
                      <a:pt x="3300" y="20172"/>
                      <a:pt x="1465" y="20172"/>
                    </a:cubicBezTo>
                    <a:cubicBezTo>
                      <a:pt x="1071" y="20172"/>
                      <a:pt x="590" y="19970"/>
                      <a:pt x="0" y="19502"/>
                    </a:cubicBezTo>
                    <a:lnTo>
                      <a:pt x="0" y="19502"/>
                    </a:lnTo>
                    <a:cubicBezTo>
                      <a:pt x="1099" y="21537"/>
                      <a:pt x="2605" y="23816"/>
                      <a:pt x="4355" y="26461"/>
                    </a:cubicBezTo>
                    <a:cubicBezTo>
                      <a:pt x="5960" y="28914"/>
                      <a:pt x="8232" y="29577"/>
                      <a:pt x="10310" y="29577"/>
                    </a:cubicBezTo>
                    <a:cubicBezTo>
                      <a:pt x="12750" y="29577"/>
                      <a:pt x="14924" y="28663"/>
                      <a:pt x="15438" y="28663"/>
                    </a:cubicBezTo>
                    <a:cubicBezTo>
                      <a:pt x="15496" y="28663"/>
                      <a:pt x="15532" y="28674"/>
                      <a:pt x="15546" y="28700"/>
                    </a:cubicBezTo>
                    <a:cubicBezTo>
                      <a:pt x="17230" y="28381"/>
                      <a:pt x="18935" y="28223"/>
                      <a:pt x="20638" y="28223"/>
                    </a:cubicBezTo>
                    <a:cubicBezTo>
                      <a:pt x="24163" y="28223"/>
                      <a:pt x="27678" y="28902"/>
                      <a:pt x="30971" y="30246"/>
                    </a:cubicBezTo>
                    <a:cubicBezTo>
                      <a:pt x="31916" y="30621"/>
                      <a:pt x="32776" y="30789"/>
                      <a:pt x="33560" y="30789"/>
                    </a:cubicBezTo>
                    <a:cubicBezTo>
                      <a:pt x="38308" y="30789"/>
                      <a:pt x="40265" y="24618"/>
                      <a:pt x="41593" y="20845"/>
                    </a:cubicBezTo>
                    <a:lnTo>
                      <a:pt x="41593" y="20845"/>
                    </a:lnTo>
                    <a:cubicBezTo>
                      <a:pt x="41213" y="21025"/>
                      <a:pt x="40824" y="21156"/>
                      <a:pt x="40420" y="21156"/>
                    </a:cubicBezTo>
                    <a:cubicBezTo>
                      <a:pt x="40001" y="21156"/>
                      <a:pt x="39566" y="21015"/>
                      <a:pt x="39110" y="20642"/>
                    </a:cubicBezTo>
                    <a:cubicBezTo>
                      <a:pt x="38174" y="19828"/>
                      <a:pt x="38296" y="18444"/>
                      <a:pt x="38378" y="17304"/>
                    </a:cubicBezTo>
                    <a:cubicBezTo>
                      <a:pt x="38540" y="15636"/>
                      <a:pt x="39314" y="14293"/>
                      <a:pt x="39761" y="12706"/>
                    </a:cubicBezTo>
                    <a:cubicBezTo>
                      <a:pt x="40250" y="10793"/>
                      <a:pt x="39517" y="10549"/>
                      <a:pt x="38744" y="9002"/>
                    </a:cubicBezTo>
                    <a:cubicBezTo>
                      <a:pt x="37482" y="6601"/>
                      <a:pt x="37971" y="2328"/>
                      <a:pt x="34593" y="1188"/>
                    </a:cubicBezTo>
                    <a:cubicBezTo>
                      <a:pt x="34284" y="1091"/>
                      <a:pt x="33978" y="1056"/>
                      <a:pt x="33672" y="1056"/>
                    </a:cubicBezTo>
                    <a:cubicBezTo>
                      <a:pt x="32802" y="1056"/>
                      <a:pt x="31937" y="1346"/>
                      <a:pt x="31049" y="1346"/>
                    </a:cubicBezTo>
                    <a:cubicBezTo>
                      <a:pt x="30808" y="1346"/>
                      <a:pt x="30565" y="1324"/>
                      <a:pt x="30319" y="1270"/>
                    </a:cubicBezTo>
                    <a:cubicBezTo>
                      <a:pt x="29099" y="985"/>
                      <a:pt x="28163" y="212"/>
                      <a:pt x="26860" y="49"/>
                    </a:cubicBezTo>
                    <a:cubicBezTo>
                      <a:pt x="26544" y="16"/>
                      <a:pt x="26238" y="0"/>
                      <a:pt x="25940" y="0"/>
                    </a:cubicBezTo>
                    <a:close/>
                  </a:path>
                </a:pathLst>
              </a:custGeom>
              <a:solidFill>
                <a:srgbClr val="25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73"/>
              <p:cNvSpPr/>
              <p:nvPr/>
            </p:nvSpPr>
            <p:spPr>
              <a:xfrm>
                <a:off x="4171019" y="2961130"/>
                <a:ext cx="1076" cy="1063"/>
              </a:xfrm>
              <a:custGeom>
                <a:avLst/>
                <a:gdLst/>
                <a:ahLst/>
                <a:cxnLst/>
                <a:rect l="l" t="t" r="r" b="b"/>
                <a:pathLst>
                  <a:path w="83" h="82" extrusionOk="0">
                    <a:moveTo>
                      <a:pt x="1" y="0"/>
                    </a:moveTo>
                    <a:cubicBezTo>
                      <a:pt x="1" y="41"/>
                      <a:pt x="41" y="41"/>
                      <a:pt x="82" y="81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25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73"/>
              <p:cNvSpPr/>
              <p:nvPr/>
            </p:nvSpPr>
            <p:spPr>
              <a:xfrm>
                <a:off x="4141693" y="3071778"/>
                <a:ext cx="212680" cy="165634"/>
              </a:xfrm>
              <a:custGeom>
                <a:avLst/>
                <a:gdLst/>
                <a:ahLst/>
                <a:cxnLst/>
                <a:rect l="l" t="t" r="r" b="b"/>
                <a:pathLst>
                  <a:path w="16401" h="12773" extrusionOk="0">
                    <a:moveTo>
                      <a:pt x="11804" y="0"/>
                    </a:moveTo>
                    <a:cubicBezTo>
                      <a:pt x="8483" y="0"/>
                      <a:pt x="3700" y="412"/>
                      <a:pt x="2353" y="412"/>
                    </a:cubicBezTo>
                    <a:cubicBezTo>
                      <a:pt x="2149" y="412"/>
                      <a:pt x="2023" y="403"/>
                      <a:pt x="1994" y="381"/>
                    </a:cubicBezTo>
                    <a:cubicBezTo>
                      <a:pt x="1994" y="381"/>
                      <a:pt x="529" y="8032"/>
                      <a:pt x="0" y="9293"/>
                    </a:cubicBezTo>
                    <a:cubicBezTo>
                      <a:pt x="0" y="9293"/>
                      <a:pt x="4704" y="12773"/>
                      <a:pt x="9773" y="12773"/>
                    </a:cubicBezTo>
                    <a:cubicBezTo>
                      <a:pt x="12039" y="12773"/>
                      <a:pt x="14377" y="12078"/>
                      <a:pt x="16401" y="10067"/>
                    </a:cubicBezTo>
                    <a:cubicBezTo>
                      <a:pt x="16401" y="10067"/>
                      <a:pt x="15587" y="1683"/>
                      <a:pt x="15139" y="503"/>
                    </a:cubicBezTo>
                    <a:cubicBezTo>
                      <a:pt x="14995" y="123"/>
                      <a:pt x="13618" y="0"/>
                      <a:pt x="11804" y="0"/>
                    </a:cubicBezTo>
                    <a:close/>
                  </a:path>
                </a:pathLst>
              </a:custGeom>
              <a:solidFill>
                <a:srgbClr val="CA7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73"/>
              <p:cNvSpPr/>
              <p:nvPr/>
            </p:nvSpPr>
            <p:spPr>
              <a:xfrm>
                <a:off x="4148553" y="3071674"/>
                <a:ext cx="201074" cy="108058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8333" extrusionOk="0">
                    <a:moveTo>
                      <a:pt x="11209" y="0"/>
                    </a:moveTo>
                    <a:cubicBezTo>
                      <a:pt x="7847" y="0"/>
                      <a:pt x="3029" y="414"/>
                      <a:pt x="1769" y="414"/>
                    </a:cubicBezTo>
                    <a:cubicBezTo>
                      <a:pt x="1598" y="414"/>
                      <a:pt x="1493" y="406"/>
                      <a:pt x="1465" y="389"/>
                    </a:cubicBezTo>
                    <a:cubicBezTo>
                      <a:pt x="1465" y="389"/>
                      <a:pt x="651" y="4703"/>
                      <a:pt x="0" y="7389"/>
                    </a:cubicBezTo>
                    <a:cubicBezTo>
                      <a:pt x="326" y="7511"/>
                      <a:pt x="651" y="7592"/>
                      <a:pt x="977" y="7633"/>
                    </a:cubicBezTo>
                    <a:cubicBezTo>
                      <a:pt x="2790" y="7983"/>
                      <a:pt x="4753" y="8333"/>
                      <a:pt x="6651" y="8333"/>
                    </a:cubicBezTo>
                    <a:cubicBezTo>
                      <a:pt x="7181" y="8333"/>
                      <a:pt x="7706" y="8305"/>
                      <a:pt x="8221" y="8243"/>
                    </a:cubicBezTo>
                    <a:cubicBezTo>
                      <a:pt x="10256" y="8040"/>
                      <a:pt x="13471" y="7755"/>
                      <a:pt x="15506" y="6371"/>
                    </a:cubicBezTo>
                    <a:cubicBezTo>
                      <a:pt x="15221" y="4174"/>
                      <a:pt x="14936" y="1691"/>
                      <a:pt x="14692" y="755"/>
                    </a:cubicBezTo>
                    <a:lnTo>
                      <a:pt x="14448" y="348"/>
                    </a:lnTo>
                    <a:cubicBezTo>
                      <a:pt x="14011" y="89"/>
                      <a:pt x="12766" y="0"/>
                      <a:pt x="11209" y="0"/>
                    </a:cubicBezTo>
                    <a:close/>
                  </a:path>
                </a:pathLst>
              </a:custGeom>
              <a:solidFill>
                <a:srgbClr val="C06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73"/>
              <p:cNvSpPr/>
              <p:nvPr/>
            </p:nvSpPr>
            <p:spPr>
              <a:xfrm>
                <a:off x="4068331" y="2780090"/>
                <a:ext cx="393175" cy="380000"/>
              </a:xfrm>
              <a:custGeom>
                <a:avLst/>
                <a:gdLst/>
                <a:ahLst/>
                <a:cxnLst/>
                <a:rect l="l" t="t" r="r" b="b"/>
                <a:pathLst>
                  <a:path w="30320" h="29304" extrusionOk="0">
                    <a:moveTo>
                      <a:pt x="17296" y="1"/>
                    </a:moveTo>
                    <a:cubicBezTo>
                      <a:pt x="15567" y="1788"/>
                      <a:pt x="13757" y="2259"/>
                      <a:pt x="12327" y="2259"/>
                    </a:cubicBezTo>
                    <a:cubicBezTo>
                      <a:pt x="10728" y="2259"/>
                      <a:pt x="9605" y="1669"/>
                      <a:pt x="9605" y="1669"/>
                    </a:cubicBezTo>
                    <a:cubicBezTo>
                      <a:pt x="8669" y="5821"/>
                      <a:pt x="5616" y="6105"/>
                      <a:pt x="5616" y="6105"/>
                    </a:cubicBezTo>
                    <a:cubicBezTo>
                      <a:pt x="5002" y="8381"/>
                      <a:pt x="3459" y="8509"/>
                      <a:pt x="3119" y="8509"/>
                    </a:cubicBezTo>
                    <a:cubicBezTo>
                      <a:pt x="3076" y="8509"/>
                      <a:pt x="3052" y="8507"/>
                      <a:pt x="3052" y="8507"/>
                    </a:cubicBezTo>
                    <a:cubicBezTo>
                      <a:pt x="3052" y="8507"/>
                      <a:pt x="2855" y="8461"/>
                      <a:pt x="2562" y="8461"/>
                    </a:cubicBezTo>
                    <a:cubicBezTo>
                      <a:pt x="1716" y="8461"/>
                      <a:pt x="71" y="8842"/>
                      <a:pt x="41" y="11803"/>
                    </a:cubicBezTo>
                    <a:cubicBezTo>
                      <a:pt x="0" y="15751"/>
                      <a:pt x="3174" y="15873"/>
                      <a:pt x="3174" y="15873"/>
                    </a:cubicBezTo>
                    <a:cubicBezTo>
                      <a:pt x="3174" y="15873"/>
                      <a:pt x="5318" y="29303"/>
                      <a:pt x="17713" y="29303"/>
                    </a:cubicBezTo>
                    <a:cubicBezTo>
                      <a:pt x="17751" y="29303"/>
                      <a:pt x="17788" y="29303"/>
                      <a:pt x="17825" y="29303"/>
                    </a:cubicBezTo>
                    <a:cubicBezTo>
                      <a:pt x="30319" y="29222"/>
                      <a:pt x="28447" y="5047"/>
                      <a:pt x="28447" y="5047"/>
                    </a:cubicBezTo>
                    <a:cubicBezTo>
                      <a:pt x="26413" y="5007"/>
                      <a:pt x="24663" y="3664"/>
                      <a:pt x="24093" y="1751"/>
                    </a:cubicBezTo>
                    <a:cubicBezTo>
                      <a:pt x="23368" y="2101"/>
                      <a:pt x="22662" y="2241"/>
                      <a:pt x="21995" y="2241"/>
                    </a:cubicBezTo>
                    <a:cubicBezTo>
                      <a:pt x="19328" y="2241"/>
                      <a:pt x="17296" y="1"/>
                      <a:pt x="17296" y="1"/>
                    </a:cubicBezTo>
                    <a:close/>
                  </a:path>
                </a:pathLst>
              </a:custGeom>
              <a:solidFill>
                <a:srgbClr val="CA7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73"/>
              <p:cNvSpPr/>
              <p:nvPr/>
            </p:nvSpPr>
            <p:spPr>
              <a:xfrm>
                <a:off x="4082051" y="2908349"/>
                <a:ext cx="38488" cy="6046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4663" extrusionOk="0">
                    <a:moveTo>
                      <a:pt x="977" y="0"/>
                    </a:moveTo>
                    <a:cubicBezTo>
                      <a:pt x="733" y="0"/>
                      <a:pt x="529" y="82"/>
                      <a:pt x="326" y="204"/>
                    </a:cubicBezTo>
                    <a:cubicBezTo>
                      <a:pt x="204" y="326"/>
                      <a:pt x="0" y="529"/>
                      <a:pt x="82" y="774"/>
                    </a:cubicBezTo>
                    <a:cubicBezTo>
                      <a:pt x="122" y="896"/>
                      <a:pt x="244" y="977"/>
                      <a:pt x="367" y="977"/>
                    </a:cubicBezTo>
                    <a:cubicBezTo>
                      <a:pt x="448" y="977"/>
                      <a:pt x="529" y="936"/>
                      <a:pt x="570" y="896"/>
                    </a:cubicBezTo>
                    <a:lnTo>
                      <a:pt x="651" y="855"/>
                    </a:lnTo>
                    <a:lnTo>
                      <a:pt x="733" y="814"/>
                    </a:lnTo>
                    <a:lnTo>
                      <a:pt x="1099" y="814"/>
                    </a:lnTo>
                    <a:cubicBezTo>
                      <a:pt x="1140" y="855"/>
                      <a:pt x="1180" y="855"/>
                      <a:pt x="1221" y="896"/>
                    </a:cubicBezTo>
                    <a:cubicBezTo>
                      <a:pt x="1465" y="1181"/>
                      <a:pt x="1628" y="1506"/>
                      <a:pt x="1710" y="1872"/>
                    </a:cubicBezTo>
                    <a:cubicBezTo>
                      <a:pt x="1465" y="1913"/>
                      <a:pt x="1221" y="2076"/>
                      <a:pt x="1099" y="2279"/>
                    </a:cubicBezTo>
                    <a:cubicBezTo>
                      <a:pt x="773" y="2646"/>
                      <a:pt x="570" y="3093"/>
                      <a:pt x="529" y="3582"/>
                    </a:cubicBezTo>
                    <a:cubicBezTo>
                      <a:pt x="570" y="4111"/>
                      <a:pt x="896" y="4518"/>
                      <a:pt x="1384" y="4640"/>
                    </a:cubicBezTo>
                    <a:cubicBezTo>
                      <a:pt x="1462" y="4656"/>
                      <a:pt x="1538" y="4663"/>
                      <a:pt x="1612" y="4663"/>
                    </a:cubicBezTo>
                    <a:cubicBezTo>
                      <a:pt x="2486" y="4663"/>
                      <a:pt x="2968" y="3597"/>
                      <a:pt x="2930" y="2808"/>
                    </a:cubicBezTo>
                    <a:cubicBezTo>
                      <a:pt x="2890" y="1994"/>
                      <a:pt x="2605" y="1181"/>
                      <a:pt x="2076" y="529"/>
                    </a:cubicBezTo>
                    <a:cubicBezTo>
                      <a:pt x="1832" y="204"/>
                      <a:pt x="1425" y="0"/>
                      <a:pt x="977" y="0"/>
                    </a:cubicBezTo>
                    <a:close/>
                  </a:path>
                </a:pathLst>
              </a:custGeom>
              <a:solidFill>
                <a:srgbClr val="C06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73"/>
              <p:cNvSpPr/>
              <p:nvPr/>
            </p:nvSpPr>
            <p:spPr>
              <a:xfrm>
                <a:off x="3943769" y="2554113"/>
                <a:ext cx="615891" cy="362662"/>
              </a:xfrm>
              <a:custGeom>
                <a:avLst/>
                <a:gdLst/>
                <a:ahLst/>
                <a:cxnLst/>
                <a:rect l="l" t="t" r="r" b="b"/>
                <a:pathLst>
                  <a:path w="47495" h="27967" extrusionOk="0">
                    <a:moveTo>
                      <a:pt x="26177" y="1"/>
                    </a:moveTo>
                    <a:cubicBezTo>
                      <a:pt x="25539" y="1"/>
                      <a:pt x="24889" y="181"/>
                      <a:pt x="24215" y="618"/>
                    </a:cubicBezTo>
                    <a:cubicBezTo>
                      <a:pt x="21122" y="2653"/>
                      <a:pt x="19006" y="740"/>
                      <a:pt x="13919" y="2653"/>
                    </a:cubicBezTo>
                    <a:cubicBezTo>
                      <a:pt x="8791" y="4525"/>
                      <a:pt x="8221" y="7984"/>
                      <a:pt x="6064" y="9978"/>
                    </a:cubicBezTo>
                    <a:cubicBezTo>
                      <a:pt x="3907" y="11972"/>
                      <a:pt x="855" y="12583"/>
                      <a:pt x="204" y="16775"/>
                    </a:cubicBezTo>
                    <a:cubicBezTo>
                      <a:pt x="1" y="18036"/>
                      <a:pt x="1" y="19339"/>
                      <a:pt x="204" y="20600"/>
                    </a:cubicBezTo>
                    <a:cubicBezTo>
                      <a:pt x="326" y="19013"/>
                      <a:pt x="896" y="17467"/>
                      <a:pt x="1873" y="16205"/>
                    </a:cubicBezTo>
                    <a:cubicBezTo>
                      <a:pt x="3663" y="14129"/>
                      <a:pt x="5861" y="13845"/>
                      <a:pt x="7977" y="12420"/>
                    </a:cubicBezTo>
                    <a:cubicBezTo>
                      <a:pt x="10297" y="10874"/>
                      <a:pt x="11274" y="7903"/>
                      <a:pt x="13716" y="6234"/>
                    </a:cubicBezTo>
                    <a:cubicBezTo>
                      <a:pt x="16402" y="4443"/>
                      <a:pt x="19454" y="4728"/>
                      <a:pt x="22547" y="4362"/>
                    </a:cubicBezTo>
                    <a:cubicBezTo>
                      <a:pt x="24625" y="4096"/>
                      <a:pt x="25918" y="2992"/>
                      <a:pt x="27419" y="2992"/>
                    </a:cubicBezTo>
                    <a:cubicBezTo>
                      <a:pt x="28212" y="2992"/>
                      <a:pt x="29062" y="3300"/>
                      <a:pt x="30116" y="4199"/>
                    </a:cubicBezTo>
                    <a:cubicBezTo>
                      <a:pt x="31907" y="5705"/>
                      <a:pt x="33291" y="7496"/>
                      <a:pt x="35855" y="7699"/>
                    </a:cubicBezTo>
                    <a:cubicBezTo>
                      <a:pt x="38459" y="7903"/>
                      <a:pt x="40454" y="7211"/>
                      <a:pt x="41919" y="9734"/>
                    </a:cubicBezTo>
                    <a:cubicBezTo>
                      <a:pt x="43343" y="12298"/>
                      <a:pt x="45134" y="13967"/>
                      <a:pt x="44890" y="17182"/>
                    </a:cubicBezTo>
                    <a:cubicBezTo>
                      <a:pt x="44808" y="18281"/>
                      <a:pt x="44401" y="19135"/>
                      <a:pt x="44767" y="20275"/>
                    </a:cubicBezTo>
                    <a:cubicBezTo>
                      <a:pt x="45052" y="21211"/>
                      <a:pt x="45703" y="21781"/>
                      <a:pt x="46029" y="22717"/>
                    </a:cubicBezTo>
                    <a:cubicBezTo>
                      <a:pt x="46640" y="24385"/>
                      <a:pt x="46273" y="26339"/>
                      <a:pt x="47087" y="27966"/>
                    </a:cubicBezTo>
                    <a:cubicBezTo>
                      <a:pt x="47494" y="26257"/>
                      <a:pt x="47453" y="24467"/>
                      <a:pt x="46924" y="22839"/>
                    </a:cubicBezTo>
                    <a:cubicBezTo>
                      <a:pt x="45948" y="19664"/>
                      <a:pt x="47128" y="18525"/>
                      <a:pt x="46802" y="14984"/>
                    </a:cubicBezTo>
                    <a:cubicBezTo>
                      <a:pt x="46477" y="11484"/>
                      <a:pt x="44198" y="10141"/>
                      <a:pt x="41430" y="6600"/>
                    </a:cubicBezTo>
                    <a:cubicBezTo>
                      <a:pt x="38663" y="3060"/>
                      <a:pt x="36262" y="4688"/>
                      <a:pt x="33128" y="3426"/>
                    </a:cubicBezTo>
                    <a:cubicBezTo>
                      <a:pt x="30668" y="2404"/>
                      <a:pt x="28508" y="1"/>
                      <a:pt x="26177" y="1"/>
                    </a:cubicBezTo>
                    <a:close/>
                  </a:path>
                </a:pathLst>
              </a:custGeom>
              <a:solidFill>
                <a:srgbClr val="4F3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73"/>
              <p:cNvSpPr/>
              <p:nvPr/>
            </p:nvSpPr>
            <p:spPr>
              <a:xfrm>
                <a:off x="4096822" y="2884953"/>
                <a:ext cx="352016" cy="276726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21340" extrusionOk="0">
                    <a:moveTo>
                      <a:pt x="1145" y="0"/>
                    </a:moveTo>
                    <a:cubicBezTo>
                      <a:pt x="861" y="0"/>
                      <a:pt x="896" y="637"/>
                      <a:pt x="896" y="787"/>
                    </a:cubicBezTo>
                    <a:cubicBezTo>
                      <a:pt x="937" y="1275"/>
                      <a:pt x="977" y="1764"/>
                      <a:pt x="1059" y="2252"/>
                    </a:cubicBezTo>
                    <a:cubicBezTo>
                      <a:pt x="1262" y="3229"/>
                      <a:pt x="1507" y="4165"/>
                      <a:pt x="1791" y="5101"/>
                    </a:cubicBezTo>
                    <a:cubicBezTo>
                      <a:pt x="2117" y="6037"/>
                      <a:pt x="2443" y="6932"/>
                      <a:pt x="2850" y="7828"/>
                    </a:cubicBezTo>
                    <a:lnTo>
                      <a:pt x="2972" y="7990"/>
                    </a:lnTo>
                    <a:cubicBezTo>
                      <a:pt x="2809" y="8438"/>
                      <a:pt x="2768" y="8845"/>
                      <a:pt x="2768" y="9293"/>
                    </a:cubicBezTo>
                    <a:lnTo>
                      <a:pt x="2280" y="9008"/>
                    </a:lnTo>
                    <a:cubicBezTo>
                      <a:pt x="1954" y="8804"/>
                      <a:pt x="1629" y="8601"/>
                      <a:pt x="1262" y="8397"/>
                    </a:cubicBezTo>
                    <a:cubicBezTo>
                      <a:pt x="1100" y="8234"/>
                      <a:pt x="937" y="8112"/>
                      <a:pt x="733" y="8031"/>
                    </a:cubicBezTo>
                    <a:cubicBezTo>
                      <a:pt x="611" y="7990"/>
                      <a:pt x="530" y="7990"/>
                      <a:pt x="448" y="7990"/>
                    </a:cubicBezTo>
                    <a:lnTo>
                      <a:pt x="286" y="7990"/>
                    </a:lnTo>
                    <a:lnTo>
                      <a:pt x="245" y="8031"/>
                    </a:lnTo>
                    <a:lnTo>
                      <a:pt x="245" y="7990"/>
                    </a:lnTo>
                    <a:cubicBezTo>
                      <a:pt x="82" y="7990"/>
                      <a:pt x="1" y="8112"/>
                      <a:pt x="82" y="8234"/>
                    </a:cubicBezTo>
                    <a:cubicBezTo>
                      <a:pt x="82" y="8245"/>
                      <a:pt x="82" y="8258"/>
                      <a:pt x="82" y="8275"/>
                    </a:cubicBezTo>
                    <a:lnTo>
                      <a:pt x="82" y="8316"/>
                    </a:lnTo>
                    <a:cubicBezTo>
                      <a:pt x="82" y="8397"/>
                      <a:pt x="82" y="8479"/>
                      <a:pt x="123" y="8560"/>
                    </a:cubicBezTo>
                    <a:cubicBezTo>
                      <a:pt x="204" y="8682"/>
                      <a:pt x="286" y="8804"/>
                      <a:pt x="408" y="8886"/>
                    </a:cubicBezTo>
                    <a:cubicBezTo>
                      <a:pt x="611" y="9008"/>
                      <a:pt x="815" y="9171"/>
                      <a:pt x="1059" y="9293"/>
                    </a:cubicBezTo>
                    <a:cubicBezTo>
                      <a:pt x="1466" y="9578"/>
                      <a:pt x="1873" y="9862"/>
                      <a:pt x="2320" y="10107"/>
                    </a:cubicBezTo>
                    <a:lnTo>
                      <a:pt x="2850" y="10351"/>
                    </a:lnTo>
                    <a:cubicBezTo>
                      <a:pt x="3338" y="14380"/>
                      <a:pt x="8832" y="21298"/>
                      <a:pt x="15832" y="21339"/>
                    </a:cubicBezTo>
                    <a:cubicBezTo>
                      <a:pt x="15872" y="21339"/>
                      <a:pt x="15912" y="21340"/>
                      <a:pt x="15952" y="21340"/>
                    </a:cubicBezTo>
                    <a:cubicBezTo>
                      <a:pt x="23295" y="21340"/>
                      <a:pt x="24749" y="13910"/>
                      <a:pt x="25599" y="9781"/>
                    </a:cubicBezTo>
                    <a:cubicBezTo>
                      <a:pt x="25681" y="9740"/>
                      <a:pt x="25762" y="9700"/>
                      <a:pt x="25843" y="9659"/>
                    </a:cubicBezTo>
                    <a:cubicBezTo>
                      <a:pt x="25966" y="9578"/>
                      <a:pt x="26088" y="9496"/>
                      <a:pt x="26169" y="9415"/>
                    </a:cubicBezTo>
                    <a:cubicBezTo>
                      <a:pt x="26210" y="9374"/>
                      <a:pt x="26250" y="9333"/>
                      <a:pt x="26291" y="9293"/>
                    </a:cubicBezTo>
                    <a:cubicBezTo>
                      <a:pt x="26332" y="9252"/>
                      <a:pt x="26373" y="9211"/>
                      <a:pt x="26373" y="9171"/>
                    </a:cubicBezTo>
                    <a:cubicBezTo>
                      <a:pt x="26413" y="9130"/>
                      <a:pt x="26413" y="9089"/>
                      <a:pt x="26413" y="9048"/>
                    </a:cubicBezTo>
                    <a:cubicBezTo>
                      <a:pt x="26413" y="9008"/>
                      <a:pt x="26413" y="9008"/>
                      <a:pt x="26413" y="9008"/>
                    </a:cubicBezTo>
                    <a:cubicBezTo>
                      <a:pt x="26495" y="8886"/>
                      <a:pt x="26535" y="8804"/>
                      <a:pt x="26576" y="8682"/>
                    </a:cubicBezTo>
                    <a:cubicBezTo>
                      <a:pt x="26576" y="8601"/>
                      <a:pt x="26495" y="8560"/>
                      <a:pt x="26454" y="8560"/>
                    </a:cubicBezTo>
                    <a:cubicBezTo>
                      <a:pt x="26373" y="8560"/>
                      <a:pt x="26291" y="8560"/>
                      <a:pt x="26250" y="8601"/>
                    </a:cubicBezTo>
                    <a:lnTo>
                      <a:pt x="26169" y="8641"/>
                    </a:lnTo>
                    <a:lnTo>
                      <a:pt x="25966" y="8641"/>
                    </a:lnTo>
                    <a:cubicBezTo>
                      <a:pt x="25966" y="8641"/>
                      <a:pt x="25884" y="8682"/>
                      <a:pt x="25843" y="8682"/>
                    </a:cubicBezTo>
                    <a:lnTo>
                      <a:pt x="25721" y="8764"/>
                    </a:lnTo>
                    <a:cubicBezTo>
                      <a:pt x="25762" y="8438"/>
                      <a:pt x="25803" y="8153"/>
                      <a:pt x="25803" y="7868"/>
                    </a:cubicBezTo>
                    <a:cubicBezTo>
                      <a:pt x="25966" y="7746"/>
                      <a:pt x="26128" y="7543"/>
                      <a:pt x="26250" y="7339"/>
                    </a:cubicBezTo>
                    <a:cubicBezTo>
                      <a:pt x="26413" y="7176"/>
                      <a:pt x="26535" y="6973"/>
                      <a:pt x="26657" y="6769"/>
                    </a:cubicBezTo>
                    <a:cubicBezTo>
                      <a:pt x="26779" y="6525"/>
                      <a:pt x="26861" y="6322"/>
                      <a:pt x="26983" y="6118"/>
                    </a:cubicBezTo>
                    <a:cubicBezTo>
                      <a:pt x="27024" y="5955"/>
                      <a:pt x="27105" y="5833"/>
                      <a:pt x="27105" y="5711"/>
                    </a:cubicBezTo>
                    <a:cubicBezTo>
                      <a:pt x="27146" y="5589"/>
                      <a:pt x="27146" y="5426"/>
                      <a:pt x="27105" y="5345"/>
                    </a:cubicBezTo>
                    <a:lnTo>
                      <a:pt x="27024" y="5223"/>
                    </a:lnTo>
                    <a:cubicBezTo>
                      <a:pt x="27024" y="5142"/>
                      <a:pt x="26983" y="5019"/>
                      <a:pt x="26902" y="4979"/>
                    </a:cubicBezTo>
                    <a:cubicBezTo>
                      <a:pt x="26779" y="4979"/>
                      <a:pt x="26698" y="5101"/>
                      <a:pt x="26617" y="5142"/>
                    </a:cubicBezTo>
                    <a:cubicBezTo>
                      <a:pt x="26373" y="5223"/>
                      <a:pt x="26291" y="5426"/>
                      <a:pt x="26210" y="5671"/>
                    </a:cubicBezTo>
                    <a:lnTo>
                      <a:pt x="26210" y="5711"/>
                    </a:lnTo>
                    <a:lnTo>
                      <a:pt x="26169" y="5793"/>
                    </a:lnTo>
                    <a:lnTo>
                      <a:pt x="26047" y="5996"/>
                    </a:lnTo>
                    <a:cubicBezTo>
                      <a:pt x="25925" y="6281"/>
                      <a:pt x="25762" y="6525"/>
                      <a:pt x="25599" y="6810"/>
                    </a:cubicBezTo>
                    <a:lnTo>
                      <a:pt x="25518" y="6973"/>
                    </a:lnTo>
                    <a:cubicBezTo>
                      <a:pt x="24216" y="5508"/>
                      <a:pt x="19006" y="4653"/>
                      <a:pt x="16035" y="4653"/>
                    </a:cubicBezTo>
                    <a:cubicBezTo>
                      <a:pt x="12861" y="4653"/>
                      <a:pt x="5780" y="5345"/>
                      <a:pt x="3541" y="7176"/>
                    </a:cubicBezTo>
                    <a:cubicBezTo>
                      <a:pt x="3541" y="7176"/>
                      <a:pt x="3541" y="7136"/>
                      <a:pt x="3501" y="7095"/>
                    </a:cubicBezTo>
                    <a:cubicBezTo>
                      <a:pt x="3175" y="6322"/>
                      <a:pt x="2850" y="5508"/>
                      <a:pt x="2605" y="4694"/>
                    </a:cubicBezTo>
                    <a:cubicBezTo>
                      <a:pt x="2320" y="3880"/>
                      <a:pt x="2076" y="3025"/>
                      <a:pt x="1914" y="2171"/>
                    </a:cubicBezTo>
                    <a:cubicBezTo>
                      <a:pt x="1832" y="1723"/>
                      <a:pt x="1710" y="1316"/>
                      <a:pt x="1629" y="909"/>
                    </a:cubicBezTo>
                    <a:cubicBezTo>
                      <a:pt x="1547" y="583"/>
                      <a:pt x="1629" y="136"/>
                      <a:pt x="1222" y="14"/>
                    </a:cubicBezTo>
                    <a:cubicBezTo>
                      <a:pt x="1194" y="4"/>
                      <a:pt x="1168" y="0"/>
                      <a:pt x="11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73"/>
              <p:cNvSpPr/>
              <p:nvPr/>
            </p:nvSpPr>
            <p:spPr>
              <a:xfrm>
                <a:off x="4200271" y="2845685"/>
                <a:ext cx="57537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1577" extrusionOk="0">
                    <a:moveTo>
                      <a:pt x="2438" y="0"/>
                    </a:moveTo>
                    <a:cubicBezTo>
                      <a:pt x="2291" y="0"/>
                      <a:pt x="2143" y="10"/>
                      <a:pt x="1995" y="30"/>
                    </a:cubicBezTo>
                    <a:cubicBezTo>
                      <a:pt x="1303" y="152"/>
                      <a:pt x="652" y="437"/>
                      <a:pt x="122" y="925"/>
                    </a:cubicBezTo>
                    <a:cubicBezTo>
                      <a:pt x="0" y="1047"/>
                      <a:pt x="0" y="1251"/>
                      <a:pt x="122" y="1414"/>
                    </a:cubicBezTo>
                    <a:cubicBezTo>
                      <a:pt x="177" y="1522"/>
                      <a:pt x="303" y="1577"/>
                      <a:pt x="430" y="1577"/>
                    </a:cubicBezTo>
                    <a:cubicBezTo>
                      <a:pt x="493" y="1577"/>
                      <a:pt x="557" y="1563"/>
                      <a:pt x="611" y="1536"/>
                    </a:cubicBezTo>
                    <a:cubicBezTo>
                      <a:pt x="855" y="1414"/>
                      <a:pt x="1099" y="1292"/>
                      <a:pt x="1343" y="1210"/>
                    </a:cubicBezTo>
                    <a:cubicBezTo>
                      <a:pt x="1588" y="1129"/>
                      <a:pt x="1832" y="1088"/>
                      <a:pt x="2076" y="1047"/>
                    </a:cubicBezTo>
                    <a:cubicBezTo>
                      <a:pt x="2141" y="1037"/>
                      <a:pt x="2207" y="1032"/>
                      <a:pt x="2273" y="1032"/>
                    </a:cubicBezTo>
                    <a:cubicBezTo>
                      <a:pt x="2454" y="1032"/>
                      <a:pt x="2641" y="1069"/>
                      <a:pt x="2849" y="1129"/>
                    </a:cubicBezTo>
                    <a:cubicBezTo>
                      <a:pt x="3053" y="1210"/>
                      <a:pt x="3256" y="1292"/>
                      <a:pt x="3460" y="1414"/>
                    </a:cubicBezTo>
                    <a:cubicBezTo>
                      <a:pt x="3563" y="1491"/>
                      <a:pt x="3682" y="1519"/>
                      <a:pt x="3808" y="1519"/>
                    </a:cubicBezTo>
                    <a:cubicBezTo>
                      <a:pt x="3880" y="1519"/>
                      <a:pt x="3955" y="1510"/>
                      <a:pt x="4029" y="1495"/>
                    </a:cubicBezTo>
                    <a:cubicBezTo>
                      <a:pt x="4274" y="1454"/>
                      <a:pt x="4436" y="1210"/>
                      <a:pt x="4436" y="925"/>
                    </a:cubicBezTo>
                    <a:cubicBezTo>
                      <a:pt x="4396" y="681"/>
                      <a:pt x="4233" y="518"/>
                      <a:pt x="3989" y="437"/>
                    </a:cubicBezTo>
                    <a:lnTo>
                      <a:pt x="3948" y="437"/>
                    </a:lnTo>
                    <a:cubicBezTo>
                      <a:pt x="3907" y="396"/>
                      <a:pt x="3826" y="356"/>
                      <a:pt x="3745" y="315"/>
                    </a:cubicBezTo>
                    <a:cubicBezTo>
                      <a:pt x="3344" y="99"/>
                      <a:pt x="2896" y="0"/>
                      <a:pt x="2438" y="0"/>
                    </a:cubicBezTo>
                    <a:close/>
                  </a:path>
                </a:pathLst>
              </a:custGeom>
              <a:solidFill>
                <a:srgbClr val="38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73"/>
              <p:cNvSpPr/>
              <p:nvPr/>
            </p:nvSpPr>
            <p:spPr>
              <a:xfrm>
                <a:off x="4352793" y="2854192"/>
                <a:ext cx="52259" cy="24612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898" extrusionOk="0">
                    <a:moveTo>
                      <a:pt x="1703" y="1"/>
                    </a:moveTo>
                    <a:cubicBezTo>
                      <a:pt x="1458" y="1"/>
                      <a:pt x="1210" y="29"/>
                      <a:pt x="978" y="107"/>
                    </a:cubicBezTo>
                    <a:cubicBezTo>
                      <a:pt x="611" y="147"/>
                      <a:pt x="286" y="351"/>
                      <a:pt x="82" y="676"/>
                    </a:cubicBezTo>
                    <a:cubicBezTo>
                      <a:pt x="1" y="839"/>
                      <a:pt x="82" y="1043"/>
                      <a:pt x="286" y="1083"/>
                    </a:cubicBezTo>
                    <a:cubicBezTo>
                      <a:pt x="571" y="1083"/>
                      <a:pt x="856" y="1043"/>
                      <a:pt x="1140" y="961"/>
                    </a:cubicBezTo>
                    <a:cubicBezTo>
                      <a:pt x="1242" y="944"/>
                      <a:pt x="1350" y="935"/>
                      <a:pt x="1459" y="935"/>
                    </a:cubicBezTo>
                    <a:cubicBezTo>
                      <a:pt x="1614" y="935"/>
                      <a:pt x="1771" y="954"/>
                      <a:pt x="1914" y="1002"/>
                    </a:cubicBezTo>
                    <a:cubicBezTo>
                      <a:pt x="1946" y="1002"/>
                      <a:pt x="2057" y="1054"/>
                      <a:pt x="2058" y="1054"/>
                    </a:cubicBezTo>
                    <a:cubicBezTo>
                      <a:pt x="2059" y="1054"/>
                      <a:pt x="2053" y="1051"/>
                      <a:pt x="2038" y="1044"/>
                    </a:cubicBezTo>
                    <a:lnTo>
                      <a:pt x="2038" y="1044"/>
                    </a:lnTo>
                    <a:lnTo>
                      <a:pt x="2199" y="1124"/>
                    </a:lnTo>
                    <a:cubicBezTo>
                      <a:pt x="2321" y="1165"/>
                      <a:pt x="2443" y="1205"/>
                      <a:pt x="2524" y="1287"/>
                    </a:cubicBezTo>
                    <a:lnTo>
                      <a:pt x="2605" y="1328"/>
                    </a:lnTo>
                    <a:lnTo>
                      <a:pt x="2768" y="1490"/>
                    </a:lnTo>
                    <a:lnTo>
                      <a:pt x="2850" y="1531"/>
                    </a:lnTo>
                    <a:lnTo>
                      <a:pt x="2850" y="1572"/>
                    </a:lnTo>
                    <a:lnTo>
                      <a:pt x="2890" y="1612"/>
                    </a:lnTo>
                    <a:cubicBezTo>
                      <a:pt x="2931" y="1653"/>
                      <a:pt x="3012" y="1734"/>
                      <a:pt x="3053" y="1775"/>
                    </a:cubicBezTo>
                    <a:cubicBezTo>
                      <a:pt x="3155" y="1857"/>
                      <a:pt x="3287" y="1897"/>
                      <a:pt x="3419" y="1897"/>
                    </a:cubicBezTo>
                    <a:cubicBezTo>
                      <a:pt x="3552" y="1897"/>
                      <a:pt x="3684" y="1857"/>
                      <a:pt x="3786" y="1775"/>
                    </a:cubicBezTo>
                    <a:cubicBezTo>
                      <a:pt x="3989" y="1572"/>
                      <a:pt x="4030" y="1287"/>
                      <a:pt x="3867" y="1043"/>
                    </a:cubicBezTo>
                    <a:cubicBezTo>
                      <a:pt x="3664" y="758"/>
                      <a:pt x="3379" y="514"/>
                      <a:pt x="3053" y="351"/>
                    </a:cubicBezTo>
                    <a:cubicBezTo>
                      <a:pt x="2768" y="188"/>
                      <a:pt x="2443" y="66"/>
                      <a:pt x="2117" y="25"/>
                    </a:cubicBezTo>
                    <a:cubicBezTo>
                      <a:pt x="1983" y="10"/>
                      <a:pt x="1844" y="1"/>
                      <a:pt x="1703" y="1"/>
                    </a:cubicBezTo>
                    <a:close/>
                  </a:path>
                </a:pathLst>
              </a:custGeom>
              <a:solidFill>
                <a:srgbClr val="38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73"/>
              <p:cNvSpPr/>
              <p:nvPr/>
            </p:nvSpPr>
            <p:spPr>
              <a:xfrm>
                <a:off x="4209764" y="2887482"/>
                <a:ext cx="31161" cy="43337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3342" extrusionOk="0">
                    <a:moveTo>
                      <a:pt x="1251" y="0"/>
                    </a:moveTo>
                    <a:cubicBezTo>
                      <a:pt x="877" y="0"/>
                      <a:pt x="529" y="203"/>
                      <a:pt x="327" y="551"/>
                    </a:cubicBezTo>
                    <a:cubicBezTo>
                      <a:pt x="82" y="999"/>
                      <a:pt x="1" y="1487"/>
                      <a:pt x="82" y="1976"/>
                    </a:cubicBezTo>
                    <a:cubicBezTo>
                      <a:pt x="42" y="2464"/>
                      <a:pt x="286" y="2912"/>
                      <a:pt x="693" y="3237"/>
                    </a:cubicBezTo>
                    <a:cubicBezTo>
                      <a:pt x="835" y="3309"/>
                      <a:pt x="989" y="3342"/>
                      <a:pt x="1142" y="3342"/>
                    </a:cubicBezTo>
                    <a:cubicBezTo>
                      <a:pt x="1514" y="3342"/>
                      <a:pt x="1887" y="3147"/>
                      <a:pt x="2117" y="2830"/>
                    </a:cubicBezTo>
                    <a:cubicBezTo>
                      <a:pt x="2239" y="2586"/>
                      <a:pt x="2321" y="2342"/>
                      <a:pt x="2361" y="2057"/>
                    </a:cubicBezTo>
                    <a:cubicBezTo>
                      <a:pt x="2361" y="1854"/>
                      <a:pt x="2402" y="1650"/>
                      <a:pt x="2361" y="1406"/>
                    </a:cubicBezTo>
                    <a:cubicBezTo>
                      <a:pt x="2361" y="1162"/>
                      <a:pt x="2280" y="958"/>
                      <a:pt x="2199" y="714"/>
                    </a:cubicBezTo>
                    <a:cubicBezTo>
                      <a:pt x="2117" y="470"/>
                      <a:pt x="1954" y="226"/>
                      <a:pt x="1710" y="104"/>
                    </a:cubicBezTo>
                    <a:cubicBezTo>
                      <a:pt x="1558" y="33"/>
                      <a:pt x="1402" y="0"/>
                      <a:pt x="1251" y="0"/>
                    </a:cubicBezTo>
                    <a:close/>
                  </a:path>
                </a:pathLst>
              </a:custGeom>
              <a:solidFill>
                <a:srgbClr val="38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73"/>
              <p:cNvSpPr/>
              <p:nvPr/>
            </p:nvSpPr>
            <p:spPr>
              <a:xfrm>
                <a:off x="4359134" y="2895717"/>
                <a:ext cx="30616" cy="42832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3303" extrusionOk="0">
                    <a:moveTo>
                      <a:pt x="1271" y="1"/>
                    </a:moveTo>
                    <a:cubicBezTo>
                      <a:pt x="885" y="1"/>
                      <a:pt x="496" y="206"/>
                      <a:pt x="285" y="567"/>
                    </a:cubicBezTo>
                    <a:cubicBezTo>
                      <a:pt x="82" y="974"/>
                      <a:pt x="0" y="1463"/>
                      <a:pt x="41" y="1951"/>
                    </a:cubicBezTo>
                    <a:cubicBezTo>
                      <a:pt x="41" y="2439"/>
                      <a:pt x="285" y="2887"/>
                      <a:pt x="692" y="3172"/>
                    </a:cubicBezTo>
                    <a:cubicBezTo>
                      <a:pt x="844" y="3261"/>
                      <a:pt x="1009" y="3302"/>
                      <a:pt x="1171" y="3302"/>
                    </a:cubicBezTo>
                    <a:cubicBezTo>
                      <a:pt x="1530" y="3302"/>
                      <a:pt x="1880" y="3101"/>
                      <a:pt x="2076" y="2765"/>
                    </a:cubicBezTo>
                    <a:cubicBezTo>
                      <a:pt x="2239" y="2562"/>
                      <a:pt x="2320" y="2317"/>
                      <a:pt x="2320" y="2032"/>
                    </a:cubicBezTo>
                    <a:cubicBezTo>
                      <a:pt x="2361" y="1829"/>
                      <a:pt x="2361" y="1625"/>
                      <a:pt x="2361" y="1422"/>
                    </a:cubicBezTo>
                    <a:cubicBezTo>
                      <a:pt x="2320" y="1178"/>
                      <a:pt x="2239" y="934"/>
                      <a:pt x="2157" y="730"/>
                    </a:cubicBezTo>
                    <a:cubicBezTo>
                      <a:pt x="2076" y="445"/>
                      <a:pt x="1913" y="242"/>
                      <a:pt x="1669" y="79"/>
                    </a:cubicBezTo>
                    <a:cubicBezTo>
                      <a:pt x="1542" y="26"/>
                      <a:pt x="1406" y="1"/>
                      <a:pt x="1271" y="1"/>
                    </a:cubicBezTo>
                    <a:close/>
                  </a:path>
                </a:pathLst>
              </a:custGeom>
              <a:solidFill>
                <a:srgbClr val="38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7" name="Google Shape;2057;p73"/>
            <p:cNvGrpSpPr/>
            <p:nvPr/>
          </p:nvGrpSpPr>
          <p:grpSpPr>
            <a:xfrm>
              <a:off x="4724538" y="2596515"/>
              <a:ext cx="666381" cy="829811"/>
              <a:chOff x="4724538" y="2596515"/>
              <a:chExt cx="666381" cy="829811"/>
            </a:xfrm>
          </p:grpSpPr>
          <p:sp>
            <p:nvSpPr>
              <p:cNvPr id="2058" name="Google Shape;2058;p73"/>
              <p:cNvSpPr/>
              <p:nvPr/>
            </p:nvSpPr>
            <p:spPr>
              <a:xfrm>
                <a:off x="4724538" y="2728397"/>
                <a:ext cx="666381" cy="607530"/>
              </a:xfrm>
              <a:custGeom>
                <a:avLst/>
                <a:gdLst/>
                <a:ahLst/>
                <a:cxnLst/>
                <a:rect l="l" t="t" r="r" b="b"/>
                <a:pathLst>
                  <a:path w="48837" h="44524" extrusionOk="0">
                    <a:moveTo>
                      <a:pt x="24418" y="1"/>
                    </a:moveTo>
                    <a:cubicBezTo>
                      <a:pt x="18721" y="1"/>
                      <a:pt x="13023" y="2178"/>
                      <a:pt x="8669" y="6533"/>
                    </a:cubicBezTo>
                    <a:cubicBezTo>
                      <a:pt x="0" y="15201"/>
                      <a:pt x="0" y="29323"/>
                      <a:pt x="8669" y="37992"/>
                    </a:cubicBezTo>
                    <a:cubicBezTo>
                      <a:pt x="13023" y="42346"/>
                      <a:pt x="18721" y="44524"/>
                      <a:pt x="24418" y="44524"/>
                    </a:cubicBezTo>
                    <a:cubicBezTo>
                      <a:pt x="30116" y="44524"/>
                      <a:pt x="35814" y="42346"/>
                      <a:pt x="40168" y="37992"/>
                    </a:cubicBezTo>
                    <a:cubicBezTo>
                      <a:pt x="48837" y="29323"/>
                      <a:pt x="48837" y="15201"/>
                      <a:pt x="40168" y="6533"/>
                    </a:cubicBezTo>
                    <a:cubicBezTo>
                      <a:pt x="35814" y="2178"/>
                      <a:pt x="30116" y="1"/>
                      <a:pt x="244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73"/>
              <p:cNvSpPr/>
              <p:nvPr/>
            </p:nvSpPr>
            <p:spPr>
              <a:xfrm>
                <a:off x="4781180" y="2596515"/>
                <a:ext cx="550276" cy="781504"/>
              </a:xfrm>
              <a:custGeom>
                <a:avLst/>
                <a:gdLst/>
                <a:ahLst/>
                <a:cxnLst/>
                <a:rect l="l" t="t" r="r" b="b"/>
                <a:pathLst>
                  <a:path w="40328" h="57274" extrusionOk="0">
                    <a:moveTo>
                      <a:pt x="19166" y="1"/>
                    </a:moveTo>
                    <a:cubicBezTo>
                      <a:pt x="18332" y="1"/>
                      <a:pt x="17465" y="40"/>
                      <a:pt x="16564" y="122"/>
                    </a:cubicBezTo>
                    <a:cubicBezTo>
                      <a:pt x="1750" y="1506"/>
                      <a:pt x="163" y="16930"/>
                      <a:pt x="1099" y="28122"/>
                    </a:cubicBezTo>
                    <a:cubicBezTo>
                      <a:pt x="1994" y="39314"/>
                      <a:pt x="3500" y="48145"/>
                      <a:pt x="0" y="54453"/>
                    </a:cubicBezTo>
                    <a:cubicBezTo>
                      <a:pt x="0" y="54453"/>
                      <a:pt x="10727" y="57273"/>
                      <a:pt x="22230" y="57273"/>
                    </a:cubicBezTo>
                    <a:cubicBezTo>
                      <a:pt x="28370" y="57273"/>
                      <a:pt x="34732" y="56470"/>
                      <a:pt x="39802" y="54005"/>
                    </a:cubicBezTo>
                    <a:cubicBezTo>
                      <a:pt x="39802" y="54005"/>
                      <a:pt x="36180" y="45907"/>
                      <a:pt x="38296" y="33982"/>
                    </a:cubicBezTo>
                    <a:cubicBezTo>
                      <a:pt x="40327" y="22539"/>
                      <a:pt x="39022" y="1"/>
                      <a:pt x="19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73"/>
              <p:cNvSpPr/>
              <p:nvPr/>
            </p:nvSpPr>
            <p:spPr>
              <a:xfrm>
                <a:off x="4752292" y="3216425"/>
                <a:ext cx="599207" cy="209901"/>
              </a:xfrm>
              <a:custGeom>
                <a:avLst/>
                <a:gdLst/>
                <a:ahLst/>
                <a:cxnLst/>
                <a:rect l="l" t="t" r="r" b="b"/>
                <a:pathLst>
                  <a:path w="43914" h="15383" extrusionOk="0">
                    <a:moveTo>
                      <a:pt x="26186" y="0"/>
                    </a:moveTo>
                    <a:cubicBezTo>
                      <a:pt x="21832" y="0"/>
                      <a:pt x="18396" y="1006"/>
                      <a:pt x="18396" y="1006"/>
                    </a:cubicBezTo>
                    <a:lnTo>
                      <a:pt x="9728" y="1616"/>
                    </a:lnTo>
                    <a:cubicBezTo>
                      <a:pt x="2117" y="4221"/>
                      <a:pt x="1" y="9674"/>
                      <a:pt x="1" y="9674"/>
                    </a:cubicBezTo>
                    <a:cubicBezTo>
                      <a:pt x="1" y="9674"/>
                      <a:pt x="7552" y="15382"/>
                      <a:pt x="20173" y="15382"/>
                    </a:cubicBezTo>
                    <a:cubicBezTo>
                      <a:pt x="21075" y="15382"/>
                      <a:pt x="22002" y="15353"/>
                      <a:pt x="22954" y="15290"/>
                    </a:cubicBezTo>
                    <a:cubicBezTo>
                      <a:pt x="37239" y="14354"/>
                      <a:pt x="43913" y="8006"/>
                      <a:pt x="43913" y="8006"/>
                    </a:cubicBezTo>
                    <a:cubicBezTo>
                      <a:pt x="43913" y="8006"/>
                      <a:pt x="41024" y="4017"/>
                      <a:pt x="33902" y="1291"/>
                    </a:cubicBezTo>
                    <a:cubicBezTo>
                      <a:pt x="31335" y="314"/>
                      <a:pt x="28618" y="0"/>
                      <a:pt x="26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73"/>
              <p:cNvSpPr/>
              <p:nvPr/>
            </p:nvSpPr>
            <p:spPr>
              <a:xfrm>
                <a:off x="4783404" y="2596788"/>
                <a:ext cx="362070" cy="396237"/>
              </a:xfrm>
              <a:custGeom>
                <a:avLst/>
                <a:gdLst/>
                <a:ahLst/>
                <a:cxnLst/>
                <a:rect l="l" t="t" r="r" b="b"/>
                <a:pathLst>
                  <a:path w="26535" h="29039" extrusionOk="0">
                    <a:moveTo>
                      <a:pt x="19141" y="1"/>
                    </a:moveTo>
                    <a:cubicBezTo>
                      <a:pt x="18265" y="1"/>
                      <a:pt x="17352" y="47"/>
                      <a:pt x="16401" y="143"/>
                    </a:cubicBezTo>
                    <a:cubicBezTo>
                      <a:pt x="1587" y="1486"/>
                      <a:pt x="0" y="16910"/>
                      <a:pt x="936" y="28102"/>
                    </a:cubicBezTo>
                    <a:lnTo>
                      <a:pt x="977" y="29038"/>
                    </a:lnTo>
                    <a:cubicBezTo>
                      <a:pt x="1058" y="28183"/>
                      <a:pt x="1140" y="27329"/>
                      <a:pt x="1140" y="26474"/>
                    </a:cubicBezTo>
                    <a:cubicBezTo>
                      <a:pt x="1180" y="24724"/>
                      <a:pt x="1343" y="22974"/>
                      <a:pt x="1587" y="21265"/>
                    </a:cubicBezTo>
                    <a:cubicBezTo>
                      <a:pt x="1913" y="18375"/>
                      <a:pt x="2523" y="15486"/>
                      <a:pt x="3419" y="12718"/>
                    </a:cubicBezTo>
                    <a:cubicBezTo>
                      <a:pt x="4477" y="9544"/>
                      <a:pt x="6389" y="6695"/>
                      <a:pt x="8953" y="4457"/>
                    </a:cubicBezTo>
                    <a:cubicBezTo>
                      <a:pt x="11965" y="1852"/>
                      <a:pt x="15424" y="1405"/>
                      <a:pt x="19290" y="1201"/>
                    </a:cubicBezTo>
                    <a:cubicBezTo>
                      <a:pt x="19942" y="1160"/>
                      <a:pt x="20566" y="1147"/>
                      <a:pt x="21179" y="1147"/>
                    </a:cubicBezTo>
                    <a:cubicBezTo>
                      <a:pt x="22406" y="1147"/>
                      <a:pt x="23591" y="1201"/>
                      <a:pt x="24866" y="1201"/>
                    </a:cubicBezTo>
                    <a:cubicBezTo>
                      <a:pt x="25436" y="1201"/>
                      <a:pt x="25965" y="1242"/>
                      <a:pt x="26535" y="1323"/>
                    </a:cubicBezTo>
                    <a:cubicBezTo>
                      <a:pt x="24421" y="484"/>
                      <a:pt x="21974" y="1"/>
                      <a:pt x="19141" y="1"/>
                    </a:cubicBezTo>
                    <a:close/>
                  </a:path>
                </a:pathLst>
              </a:custGeom>
              <a:solidFill>
                <a:srgbClr val="4F3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73"/>
              <p:cNvSpPr/>
              <p:nvPr/>
            </p:nvSpPr>
            <p:spPr>
              <a:xfrm>
                <a:off x="4856147" y="3216807"/>
                <a:ext cx="395951" cy="140980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0332" extrusionOk="0">
                    <a:moveTo>
                      <a:pt x="18515" y="1"/>
                    </a:moveTo>
                    <a:cubicBezTo>
                      <a:pt x="14196" y="1"/>
                      <a:pt x="10785" y="978"/>
                      <a:pt x="10785" y="978"/>
                    </a:cubicBezTo>
                    <a:lnTo>
                      <a:pt x="2117" y="1588"/>
                    </a:lnTo>
                    <a:cubicBezTo>
                      <a:pt x="1384" y="1832"/>
                      <a:pt x="692" y="2117"/>
                      <a:pt x="0" y="2443"/>
                    </a:cubicBezTo>
                    <a:cubicBezTo>
                      <a:pt x="977" y="4071"/>
                      <a:pt x="2239" y="5495"/>
                      <a:pt x="3663" y="6716"/>
                    </a:cubicBezTo>
                    <a:cubicBezTo>
                      <a:pt x="5942" y="8547"/>
                      <a:pt x="8425" y="9077"/>
                      <a:pt x="11151" y="9890"/>
                    </a:cubicBezTo>
                    <a:cubicBezTo>
                      <a:pt x="12170" y="10191"/>
                      <a:pt x="13289" y="10331"/>
                      <a:pt x="14456" y="10331"/>
                    </a:cubicBezTo>
                    <a:cubicBezTo>
                      <a:pt x="19299" y="10331"/>
                      <a:pt x="24968" y="7906"/>
                      <a:pt x="27756" y="4396"/>
                    </a:cubicBezTo>
                    <a:cubicBezTo>
                      <a:pt x="28204" y="3827"/>
                      <a:pt x="28651" y="3175"/>
                      <a:pt x="29017" y="2524"/>
                    </a:cubicBezTo>
                    <a:cubicBezTo>
                      <a:pt x="28122" y="2077"/>
                      <a:pt x="27227" y="1670"/>
                      <a:pt x="26291" y="1303"/>
                    </a:cubicBezTo>
                    <a:cubicBezTo>
                      <a:pt x="23711" y="316"/>
                      <a:pt x="20967" y="1"/>
                      <a:pt x="185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73"/>
              <p:cNvSpPr/>
              <p:nvPr/>
            </p:nvSpPr>
            <p:spPr>
              <a:xfrm>
                <a:off x="4885021" y="3048000"/>
                <a:ext cx="329868" cy="254930"/>
              </a:xfrm>
              <a:custGeom>
                <a:avLst/>
                <a:gdLst/>
                <a:ahLst/>
                <a:cxnLst/>
                <a:rect l="l" t="t" r="r" b="b"/>
                <a:pathLst>
                  <a:path w="24175" h="18683" extrusionOk="0">
                    <a:moveTo>
                      <a:pt x="16402" y="0"/>
                    </a:moveTo>
                    <a:lnTo>
                      <a:pt x="5780" y="3337"/>
                    </a:lnTo>
                    <a:cubicBezTo>
                      <a:pt x="5780" y="3337"/>
                      <a:pt x="6553" y="7000"/>
                      <a:pt x="5169" y="9889"/>
                    </a:cubicBezTo>
                    <a:cubicBezTo>
                      <a:pt x="3785" y="12738"/>
                      <a:pt x="1" y="13959"/>
                      <a:pt x="1" y="13959"/>
                    </a:cubicBezTo>
                    <a:cubicBezTo>
                      <a:pt x="1" y="13959"/>
                      <a:pt x="3175" y="18558"/>
                      <a:pt x="11559" y="18680"/>
                    </a:cubicBezTo>
                    <a:cubicBezTo>
                      <a:pt x="11657" y="18682"/>
                      <a:pt x="11754" y="18682"/>
                      <a:pt x="11851" y="18682"/>
                    </a:cubicBezTo>
                    <a:cubicBezTo>
                      <a:pt x="20001" y="18682"/>
                      <a:pt x="24175" y="13674"/>
                      <a:pt x="24175" y="13674"/>
                    </a:cubicBezTo>
                    <a:cubicBezTo>
                      <a:pt x="24175" y="13674"/>
                      <a:pt x="16402" y="11395"/>
                      <a:pt x="164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73"/>
              <p:cNvSpPr/>
              <p:nvPr/>
            </p:nvSpPr>
            <p:spPr>
              <a:xfrm>
                <a:off x="4964437" y="3047440"/>
                <a:ext cx="184371" cy="144009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10554" extrusionOk="0">
                    <a:moveTo>
                      <a:pt x="10622" y="0"/>
                    </a:moveTo>
                    <a:lnTo>
                      <a:pt x="0" y="3378"/>
                    </a:lnTo>
                    <a:cubicBezTo>
                      <a:pt x="244" y="4803"/>
                      <a:pt x="244" y="6227"/>
                      <a:pt x="41" y="7651"/>
                    </a:cubicBezTo>
                    <a:cubicBezTo>
                      <a:pt x="774" y="8506"/>
                      <a:pt x="1750" y="9157"/>
                      <a:pt x="2808" y="9524"/>
                    </a:cubicBezTo>
                    <a:cubicBezTo>
                      <a:pt x="4824" y="10220"/>
                      <a:pt x="6906" y="10553"/>
                      <a:pt x="9024" y="10553"/>
                    </a:cubicBezTo>
                    <a:cubicBezTo>
                      <a:pt x="9258" y="10553"/>
                      <a:pt x="9492" y="10549"/>
                      <a:pt x="9727" y="10541"/>
                    </a:cubicBezTo>
                    <a:cubicBezTo>
                      <a:pt x="10989" y="10500"/>
                      <a:pt x="12250" y="10297"/>
                      <a:pt x="13512" y="9971"/>
                    </a:cubicBezTo>
                    <a:cubicBezTo>
                      <a:pt x="11965" y="7896"/>
                      <a:pt x="10622" y="4721"/>
                      <a:pt x="10622" y="0"/>
                    </a:cubicBezTo>
                    <a:close/>
                  </a:path>
                </a:pathLst>
              </a:custGeom>
              <a:solidFill>
                <a:srgbClr val="DB92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73"/>
              <p:cNvSpPr/>
              <p:nvPr/>
            </p:nvSpPr>
            <p:spPr>
              <a:xfrm>
                <a:off x="4849475" y="2748115"/>
                <a:ext cx="363748" cy="393836"/>
              </a:xfrm>
              <a:custGeom>
                <a:avLst/>
                <a:gdLst/>
                <a:ahLst/>
                <a:cxnLst/>
                <a:rect l="l" t="t" r="r" b="b"/>
                <a:pathLst>
                  <a:path w="26658" h="28863" extrusionOk="0">
                    <a:moveTo>
                      <a:pt x="10338" y="1"/>
                    </a:moveTo>
                    <a:cubicBezTo>
                      <a:pt x="7123" y="6105"/>
                      <a:pt x="1" y="10867"/>
                      <a:pt x="1" y="10867"/>
                    </a:cubicBezTo>
                    <a:cubicBezTo>
                      <a:pt x="1" y="10867"/>
                      <a:pt x="716" y="28863"/>
                      <a:pt x="11174" y="28863"/>
                    </a:cubicBezTo>
                    <a:cubicBezTo>
                      <a:pt x="11301" y="28863"/>
                      <a:pt x="11429" y="28860"/>
                      <a:pt x="11559" y="28855"/>
                    </a:cubicBezTo>
                    <a:cubicBezTo>
                      <a:pt x="22222" y="28407"/>
                      <a:pt x="23280" y="17256"/>
                      <a:pt x="23280" y="17256"/>
                    </a:cubicBezTo>
                    <a:cubicBezTo>
                      <a:pt x="25193" y="17175"/>
                      <a:pt x="26658" y="15466"/>
                      <a:pt x="26454" y="13512"/>
                    </a:cubicBezTo>
                    <a:cubicBezTo>
                      <a:pt x="26346" y="11161"/>
                      <a:pt x="24910" y="10766"/>
                      <a:pt x="23957" y="10766"/>
                    </a:cubicBezTo>
                    <a:cubicBezTo>
                      <a:pt x="23475" y="10766"/>
                      <a:pt x="23117" y="10867"/>
                      <a:pt x="23117" y="10867"/>
                    </a:cubicBezTo>
                    <a:cubicBezTo>
                      <a:pt x="16565" y="8628"/>
                      <a:pt x="10338" y="1"/>
                      <a:pt x="10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73"/>
              <p:cNvSpPr/>
              <p:nvPr/>
            </p:nvSpPr>
            <p:spPr>
              <a:xfrm>
                <a:off x="5168245" y="2918041"/>
                <a:ext cx="31656" cy="48917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585" extrusionOk="0">
                    <a:moveTo>
                      <a:pt x="1302" y="1"/>
                    </a:moveTo>
                    <a:cubicBezTo>
                      <a:pt x="1099" y="42"/>
                      <a:pt x="896" y="82"/>
                      <a:pt x="733" y="204"/>
                    </a:cubicBezTo>
                    <a:cubicBezTo>
                      <a:pt x="407" y="408"/>
                      <a:pt x="163" y="774"/>
                      <a:pt x="82" y="1222"/>
                    </a:cubicBezTo>
                    <a:cubicBezTo>
                      <a:pt x="0" y="1710"/>
                      <a:pt x="41" y="2199"/>
                      <a:pt x="204" y="2687"/>
                    </a:cubicBezTo>
                    <a:cubicBezTo>
                      <a:pt x="282" y="3079"/>
                      <a:pt x="474" y="3584"/>
                      <a:pt x="961" y="3584"/>
                    </a:cubicBezTo>
                    <a:cubicBezTo>
                      <a:pt x="979" y="3584"/>
                      <a:pt x="998" y="3584"/>
                      <a:pt x="1018" y="3582"/>
                    </a:cubicBezTo>
                    <a:cubicBezTo>
                      <a:pt x="2035" y="3501"/>
                      <a:pt x="2320" y="2199"/>
                      <a:pt x="1506" y="1670"/>
                    </a:cubicBezTo>
                    <a:cubicBezTo>
                      <a:pt x="1391" y="1593"/>
                      <a:pt x="1257" y="1552"/>
                      <a:pt x="1127" y="1552"/>
                    </a:cubicBezTo>
                    <a:cubicBezTo>
                      <a:pt x="982" y="1552"/>
                      <a:pt x="840" y="1603"/>
                      <a:pt x="733" y="1710"/>
                    </a:cubicBezTo>
                    <a:lnTo>
                      <a:pt x="651" y="1710"/>
                    </a:lnTo>
                    <a:cubicBezTo>
                      <a:pt x="570" y="1425"/>
                      <a:pt x="651" y="1140"/>
                      <a:pt x="773" y="896"/>
                    </a:cubicBezTo>
                    <a:cubicBezTo>
                      <a:pt x="896" y="733"/>
                      <a:pt x="1018" y="611"/>
                      <a:pt x="1180" y="530"/>
                    </a:cubicBezTo>
                    <a:cubicBezTo>
                      <a:pt x="1262" y="489"/>
                      <a:pt x="1384" y="489"/>
                      <a:pt x="1465" y="449"/>
                    </a:cubicBezTo>
                    <a:cubicBezTo>
                      <a:pt x="1506" y="449"/>
                      <a:pt x="1547" y="449"/>
                      <a:pt x="1587" y="408"/>
                    </a:cubicBezTo>
                    <a:lnTo>
                      <a:pt x="1669" y="408"/>
                    </a:lnTo>
                    <a:cubicBezTo>
                      <a:pt x="1750" y="408"/>
                      <a:pt x="1832" y="286"/>
                      <a:pt x="1750" y="245"/>
                    </a:cubicBezTo>
                    <a:cubicBezTo>
                      <a:pt x="1628" y="82"/>
                      <a:pt x="1465" y="1"/>
                      <a:pt x="1302" y="1"/>
                    </a:cubicBezTo>
                    <a:close/>
                  </a:path>
                </a:pathLst>
              </a:custGeom>
              <a:solidFill>
                <a:srgbClr val="DB92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73"/>
              <p:cNvSpPr/>
              <p:nvPr/>
            </p:nvSpPr>
            <p:spPr>
              <a:xfrm>
                <a:off x="4852818" y="2902840"/>
                <a:ext cx="321531" cy="245119"/>
              </a:xfrm>
              <a:custGeom>
                <a:avLst/>
                <a:gdLst/>
                <a:ahLst/>
                <a:cxnLst/>
                <a:rect l="l" t="t" r="r" b="b"/>
                <a:pathLst>
                  <a:path w="23564" h="17964" extrusionOk="0">
                    <a:moveTo>
                      <a:pt x="22622" y="1"/>
                    </a:moveTo>
                    <a:cubicBezTo>
                      <a:pt x="22599" y="1"/>
                      <a:pt x="22574" y="6"/>
                      <a:pt x="22546" y="16"/>
                    </a:cubicBezTo>
                    <a:cubicBezTo>
                      <a:pt x="22221" y="97"/>
                      <a:pt x="22262" y="504"/>
                      <a:pt x="22221" y="749"/>
                    </a:cubicBezTo>
                    <a:cubicBezTo>
                      <a:pt x="22139" y="1115"/>
                      <a:pt x="22017" y="1481"/>
                      <a:pt x="21977" y="1847"/>
                    </a:cubicBezTo>
                    <a:cubicBezTo>
                      <a:pt x="21814" y="2580"/>
                      <a:pt x="21610" y="3272"/>
                      <a:pt x="21366" y="4004"/>
                    </a:cubicBezTo>
                    <a:cubicBezTo>
                      <a:pt x="21122" y="4696"/>
                      <a:pt x="20878" y="5347"/>
                      <a:pt x="20552" y="6039"/>
                    </a:cubicBezTo>
                    <a:lnTo>
                      <a:pt x="20512" y="6121"/>
                    </a:lnTo>
                    <a:cubicBezTo>
                      <a:pt x="18599" y="4533"/>
                      <a:pt x="12454" y="3923"/>
                      <a:pt x="9686" y="3923"/>
                    </a:cubicBezTo>
                    <a:cubicBezTo>
                      <a:pt x="7081" y="3923"/>
                      <a:pt x="2523" y="4696"/>
                      <a:pt x="1425" y="5917"/>
                    </a:cubicBezTo>
                    <a:lnTo>
                      <a:pt x="1343" y="5795"/>
                    </a:lnTo>
                    <a:cubicBezTo>
                      <a:pt x="1180" y="5551"/>
                      <a:pt x="1058" y="5347"/>
                      <a:pt x="936" y="5103"/>
                    </a:cubicBezTo>
                    <a:cubicBezTo>
                      <a:pt x="896" y="5063"/>
                      <a:pt x="855" y="4981"/>
                      <a:pt x="855" y="4940"/>
                    </a:cubicBezTo>
                    <a:cubicBezTo>
                      <a:pt x="814" y="4900"/>
                      <a:pt x="814" y="4859"/>
                      <a:pt x="814" y="4859"/>
                    </a:cubicBezTo>
                    <a:cubicBezTo>
                      <a:pt x="814" y="4859"/>
                      <a:pt x="788" y="4807"/>
                      <a:pt x="798" y="4807"/>
                    </a:cubicBezTo>
                    <a:lnTo>
                      <a:pt x="798" y="4807"/>
                    </a:lnTo>
                    <a:cubicBezTo>
                      <a:pt x="801" y="4807"/>
                      <a:pt x="806" y="4810"/>
                      <a:pt x="814" y="4818"/>
                    </a:cubicBezTo>
                    <a:cubicBezTo>
                      <a:pt x="733" y="4615"/>
                      <a:pt x="692" y="4452"/>
                      <a:pt x="448" y="4330"/>
                    </a:cubicBezTo>
                    <a:cubicBezTo>
                      <a:pt x="366" y="4330"/>
                      <a:pt x="285" y="4208"/>
                      <a:pt x="204" y="4208"/>
                    </a:cubicBezTo>
                    <a:cubicBezTo>
                      <a:pt x="122" y="4249"/>
                      <a:pt x="122" y="4330"/>
                      <a:pt x="82" y="4411"/>
                    </a:cubicBezTo>
                    <a:lnTo>
                      <a:pt x="41" y="4533"/>
                    </a:lnTo>
                    <a:cubicBezTo>
                      <a:pt x="0" y="4615"/>
                      <a:pt x="0" y="4737"/>
                      <a:pt x="0" y="4859"/>
                    </a:cubicBezTo>
                    <a:cubicBezTo>
                      <a:pt x="41" y="4940"/>
                      <a:pt x="82" y="5063"/>
                      <a:pt x="122" y="5185"/>
                    </a:cubicBezTo>
                    <a:cubicBezTo>
                      <a:pt x="204" y="5388"/>
                      <a:pt x="326" y="5551"/>
                      <a:pt x="407" y="5754"/>
                    </a:cubicBezTo>
                    <a:cubicBezTo>
                      <a:pt x="529" y="5917"/>
                      <a:pt x="651" y="6080"/>
                      <a:pt x="773" y="6243"/>
                    </a:cubicBezTo>
                    <a:cubicBezTo>
                      <a:pt x="855" y="6406"/>
                      <a:pt x="1018" y="6568"/>
                      <a:pt x="1180" y="6650"/>
                    </a:cubicBezTo>
                    <a:cubicBezTo>
                      <a:pt x="1180" y="6935"/>
                      <a:pt x="1180" y="7179"/>
                      <a:pt x="1221" y="7423"/>
                    </a:cubicBezTo>
                    <a:lnTo>
                      <a:pt x="1099" y="7382"/>
                    </a:lnTo>
                    <a:cubicBezTo>
                      <a:pt x="1058" y="7382"/>
                      <a:pt x="1018" y="7342"/>
                      <a:pt x="1018" y="7342"/>
                    </a:cubicBezTo>
                    <a:lnTo>
                      <a:pt x="855" y="7342"/>
                    </a:lnTo>
                    <a:lnTo>
                      <a:pt x="773" y="7301"/>
                    </a:lnTo>
                    <a:cubicBezTo>
                      <a:pt x="733" y="7301"/>
                      <a:pt x="651" y="7260"/>
                      <a:pt x="611" y="7260"/>
                    </a:cubicBezTo>
                    <a:cubicBezTo>
                      <a:pt x="529" y="7260"/>
                      <a:pt x="489" y="7301"/>
                      <a:pt x="489" y="7382"/>
                    </a:cubicBezTo>
                    <a:cubicBezTo>
                      <a:pt x="529" y="7464"/>
                      <a:pt x="570" y="7545"/>
                      <a:pt x="611" y="7626"/>
                    </a:cubicBezTo>
                    <a:lnTo>
                      <a:pt x="611" y="7667"/>
                    </a:lnTo>
                    <a:cubicBezTo>
                      <a:pt x="611" y="7708"/>
                      <a:pt x="611" y="7749"/>
                      <a:pt x="651" y="7789"/>
                    </a:cubicBezTo>
                    <a:lnTo>
                      <a:pt x="733" y="7871"/>
                    </a:lnTo>
                    <a:lnTo>
                      <a:pt x="814" y="7993"/>
                    </a:lnTo>
                    <a:cubicBezTo>
                      <a:pt x="896" y="8074"/>
                      <a:pt x="1018" y="8156"/>
                      <a:pt x="1099" y="8196"/>
                    </a:cubicBezTo>
                    <a:cubicBezTo>
                      <a:pt x="1180" y="8237"/>
                      <a:pt x="1262" y="8278"/>
                      <a:pt x="1343" y="8318"/>
                    </a:cubicBezTo>
                    <a:cubicBezTo>
                      <a:pt x="2073" y="11888"/>
                      <a:pt x="5027" y="17964"/>
                      <a:pt x="11453" y="17964"/>
                    </a:cubicBezTo>
                    <a:cubicBezTo>
                      <a:pt x="11475" y="17964"/>
                      <a:pt x="11496" y="17964"/>
                      <a:pt x="11517" y="17964"/>
                    </a:cubicBezTo>
                    <a:cubicBezTo>
                      <a:pt x="17581" y="17882"/>
                      <a:pt x="20674" y="12266"/>
                      <a:pt x="21122" y="8807"/>
                    </a:cubicBezTo>
                    <a:lnTo>
                      <a:pt x="21570" y="8603"/>
                    </a:lnTo>
                    <a:cubicBezTo>
                      <a:pt x="21936" y="8400"/>
                      <a:pt x="22302" y="8196"/>
                      <a:pt x="22669" y="7952"/>
                    </a:cubicBezTo>
                    <a:cubicBezTo>
                      <a:pt x="22872" y="7871"/>
                      <a:pt x="23035" y="7749"/>
                      <a:pt x="23198" y="7626"/>
                    </a:cubicBezTo>
                    <a:cubicBezTo>
                      <a:pt x="23320" y="7545"/>
                      <a:pt x="23401" y="7464"/>
                      <a:pt x="23442" y="7342"/>
                    </a:cubicBezTo>
                    <a:cubicBezTo>
                      <a:pt x="23482" y="7260"/>
                      <a:pt x="23523" y="7220"/>
                      <a:pt x="23523" y="7138"/>
                    </a:cubicBezTo>
                    <a:lnTo>
                      <a:pt x="23523" y="7097"/>
                    </a:lnTo>
                    <a:lnTo>
                      <a:pt x="23523" y="7057"/>
                    </a:lnTo>
                    <a:cubicBezTo>
                      <a:pt x="23564" y="6975"/>
                      <a:pt x="23482" y="6853"/>
                      <a:pt x="23401" y="6853"/>
                    </a:cubicBezTo>
                    <a:lnTo>
                      <a:pt x="23320" y="6813"/>
                    </a:lnTo>
                    <a:lnTo>
                      <a:pt x="23198" y="6813"/>
                    </a:lnTo>
                    <a:cubicBezTo>
                      <a:pt x="23116" y="6813"/>
                      <a:pt x="23035" y="6853"/>
                      <a:pt x="22953" y="6853"/>
                    </a:cubicBezTo>
                    <a:cubicBezTo>
                      <a:pt x="22791" y="6935"/>
                      <a:pt x="22628" y="7057"/>
                      <a:pt x="22465" y="7179"/>
                    </a:cubicBezTo>
                    <a:cubicBezTo>
                      <a:pt x="22180" y="7342"/>
                      <a:pt x="21895" y="7545"/>
                      <a:pt x="21610" y="7667"/>
                    </a:cubicBezTo>
                    <a:lnTo>
                      <a:pt x="21203" y="7911"/>
                    </a:lnTo>
                    <a:cubicBezTo>
                      <a:pt x="21203" y="7545"/>
                      <a:pt x="21163" y="7179"/>
                      <a:pt x="21041" y="6813"/>
                    </a:cubicBezTo>
                    <a:lnTo>
                      <a:pt x="21122" y="6690"/>
                    </a:lnTo>
                    <a:cubicBezTo>
                      <a:pt x="21488" y="5917"/>
                      <a:pt x="21814" y="5144"/>
                      <a:pt x="22058" y="4371"/>
                    </a:cubicBezTo>
                    <a:cubicBezTo>
                      <a:pt x="22343" y="3557"/>
                      <a:pt x="22546" y="2743"/>
                      <a:pt x="22669" y="1929"/>
                    </a:cubicBezTo>
                    <a:cubicBezTo>
                      <a:pt x="22750" y="1522"/>
                      <a:pt x="22791" y="1074"/>
                      <a:pt x="22831" y="667"/>
                    </a:cubicBezTo>
                    <a:cubicBezTo>
                      <a:pt x="22831" y="556"/>
                      <a:pt x="22865" y="1"/>
                      <a:pt x="226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73"/>
              <p:cNvSpPr/>
              <p:nvPr/>
            </p:nvSpPr>
            <p:spPr>
              <a:xfrm>
                <a:off x="4896688" y="2862723"/>
                <a:ext cx="48876" cy="21709"/>
              </a:xfrm>
              <a:custGeom>
                <a:avLst/>
                <a:gdLst/>
                <a:ahLst/>
                <a:cxnLst/>
                <a:rect l="l" t="t" r="r" b="b"/>
                <a:pathLst>
                  <a:path w="3582" h="1591" extrusionOk="0">
                    <a:moveTo>
                      <a:pt x="2008" y="0"/>
                    </a:moveTo>
                    <a:cubicBezTo>
                      <a:pt x="1627" y="0"/>
                      <a:pt x="1256" y="110"/>
                      <a:pt x="936" y="270"/>
                    </a:cubicBezTo>
                    <a:cubicBezTo>
                      <a:pt x="692" y="392"/>
                      <a:pt x="489" y="555"/>
                      <a:pt x="326" y="758"/>
                    </a:cubicBezTo>
                    <a:cubicBezTo>
                      <a:pt x="244" y="881"/>
                      <a:pt x="163" y="1003"/>
                      <a:pt x="82" y="1125"/>
                    </a:cubicBezTo>
                    <a:cubicBezTo>
                      <a:pt x="0" y="1328"/>
                      <a:pt x="122" y="1572"/>
                      <a:pt x="367" y="1572"/>
                    </a:cubicBezTo>
                    <a:cubicBezTo>
                      <a:pt x="380" y="1586"/>
                      <a:pt x="398" y="1590"/>
                      <a:pt x="419" y="1590"/>
                    </a:cubicBezTo>
                    <a:cubicBezTo>
                      <a:pt x="461" y="1590"/>
                      <a:pt x="516" y="1572"/>
                      <a:pt x="570" y="1572"/>
                    </a:cubicBezTo>
                    <a:cubicBezTo>
                      <a:pt x="611" y="1532"/>
                      <a:pt x="692" y="1491"/>
                      <a:pt x="733" y="1450"/>
                    </a:cubicBezTo>
                    <a:lnTo>
                      <a:pt x="774" y="1450"/>
                    </a:lnTo>
                    <a:cubicBezTo>
                      <a:pt x="814" y="1410"/>
                      <a:pt x="896" y="1369"/>
                      <a:pt x="936" y="1328"/>
                    </a:cubicBezTo>
                    <a:lnTo>
                      <a:pt x="1058" y="1288"/>
                    </a:lnTo>
                    <a:lnTo>
                      <a:pt x="1140" y="1247"/>
                    </a:lnTo>
                    <a:lnTo>
                      <a:pt x="1221" y="1247"/>
                    </a:lnTo>
                    <a:lnTo>
                      <a:pt x="1384" y="1206"/>
                    </a:lnTo>
                    <a:lnTo>
                      <a:pt x="1913" y="1206"/>
                    </a:lnTo>
                    <a:lnTo>
                      <a:pt x="2076" y="1247"/>
                    </a:lnTo>
                    <a:lnTo>
                      <a:pt x="2198" y="1288"/>
                    </a:lnTo>
                    <a:lnTo>
                      <a:pt x="2239" y="1288"/>
                    </a:lnTo>
                    <a:cubicBezTo>
                      <a:pt x="2391" y="1379"/>
                      <a:pt x="2567" y="1425"/>
                      <a:pt x="2731" y="1425"/>
                    </a:cubicBezTo>
                    <a:cubicBezTo>
                      <a:pt x="2785" y="1425"/>
                      <a:pt x="2839" y="1420"/>
                      <a:pt x="2890" y="1410"/>
                    </a:cubicBezTo>
                    <a:cubicBezTo>
                      <a:pt x="3378" y="1369"/>
                      <a:pt x="3582" y="799"/>
                      <a:pt x="3256" y="474"/>
                    </a:cubicBezTo>
                    <a:cubicBezTo>
                      <a:pt x="3134" y="270"/>
                      <a:pt x="2971" y="148"/>
                      <a:pt x="2768" y="107"/>
                    </a:cubicBezTo>
                    <a:cubicBezTo>
                      <a:pt x="2605" y="67"/>
                      <a:pt x="2483" y="26"/>
                      <a:pt x="2320" y="26"/>
                    </a:cubicBezTo>
                    <a:cubicBezTo>
                      <a:pt x="2216" y="9"/>
                      <a:pt x="2111" y="0"/>
                      <a:pt x="2008" y="0"/>
                    </a:cubicBezTo>
                    <a:close/>
                  </a:path>
                </a:pathLst>
              </a:custGeom>
              <a:solidFill>
                <a:srgbClr val="38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73"/>
              <p:cNvSpPr/>
              <p:nvPr/>
            </p:nvSpPr>
            <p:spPr>
              <a:xfrm>
                <a:off x="4917238" y="2878060"/>
                <a:ext cx="559" cy="14"/>
              </a:xfrm>
              <a:custGeom>
                <a:avLst/>
                <a:gdLst/>
                <a:ahLst/>
                <a:cxnLst/>
                <a:rect l="l" t="t" r="r" b="b"/>
                <a:pathLst>
                  <a:path w="41" h="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41" y="1"/>
                      <a:pt x="41" y="1"/>
                    </a:cubicBezTo>
                    <a:close/>
                  </a:path>
                </a:pathLst>
              </a:custGeom>
              <a:solidFill>
                <a:srgbClr val="492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73"/>
              <p:cNvSpPr/>
              <p:nvPr/>
            </p:nvSpPr>
            <p:spPr>
              <a:xfrm>
                <a:off x="4916678" y="2898051"/>
                <a:ext cx="23892" cy="38001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785" extrusionOk="0">
                    <a:moveTo>
                      <a:pt x="855" y="1"/>
                    </a:moveTo>
                    <a:cubicBezTo>
                      <a:pt x="611" y="1"/>
                      <a:pt x="407" y="82"/>
                      <a:pt x="245" y="245"/>
                    </a:cubicBezTo>
                    <a:cubicBezTo>
                      <a:pt x="82" y="408"/>
                      <a:pt x="0" y="611"/>
                      <a:pt x="0" y="815"/>
                    </a:cubicBezTo>
                    <a:lnTo>
                      <a:pt x="0" y="1385"/>
                    </a:lnTo>
                    <a:cubicBezTo>
                      <a:pt x="0" y="1507"/>
                      <a:pt x="41" y="1669"/>
                      <a:pt x="41" y="1791"/>
                    </a:cubicBezTo>
                    <a:lnTo>
                      <a:pt x="41" y="1873"/>
                    </a:lnTo>
                    <a:lnTo>
                      <a:pt x="41" y="2036"/>
                    </a:lnTo>
                    <a:cubicBezTo>
                      <a:pt x="82" y="2117"/>
                      <a:pt x="82" y="2239"/>
                      <a:pt x="163" y="2321"/>
                    </a:cubicBezTo>
                    <a:lnTo>
                      <a:pt x="204" y="2402"/>
                    </a:lnTo>
                    <a:cubicBezTo>
                      <a:pt x="285" y="2524"/>
                      <a:pt x="367" y="2605"/>
                      <a:pt x="489" y="2687"/>
                    </a:cubicBezTo>
                    <a:cubicBezTo>
                      <a:pt x="608" y="2753"/>
                      <a:pt x="740" y="2785"/>
                      <a:pt x="871" y="2785"/>
                    </a:cubicBezTo>
                    <a:cubicBezTo>
                      <a:pt x="1143" y="2785"/>
                      <a:pt x="1410" y="2649"/>
                      <a:pt x="1547" y="2402"/>
                    </a:cubicBezTo>
                    <a:cubicBezTo>
                      <a:pt x="1547" y="2402"/>
                      <a:pt x="1547" y="2361"/>
                      <a:pt x="1588" y="2321"/>
                    </a:cubicBezTo>
                    <a:lnTo>
                      <a:pt x="1669" y="2117"/>
                    </a:lnTo>
                    <a:lnTo>
                      <a:pt x="1710" y="1914"/>
                    </a:lnTo>
                    <a:cubicBezTo>
                      <a:pt x="1750" y="1873"/>
                      <a:pt x="1750" y="1791"/>
                      <a:pt x="1750" y="1751"/>
                    </a:cubicBezTo>
                    <a:lnTo>
                      <a:pt x="1710" y="1425"/>
                    </a:lnTo>
                    <a:lnTo>
                      <a:pt x="1669" y="815"/>
                    </a:lnTo>
                    <a:cubicBezTo>
                      <a:pt x="1628" y="611"/>
                      <a:pt x="1547" y="408"/>
                      <a:pt x="1425" y="245"/>
                    </a:cubicBezTo>
                    <a:cubicBezTo>
                      <a:pt x="1262" y="82"/>
                      <a:pt x="1058" y="1"/>
                      <a:pt x="855" y="1"/>
                    </a:cubicBezTo>
                    <a:close/>
                  </a:path>
                </a:pathLst>
              </a:custGeom>
              <a:solidFill>
                <a:srgbClr val="38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73"/>
              <p:cNvSpPr/>
              <p:nvPr/>
            </p:nvSpPr>
            <p:spPr>
              <a:xfrm>
                <a:off x="5038845" y="2862723"/>
                <a:ext cx="49436" cy="21709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1591" extrusionOk="0">
                    <a:moveTo>
                      <a:pt x="1615" y="0"/>
                    </a:moveTo>
                    <a:cubicBezTo>
                      <a:pt x="1512" y="0"/>
                      <a:pt x="1407" y="9"/>
                      <a:pt x="1303" y="26"/>
                    </a:cubicBezTo>
                    <a:cubicBezTo>
                      <a:pt x="1181" y="26"/>
                      <a:pt x="1018" y="67"/>
                      <a:pt x="896" y="107"/>
                    </a:cubicBezTo>
                    <a:cubicBezTo>
                      <a:pt x="652" y="148"/>
                      <a:pt x="489" y="270"/>
                      <a:pt x="367" y="474"/>
                    </a:cubicBezTo>
                    <a:cubicBezTo>
                      <a:pt x="1" y="799"/>
                      <a:pt x="245" y="1410"/>
                      <a:pt x="733" y="1450"/>
                    </a:cubicBezTo>
                    <a:cubicBezTo>
                      <a:pt x="784" y="1460"/>
                      <a:pt x="838" y="1466"/>
                      <a:pt x="892" y="1466"/>
                    </a:cubicBezTo>
                    <a:cubicBezTo>
                      <a:pt x="1056" y="1466"/>
                      <a:pt x="1232" y="1420"/>
                      <a:pt x="1384" y="1328"/>
                    </a:cubicBezTo>
                    <a:lnTo>
                      <a:pt x="1425" y="1328"/>
                    </a:lnTo>
                    <a:lnTo>
                      <a:pt x="1547" y="1288"/>
                    </a:lnTo>
                    <a:lnTo>
                      <a:pt x="1710" y="1247"/>
                    </a:lnTo>
                    <a:lnTo>
                      <a:pt x="2239" y="1247"/>
                    </a:lnTo>
                    <a:lnTo>
                      <a:pt x="2402" y="1288"/>
                    </a:lnTo>
                    <a:lnTo>
                      <a:pt x="2483" y="1288"/>
                    </a:lnTo>
                    <a:lnTo>
                      <a:pt x="2565" y="1328"/>
                    </a:lnTo>
                    <a:lnTo>
                      <a:pt x="2687" y="1369"/>
                    </a:lnTo>
                    <a:cubicBezTo>
                      <a:pt x="2727" y="1410"/>
                      <a:pt x="2809" y="1450"/>
                      <a:pt x="2850" y="1491"/>
                    </a:cubicBezTo>
                    <a:lnTo>
                      <a:pt x="2931" y="1491"/>
                    </a:lnTo>
                    <a:cubicBezTo>
                      <a:pt x="2972" y="1491"/>
                      <a:pt x="3012" y="1532"/>
                      <a:pt x="3053" y="1572"/>
                    </a:cubicBezTo>
                    <a:cubicBezTo>
                      <a:pt x="3107" y="1572"/>
                      <a:pt x="3162" y="1590"/>
                      <a:pt x="3216" y="1590"/>
                    </a:cubicBezTo>
                    <a:cubicBezTo>
                      <a:pt x="3243" y="1590"/>
                      <a:pt x="3270" y="1586"/>
                      <a:pt x="3297" y="1572"/>
                    </a:cubicBezTo>
                    <a:cubicBezTo>
                      <a:pt x="3501" y="1572"/>
                      <a:pt x="3623" y="1328"/>
                      <a:pt x="3541" y="1125"/>
                    </a:cubicBezTo>
                    <a:cubicBezTo>
                      <a:pt x="3501" y="1003"/>
                      <a:pt x="3419" y="881"/>
                      <a:pt x="3297" y="758"/>
                    </a:cubicBezTo>
                    <a:cubicBezTo>
                      <a:pt x="3134" y="555"/>
                      <a:pt x="2931" y="392"/>
                      <a:pt x="2687" y="270"/>
                    </a:cubicBezTo>
                    <a:cubicBezTo>
                      <a:pt x="2367" y="110"/>
                      <a:pt x="1996" y="0"/>
                      <a:pt x="1615" y="0"/>
                    </a:cubicBezTo>
                    <a:close/>
                  </a:path>
                </a:pathLst>
              </a:custGeom>
              <a:solidFill>
                <a:srgbClr val="38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73"/>
              <p:cNvSpPr/>
              <p:nvPr/>
            </p:nvSpPr>
            <p:spPr>
              <a:xfrm>
                <a:off x="5067719" y="2878060"/>
                <a:ext cx="573" cy="14"/>
              </a:xfrm>
              <a:custGeom>
                <a:avLst/>
                <a:gdLst/>
                <a:ahLst/>
                <a:cxnLst/>
                <a:rect l="l" t="t" r="r" b="b"/>
                <a:pathLst>
                  <a:path w="42" h="1" extrusionOk="0">
                    <a:moveTo>
                      <a:pt x="42" y="1"/>
                    </a:moveTo>
                    <a:lnTo>
                      <a:pt x="42" y="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492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73"/>
              <p:cNvSpPr/>
              <p:nvPr/>
            </p:nvSpPr>
            <p:spPr>
              <a:xfrm>
                <a:off x="5053842" y="2898051"/>
                <a:ext cx="23892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769" extrusionOk="0">
                    <a:moveTo>
                      <a:pt x="896" y="1"/>
                    </a:moveTo>
                    <a:cubicBezTo>
                      <a:pt x="692" y="1"/>
                      <a:pt x="489" y="82"/>
                      <a:pt x="326" y="245"/>
                    </a:cubicBezTo>
                    <a:cubicBezTo>
                      <a:pt x="163" y="408"/>
                      <a:pt x="82" y="611"/>
                      <a:pt x="82" y="815"/>
                    </a:cubicBezTo>
                    <a:lnTo>
                      <a:pt x="41" y="1425"/>
                    </a:lnTo>
                    <a:lnTo>
                      <a:pt x="1" y="1751"/>
                    </a:lnTo>
                    <a:cubicBezTo>
                      <a:pt x="1" y="1791"/>
                      <a:pt x="1" y="1873"/>
                      <a:pt x="41" y="1914"/>
                    </a:cubicBezTo>
                    <a:lnTo>
                      <a:pt x="41" y="2117"/>
                    </a:lnTo>
                    <a:lnTo>
                      <a:pt x="123" y="2321"/>
                    </a:lnTo>
                    <a:cubicBezTo>
                      <a:pt x="163" y="2361"/>
                      <a:pt x="163" y="2402"/>
                      <a:pt x="163" y="2402"/>
                    </a:cubicBezTo>
                    <a:cubicBezTo>
                      <a:pt x="326" y="2646"/>
                      <a:pt x="570" y="2768"/>
                      <a:pt x="855" y="2768"/>
                    </a:cubicBezTo>
                    <a:cubicBezTo>
                      <a:pt x="977" y="2768"/>
                      <a:pt x="1140" y="2728"/>
                      <a:pt x="1262" y="2687"/>
                    </a:cubicBezTo>
                    <a:cubicBezTo>
                      <a:pt x="1384" y="2605"/>
                      <a:pt x="1466" y="2524"/>
                      <a:pt x="1547" y="2402"/>
                    </a:cubicBezTo>
                    <a:lnTo>
                      <a:pt x="1588" y="2321"/>
                    </a:lnTo>
                    <a:cubicBezTo>
                      <a:pt x="1628" y="2239"/>
                      <a:pt x="1669" y="2117"/>
                      <a:pt x="1669" y="2036"/>
                    </a:cubicBezTo>
                    <a:lnTo>
                      <a:pt x="1669" y="1873"/>
                    </a:lnTo>
                    <a:lnTo>
                      <a:pt x="1669" y="1791"/>
                    </a:lnTo>
                    <a:cubicBezTo>
                      <a:pt x="1710" y="1669"/>
                      <a:pt x="1710" y="1507"/>
                      <a:pt x="1751" y="1385"/>
                    </a:cubicBezTo>
                    <a:lnTo>
                      <a:pt x="1751" y="815"/>
                    </a:lnTo>
                    <a:cubicBezTo>
                      <a:pt x="1710" y="611"/>
                      <a:pt x="1628" y="408"/>
                      <a:pt x="1506" y="245"/>
                    </a:cubicBezTo>
                    <a:cubicBezTo>
                      <a:pt x="1344" y="82"/>
                      <a:pt x="1140" y="1"/>
                      <a:pt x="896" y="1"/>
                    </a:cubicBezTo>
                    <a:close/>
                  </a:path>
                </a:pathLst>
              </a:custGeom>
              <a:solidFill>
                <a:srgbClr val="38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73"/>
              <p:cNvSpPr/>
              <p:nvPr/>
            </p:nvSpPr>
            <p:spPr>
              <a:xfrm>
                <a:off x="5080505" y="2932273"/>
                <a:ext cx="53870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2655" extrusionOk="0">
                    <a:moveTo>
                      <a:pt x="1944" y="0"/>
                    </a:moveTo>
                    <a:cubicBezTo>
                      <a:pt x="1676" y="0"/>
                      <a:pt x="1408" y="38"/>
                      <a:pt x="1140" y="97"/>
                    </a:cubicBezTo>
                    <a:cubicBezTo>
                      <a:pt x="977" y="179"/>
                      <a:pt x="773" y="260"/>
                      <a:pt x="610" y="382"/>
                    </a:cubicBezTo>
                    <a:cubicBezTo>
                      <a:pt x="407" y="504"/>
                      <a:pt x="244" y="708"/>
                      <a:pt x="122" y="952"/>
                    </a:cubicBezTo>
                    <a:cubicBezTo>
                      <a:pt x="0" y="1318"/>
                      <a:pt x="81" y="1685"/>
                      <a:pt x="326" y="1970"/>
                    </a:cubicBezTo>
                    <a:cubicBezTo>
                      <a:pt x="488" y="2173"/>
                      <a:pt x="692" y="2295"/>
                      <a:pt x="936" y="2417"/>
                    </a:cubicBezTo>
                    <a:cubicBezTo>
                      <a:pt x="1251" y="2567"/>
                      <a:pt x="1654" y="2655"/>
                      <a:pt x="2060" y="2655"/>
                    </a:cubicBezTo>
                    <a:cubicBezTo>
                      <a:pt x="2649" y="2655"/>
                      <a:pt x="3244" y="2468"/>
                      <a:pt x="3581" y="2010"/>
                    </a:cubicBezTo>
                    <a:cubicBezTo>
                      <a:pt x="3948" y="1563"/>
                      <a:pt x="3907" y="911"/>
                      <a:pt x="3500" y="504"/>
                    </a:cubicBezTo>
                    <a:cubicBezTo>
                      <a:pt x="3337" y="342"/>
                      <a:pt x="3134" y="179"/>
                      <a:pt x="2890" y="138"/>
                    </a:cubicBezTo>
                    <a:cubicBezTo>
                      <a:pt x="2686" y="57"/>
                      <a:pt x="2442" y="16"/>
                      <a:pt x="2238" y="16"/>
                    </a:cubicBezTo>
                    <a:cubicBezTo>
                      <a:pt x="2140" y="5"/>
                      <a:pt x="2042" y="0"/>
                      <a:pt x="1944" y="0"/>
                    </a:cubicBezTo>
                    <a:close/>
                  </a:path>
                </a:pathLst>
              </a:custGeom>
              <a:solidFill>
                <a:srgbClr val="DA8E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73"/>
              <p:cNvSpPr/>
              <p:nvPr/>
            </p:nvSpPr>
            <p:spPr>
              <a:xfrm>
                <a:off x="4857812" y="2930049"/>
                <a:ext cx="53325" cy="36268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2658" extrusionOk="0">
                    <a:moveTo>
                      <a:pt x="1964" y="1"/>
                    </a:moveTo>
                    <a:cubicBezTo>
                      <a:pt x="1689" y="1"/>
                      <a:pt x="1415" y="47"/>
                      <a:pt x="1140" y="138"/>
                    </a:cubicBezTo>
                    <a:cubicBezTo>
                      <a:pt x="936" y="179"/>
                      <a:pt x="774" y="301"/>
                      <a:pt x="611" y="423"/>
                    </a:cubicBezTo>
                    <a:cubicBezTo>
                      <a:pt x="367" y="545"/>
                      <a:pt x="204" y="749"/>
                      <a:pt x="123" y="993"/>
                    </a:cubicBezTo>
                    <a:cubicBezTo>
                      <a:pt x="0" y="1319"/>
                      <a:pt x="82" y="1726"/>
                      <a:pt x="326" y="2010"/>
                    </a:cubicBezTo>
                    <a:cubicBezTo>
                      <a:pt x="489" y="2173"/>
                      <a:pt x="692" y="2336"/>
                      <a:pt x="936" y="2417"/>
                    </a:cubicBezTo>
                    <a:cubicBezTo>
                      <a:pt x="1257" y="2569"/>
                      <a:pt x="1668" y="2658"/>
                      <a:pt x="2080" y="2658"/>
                    </a:cubicBezTo>
                    <a:cubicBezTo>
                      <a:pt x="2663" y="2658"/>
                      <a:pt x="3248" y="2480"/>
                      <a:pt x="3582" y="2051"/>
                    </a:cubicBezTo>
                    <a:cubicBezTo>
                      <a:pt x="3907" y="1563"/>
                      <a:pt x="3907" y="952"/>
                      <a:pt x="3500" y="545"/>
                    </a:cubicBezTo>
                    <a:cubicBezTo>
                      <a:pt x="3338" y="342"/>
                      <a:pt x="3093" y="220"/>
                      <a:pt x="2849" y="138"/>
                    </a:cubicBezTo>
                    <a:cubicBezTo>
                      <a:pt x="2646" y="98"/>
                      <a:pt x="2442" y="57"/>
                      <a:pt x="2239" y="16"/>
                    </a:cubicBezTo>
                    <a:cubicBezTo>
                      <a:pt x="2147" y="6"/>
                      <a:pt x="2056" y="1"/>
                      <a:pt x="1964" y="1"/>
                    </a:cubicBezTo>
                    <a:close/>
                  </a:path>
                </a:pathLst>
              </a:custGeom>
              <a:solidFill>
                <a:srgbClr val="DA8E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76" name="Google Shape;2076;p73"/>
          <p:cNvGrpSpPr/>
          <p:nvPr/>
        </p:nvGrpSpPr>
        <p:grpSpPr>
          <a:xfrm>
            <a:off x="3715597" y="1325425"/>
            <a:ext cx="1480331" cy="798013"/>
            <a:chOff x="1342268" y="4161009"/>
            <a:chExt cx="359565" cy="358094"/>
          </a:xfrm>
        </p:grpSpPr>
        <p:sp>
          <p:nvSpPr>
            <p:cNvPr id="2077" name="Google Shape;2077;p73"/>
            <p:cNvSpPr/>
            <p:nvPr/>
          </p:nvSpPr>
          <p:spPr>
            <a:xfrm>
              <a:off x="1342268" y="4371845"/>
              <a:ext cx="65077" cy="147257"/>
            </a:xfrm>
            <a:custGeom>
              <a:avLst/>
              <a:gdLst/>
              <a:ahLst/>
              <a:cxnLst/>
              <a:rect l="l" t="t" r="r" b="b"/>
              <a:pathLst>
                <a:path w="2477" h="5605" extrusionOk="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2477" y="5605"/>
                  </a:lnTo>
                  <a:lnTo>
                    <a:pt x="2477" y="354"/>
                  </a:lnTo>
                  <a:cubicBezTo>
                    <a:pt x="2477" y="160"/>
                    <a:pt x="2310" y="0"/>
                    <a:pt x="2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3"/>
            <p:cNvSpPr/>
            <p:nvPr/>
          </p:nvSpPr>
          <p:spPr>
            <a:xfrm>
              <a:off x="1342268" y="4371845"/>
              <a:ext cx="31002" cy="147257"/>
            </a:xfrm>
            <a:custGeom>
              <a:avLst/>
              <a:gdLst/>
              <a:ahLst/>
              <a:cxnLst/>
              <a:rect l="l" t="t" r="r" b="b"/>
              <a:pathLst>
                <a:path w="1180" h="5605" extrusionOk="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826" y="5605"/>
                  </a:lnTo>
                  <a:lnTo>
                    <a:pt x="826" y="354"/>
                  </a:lnTo>
                  <a:cubicBezTo>
                    <a:pt x="826" y="160"/>
                    <a:pt x="986" y="0"/>
                    <a:pt x="1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3"/>
            <p:cNvSpPr/>
            <p:nvPr/>
          </p:nvSpPr>
          <p:spPr>
            <a:xfrm>
              <a:off x="1440501" y="4335589"/>
              <a:ext cx="65077" cy="183513"/>
            </a:xfrm>
            <a:custGeom>
              <a:avLst/>
              <a:gdLst/>
              <a:ahLst/>
              <a:cxnLst/>
              <a:rect l="l" t="t" r="r" b="b"/>
              <a:pathLst>
                <a:path w="2477" h="6985" extrusionOk="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2476" y="6985"/>
                  </a:lnTo>
                  <a:lnTo>
                    <a:pt x="2476" y="354"/>
                  </a:lnTo>
                  <a:cubicBezTo>
                    <a:pt x="2476" y="153"/>
                    <a:pt x="2317" y="0"/>
                    <a:pt x="2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3"/>
            <p:cNvSpPr/>
            <p:nvPr/>
          </p:nvSpPr>
          <p:spPr>
            <a:xfrm>
              <a:off x="1440501" y="4335589"/>
              <a:ext cx="31002" cy="183513"/>
            </a:xfrm>
            <a:custGeom>
              <a:avLst/>
              <a:gdLst/>
              <a:ahLst/>
              <a:cxnLst/>
              <a:rect l="l" t="t" r="r" b="b"/>
              <a:pathLst>
                <a:path w="1180" h="6985" extrusionOk="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826" y="6985"/>
                  </a:lnTo>
                  <a:lnTo>
                    <a:pt x="826" y="354"/>
                  </a:lnTo>
                  <a:cubicBezTo>
                    <a:pt x="826" y="153"/>
                    <a:pt x="98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3"/>
            <p:cNvSpPr/>
            <p:nvPr/>
          </p:nvSpPr>
          <p:spPr>
            <a:xfrm>
              <a:off x="1538707" y="4299123"/>
              <a:ext cx="64919" cy="219980"/>
            </a:xfrm>
            <a:custGeom>
              <a:avLst/>
              <a:gdLst/>
              <a:ahLst/>
              <a:cxnLst/>
              <a:rect l="l" t="t" r="r" b="b"/>
              <a:pathLst>
                <a:path w="2471" h="8373" extrusionOk="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2470" y="8373"/>
                  </a:lnTo>
                  <a:lnTo>
                    <a:pt x="2470" y="355"/>
                  </a:lnTo>
                  <a:cubicBezTo>
                    <a:pt x="2470" y="160"/>
                    <a:pt x="2311" y="1"/>
                    <a:pt x="2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3"/>
            <p:cNvSpPr/>
            <p:nvPr/>
          </p:nvSpPr>
          <p:spPr>
            <a:xfrm>
              <a:off x="1538707" y="4299123"/>
              <a:ext cx="31002" cy="219980"/>
            </a:xfrm>
            <a:custGeom>
              <a:avLst/>
              <a:gdLst/>
              <a:ahLst/>
              <a:cxnLst/>
              <a:rect l="l" t="t" r="r" b="b"/>
              <a:pathLst>
                <a:path w="1180" h="8373" extrusionOk="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826" y="8373"/>
                  </a:lnTo>
                  <a:lnTo>
                    <a:pt x="826" y="355"/>
                  </a:lnTo>
                  <a:cubicBezTo>
                    <a:pt x="826" y="160"/>
                    <a:pt x="986" y="1"/>
                    <a:pt x="1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3"/>
            <p:cNvSpPr/>
            <p:nvPr/>
          </p:nvSpPr>
          <p:spPr>
            <a:xfrm>
              <a:off x="1636940" y="4262683"/>
              <a:ext cx="64893" cy="256420"/>
            </a:xfrm>
            <a:custGeom>
              <a:avLst/>
              <a:gdLst/>
              <a:ahLst/>
              <a:cxnLst/>
              <a:rect l="l" t="t" r="r" b="b"/>
              <a:pathLst>
                <a:path w="2470" h="9760" extrusionOk="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2470" y="9760"/>
                  </a:lnTo>
                  <a:lnTo>
                    <a:pt x="2470" y="354"/>
                  </a:lnTo>
                  <a:cubicBezTo>
                    <a:pt x="2470" y="160"/>
                    <a:pt x="2310" y="1"/>
                    <a:pt x="2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3"/>
            <p:cNvSpPr/>
            <p:nvPr/>
          </p:nvSpPr>
          <p:spPr>
            <a:xfrm>
              <a:off x="1636940" y="4262683"/>
              <a:ext cx="31002" cy="256420"/>
            </a:xfrm>
            <a:custGeom>
              <a:avLst/>
              <a:gdLst/>
              <a:ahLst/>
              <a:cxnLst/>
              <a:rect l="l" t="t" r="r" b="b"/>
              <a:pathLst>
                <a:path w="1180" h="9760" extrusionOk="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826" y="9760"/>
                  </a:lnTo>
                  <a:lnTo>
                    <a:pt x="826" y="354"/>
                  </a:lnTo>
                  <a:cubicBezTo>
                    <a:pt x="826" y="160"/>
                    <a:pt x="978" y="1"/>
                    <a:pt x="1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3"/>
            <p:cNvSpPr/>
            <p:nvPr/>
          </p:nvSpPr>
          <p:spPr>
            <a:xfrm>
              <a:off x="1357953" y="4161009"/>
              <a:ext cx="333687" cy="134699"/>
            </a:xfrm>
            <a:custGeom>
              <a:avLst/>
              <a:gdLst/>
              <a:ahLst/>
              <a:cxnLst/>
              <a:rect l="l" t="t" r="r" b="b"/>
              <a:pathLst>
                <a:path w="12701" h="5127" extrusionOk="0">
                  <a:moveTo>
                    <a:pt x="10208" y="0"/>
                  </a:moveTo>
                  <a:cubicBezTo>
                    <a:pt x="10033" y="0"/>
                    <a:pt x="9921" y="204"/>
                    <a:pt x="10030" y="354"/>
                  </a:cubicBezTo>
                  <a:lnTo>
                    <a:pt x="10391" y="874"/>
                  </a:lnTo>
                  <a:cubicBezTo>
                    <a:pt x="9177" y="1603"/>
                    <a:pt x="5292" y="3649"/>
                    <a:pt x="0" y="3649"/>
                  </a:cubicBezTo>
                  <a:lnTo>
                    <a:pt x="0" y="5126"/>
                  </a:lnTo>
                  <a:cubicBezTo>
                    <a:pt x="2879" y="5112"/>
                    <a:pt x="5729" y="4557"/>
                    <a:pt x="8400" y="3489"/>
                  </a:cubicBezTo>
                  <a:cubicBezTo>
                    <a:pt x="9378" y="3101"/>
                    <a:pt x="10328" y="2636"/>
                    <a:pt x="11237" y="2088"/>
                  </a:cubicBezTo>
                  <a:lnTo>
                    <a:pt x="11556" y="2553"/>
                  </a:lnTo>
                  <a:cubicBezTo>
                    <a:pt x="11601" y="2616"/>
                    <a:pt x="11670" y="2646"/>
                    <a:pt x="11739" y="2646"/>
                  </a:cubicBezTo>
                  <a:cubicBezTo>
                    <a:pt x="11830" y="2646"/>
                    <a:pt x="11920" y="2593"/>
                    <a:pt x="11951" y="2490"/>
                  </a:cubicBezTo>
                  <a:lnTo>
                    <a:pt x="12659" y="375"/>
                  </a:lnTo>
                  <a:cubicBezTo>
                    <a:pt x="12700" y="229"/>
                    <a:pt x="12603" y="84"/>
                    <a:pt x="12451" y="84"/>
                  </a:cubicBezTo>
                  <a:lnTo>
                    <a:pt x="10217" y="0"/>
                  </a:lnTo>
                  <a:cubicBezTo>
                    <a:pt x="10214" y="0"/>
                    <a:pt x="10211" y="0"/>
                    <a:pt x="10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6" name="Google Shape;2086;p73"/>
          <p:cNvSpPr/>
          <p:nvPr/>
        </p:nvSpPr>
        <p:spPr>
          <a:xfrm flipH="1">
            <a:off x="6831320" y="1325199"/>
            <a:ext cx="667130" cy="79820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56"/>
          <p:cNvSpPr txBox="1">
            <a:spLocks noGrp="1"/>
          </p:cNvSpPr>
          <p:nvPr>
            <p:ph type="title" idx="3"/>
          </p:nvPr>
        </p:nvSpPr>
        <p:spPr>
          <a:xfrm>
            <a:off x="522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56"/>
          <p:cNvSpPr txBox="1">
            <a:spLocks noGrp="1"/>
          </p:cNvSpPr>
          <p:nvPr>
            <p:ph type="title"/>
          </p:nvPr>
        </p:nvSpPr>
        <p:spPr>
          <a:xfrm>
            <a:off x="3051787" y="1673666"/>
            <a:ext cx="749100" cy="387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30" name="Google Shape;1330;p56"/>
          <p:cNvSpPr txBox="1">
            <a:spLocks noGrp="1"/>
          </p:cNvSpPr>
          <p:nvPr>
            <p:ph type="subTitle" idx="2"/>
          </p:nvPr>
        </p:nvSpPr>
        <p:spPr>
          <a:xfrm>
            <a:off x="4061920" y="1673666"/>
            <a:ext cx="2270700" cy="387000"/>
          </a:xfrm>
          <a:prstGeom prst="rect">
            <a:avLst/>
          </a:prstGeom>
        </p:spPr>
        <p:txBody>
          <a:bodyPr spcFirstLastPara="1" wrap="square" lIns="91425" tIns="10057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31" name="Google Shape;1331;p56"/>
          <p:cNvSpPr txBox="1">
            <a:spLocks noGrp="1"/>
          </p:cNvSpPr>
          <p:nvPr>
            <p:ph type="subTitle" idx="5"/>
          </p:nvPr>
        </p:nvSpPr>
        <p:spPr>
          <a:xfrm>
            <a:off x="4061920" y="2236481"/>
            <a:ext cx="2270700" cy="387000"/>
          </a:xfrm>
          <a:prstGeom prst="rect">
            <a:avLst/>
          </a:prstGeom>
        </p:spPr>
        <p:txBody>
          <a:bodyPr spcFirstLastPara="1" wrap="square" lIns="91425" tIns="10057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32" name="Google Shape;1332;p56"/>
          <p:cNvSpPr txBox="1">
            <a:spLocks noGrp="1"/>
          </p:cNvSpPr>
          <p:nvPr>
            <p:ph type="title" idx="6"/>
          </p:nvPr>
        </p:nvSpPr>
        <p:spPr>
          <a:xfrm>
            <a:off x="3051787" y="2236485"/>
            <a:ext cx="749100" cy="387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8"/>
          </p:nvPr>
        </p:nvSpPr>
        <p:spPr>
          <a:xfrm>
            <a:off x="4061920" y="2809655"/>
            <a:ext cx="2270700" cy="387000"/>
          </a:xfrm>
          <a:prstGeom prst="rect">
            <a:avLst/>
          </a:prstGeom>
        </p:spPr>
        <p:txBody>
          <a:bodyPr spcFirstLastPara="1" wrap="square" lIns="91425" tIns="10057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 idx="9"/>
          </p:nvPr>
        </p:nvSpPr>
        <p:spPr>
          <a:xfrm>
            <a:off x="3051787" y="2809657"/>
            <a:ext cx="749100" cy="387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35" name="Google Shape;1335;p56"/>
          <p:cNvSpPr txBox="1">
            <a:spLocks noGrp="1"/>
          </p:cNvSpPr>
          <p:nvPr>
            <p:ph type="subTitle" idx="14"/>
          </p:nvPr>
        </p:nvSpPr>
        <p:spPr>
          <a:xfrm>
            <a:off x="4061920" y="3373982"/>
            <a:ext cx="2270700" cy="387000"/>
          </a:xfrm>
          <a:prstGeom prst="rect">
            <a:avLst/>
          </a:prstGeom>
        </p:spPr>
        <p:txBody>
          <a:bodyPr spcFirstLastPara="1" wrap="square" lIns="91425" tIns="10057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336" name="Google Shape;1336;p56"/>
          <p:cNvSpPr txBox="1">
            <a:spLocks noGrp="1"/>
          </p:cNvSpPr>
          <p:nvPr>
            <p:ph type="title" idx="15"/>
          </p:nvPr>
        </p:nvSpPr>
        <p:spPr>
          <a:xfrm>
            <a:off x="3051787" y="3373983"/>
            <a:ext cx="749100" cy="387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337" name="Google Shape;1337;p56"/>
          <p:cNvCxnSpPr/>
          <p:nvPr/>
        </p:nvCxnSpPr>
        <p:spPr>
          <a:xfrm>
            <a:off x="2854563" y="1946730"/>
            <a:ext cx="2352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8" name="Google Shape;1338;p56"/>
          <p:cNvCxnSpPr/>
          <p:nvPr/>
        </p:nvCxnSpPr>
        <p:spPr>
          <a:xfrm>
            <a:off x="2854563" y="2518413"/>
            <a:ext cx="2352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9" name="Google Shape;1339;p56"/>
          <p:cNvCxnSpPr/>
          <p:nvPr/>
        </p:nvCxnSpPr>
        <p:spPr>
          <a:xfrm>
            <a:off x="2854563" y="3082719"/>
            <a:ext cx="2352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0" name="Google Shape;1340;p56"/>
          <p:cNvCxnSpPr/>
          <p:nvPr/>
        </p:nvCxnSpPr>
        <p:spPr>
          <a:xfrm>
            <a:off x="2854563" y="3642651"/>
            <a:ext cx="2352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56"/>
          <p:cNvCxnSpPr/>
          <p:nvPr/>
        </p:nvCxnSpPr>
        <p:spPr>
          <a:xfrm>
            <a:off x="3770714" y="1946724"/>
            <a:ext cx="2370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2" name="Google Shape;1342;p56"/>
          <p:cNvCxnSpPr/>
          <p:nvPr/>
        </p:nvCxnSpPr>
        <p:spPr>
          <a:xfrm>
            <a:off x="3770714" y="2518408"/>
            <a:ext cx="2370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3" name="Google Shape;1343;p56"/>
          <p:cNvCxnSpPr/>
          <p:nvPr/>
        </p:nvCxnSpPr>
        <p:spPr>
          <a:xfrm>
            <a:off x="3770714" y="3082716"/>
            <a:ext cx="2370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56"/>
          <p:cNvCxnSpPr/>
          <p:nvPr/>
        </p:nvCxnSpPr>
        <p:spPr>
          <a:xfrm>
            <a:off x="3770714" y="3642649"/>
            <a:ext cx="2370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56"/>
          <p:cNvCxnSpPr/>
          <p:nvPr/>
        </p:nvCxnSpPr>
        <p:spPr>
          <a:xfrm>
            <a:off x="2854563" y="4131791"/>
            <a:ext cx="2352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6" name="Google Shape;1346;p56"/>
          <p:cNvSpPr txBox="1">
            <a:spLocks noGrp="1"/>
          </p:cNvSpPr>
          <p:nvPr>
            <p:ph type="title" idx="15"/>
          </p:nvPr>
        </p:nvSpPr>
        <p:spPr>
          <a:xfrm>
            <a:off x="3051787" y="3938294"/>
            <a:ext cx="749100" cy="387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1347" name="Google Shape;1347;p56"/>
          <p:cNvCxnSpPr/>
          <p:nvPr/>
        </p:nvCxnSpPr>
        <p:spPr>
          <a:xfrm>
            <a:off x="3770714" y="4131788"/>
            <a:ext cx="2370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8" name="Google Shape;1348;p56"/>
          <p:cNvSpPr txBox="1">
            <a:spLocks noGrp="1"/>
          </p:cNvSpPr>
          <p:nvPr>
            <p:ph type="subTitle" idx="14"/>
          </p:nvPr>
        </p:nvSpPr>
        <p:spPr>
          <a:xfrm>
            <a:off x="4061919" y="3891314"/>
            <a:ext cx="2270700" cy="387000"/>
          </a:xfrm>
          <a:prstGeom prst="rect">
            <a:avLst/>
          </a:prstGeom>
        </p:spPr>
        <p:txBody>
          <a:bodyPr spcFirstLastPara="1" wrap="square" lIns="91425" tIns="10057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349" name="Google Shape;1349;p56"/>
          <p:cNvGrpSpPr/>
          <p:nvPr/>
        </p:nvGrpSpPr>
        <p:grpSpPr>
          <a:xfrm>
            <a:off x="244336" y="1995836"/>
            <a:ext cx="1780110" cy="2437595"/>
            <a:chOff x="1386738" y="2153500"/>
            <a:chExt cx="1433492" cy="1765222"/>
          </a:xfrm>
        </p:grpSpPr>
        <p:sp>
          <p:nvSpPr>
            <p:cNvPr id="1350" name="Google Shape;1350;p56"/>
            <p:cNvSpPr/>
            <p:nvPr/>
          </p:nvSpPr>
          <p:spPr>
            <a:xfrm>
              <a:off x="2305489" y="2153500"/>
              <a:ext cx="514741" cy="490733"/>
            </a:xfrm>
            <a:custGeom>
              <a:avLst/>
              <a:gdLst/>
              <a:ahLst/>
              <a:cxnLst/>
              <a:rect l="l" t="t" r="r" b="b"/>
              <a:pathLst>
                <a:path w="13679" h="13041" extrusionOk="0">
                  <a:moveTo>
                    <a:pt x="10333" y="1"/>
                  </a:moveTo>
                  <a:cubicBezTo>
                    <a:pt x="9495" y="1"/>
                    <a:pt x="8686" y="581"/>
                    <a:pt x="8524" y="1519"/>
                  </a:cubicBezTo>
                  <a:cubicBezTo>
                    <a:pt x="8432" y="1531"/>
                    <a:pt x="8351" y="1554"/>
                    <a:pt x="8258" y="1577"/>
                  </a:cubicBezTo>
                  <a:cubicBezTo>
                    <a:pt x="7772" y="1716"/>
                    <a:pt x="7366" y="2063"/>
                    <a:pt x="7135" y="2527"/>
                  </a:cubicBezTo>
                  <a:cubicBezTo>
                    <a:pt x="7111" y="2527"/>
                    <a:pt x="7077" y="2538"/>
                    <a:pt x="7042" y="2550"/>
                  </a:cubicBezTo>
                  <a:cubicBezTo>
                    <a:pt x="6509" y="2700"/>
                    <a:pt x="6115" y="3152"/>
                    <a:pt x="6034" y="3708"/>
                  </a:cubicBezTo>
                  <a:cubicBezTo>
                    <a:pt x="5907" y="3668"/>
                    <a:pt x="5774" y="3647"/>
                    <a:pt x="5641" y="3647"/>
                  </a:cubicBezTo>
                  <a:cubicBezTo>
                    <a:pt x="5507" y="3647"/>
                    <a:pt x="5374" y="3668"/>
                    <a:pt x="5247" y="3708"/>
                  </a:cubicBezTo>
                  <a:cubicBezTo>
                    <a:pt x="4482" y="3928"/>
                    <a:pt x="4042" y="4727"/>
                    <a:pt x="4262" y="5492"/>
                  </a:cubicBezTo>
                  <a:cubicBezTo>
                    <a:pt x="4285" y="5550"/>
                    <a:pt x="4309" y="5619"/>
                    <a:pt x="4332" y="5677"/>
                  </a:cubicBezTo>
                  <a:cubicBezTo>
                    <a:pt x="3660" y="5967"/>
                    <a:pt x="3220" y="6638"/>
                    <a:pt x="3232" y="7380"/>
                  </a:cubicBezTo>
                  <a:cubicBezTo>
                    <a:pt x="3220" y="7437"/>
                    <a:pt x="3197" y="7507"/>
                    <a:pt x="3197" y="7576"/>
                  </a:cubicBezTo>
                  <a:cubicBezTo>
                    <a:pt x="3060" y="7537"/>
                    <a:pt x="2924" y="7519"/>
                    <a:pt x="2792" y="7519"/>
                  </a:cubicBezTo>
                  <a:cubicBezTo>
                    <a:pt x="1876" y="7519"/>
                    <a:pt x="1141" y="8408"/>
                    <a:pt x="1425" y="9360"/>
                  </a:cubicBezTo>
                  <a:cubicBezTo>
                    <a:pt x="1448" y="9430"/>
                    <a:pt x="1471" y="9487"/>
                    <a:pt x="1494" y="9545"/>
                  </a:cubicBezTo>
                  <a:cubicBezTo>
                    <a:pt x="232" y="10090"/>
                    <a:pt x="0" y="11769"/>
                    <a:pt x="1066" y="12638"/>
                  </a:cubicBezTo>
                  <a:cubicBezTo>
                    <a:pt x="1413" y="12914"/>
                    <a:pt x="1814" y="13041"/>
                    <a:pt x="2207" y="13041"/>
                  </a:cubicBezTo>
                  <a:cubicBezTo>
                    <a:pt x="3033" y="13041"/>
                    <a:pt x="3823" y="12479"/>
                    <a:pt x="3996" y="11561"/>
                  </a:cubicBezTo>
                  <a:cubicBezTo>
                    <a:pt x="4042" y="11341"/>
                    <a:pt x="4216" y="11155"/>
                    <a:pt x="4448" y="11109"/>
                  </a:cubicBezTo>
                  <a:lnTo>
                    <a:pt x="4517" y="11086"/>
                  </a:lnTo>
                  <a:cubicBezTo>
                    <a:pt x="4853" y="10993"/>
                    <a:pt x="5131" y="10750"/>
                    <a:pt x="5270" y="10426"/>
                  </a:cubicBezTo>
                  <a:cubicBezTo>
                    <a:pt x="5356" y="10222"/>
                    <a:pt x="5561" y="10087"/>
                    <a:pt x="5785" y="10087"/>
                  </a:cubicBezTo>
                  <a:cubicBezTo>
                    <a:pt x="5802" y="10087"/>
                    <a:pt x="5820" y="10088"/>
                    <a:pt x="5837" y="10090"/>
                  </a:cubicBezTo>
                  <a:cubicBezTo>
                    <a:pt x="5864" y="10091"/>
                    <a:pt x="5891" y="10092"/>
                    <a:pt x="5917" y="10092"/>
                  </a:cubicBezTo>
                  <a:cubicBezTo>
                    <a:pt x="6397" y="10092"/>
                    <a:pt x="6843" y="9798"/>
                    <a:pt x="7019" y="9337"/>
                  </a:cubicBezTo>
                  <a:cubicBezTo>
                    <a:pt x="7100" y="9128"/>
                    <a:pt x="7285" y="8989"/>
                    <a:pt x="7517" y="8966"/>
                  </a:cubicBezTo>
                  <a:cubicBezTo>
                    <a:pt x="7586" y="8966"/>
                    <a:pt x="7667" y="8955"/>
                    <a:pt x="7748" y="8931"/>
                  </a:cubicBezTo>
                  <a:cubicBezTo>
                    <a:pt x="8038" y="8850"/>
                    <a:pt x="8270" y="8654"/>
                    <a:pt x="8432" y="8399"/>
                  </a:cubicBezTo>
                  <a:cubicBezTo>
                    <a:pt x="8524" y="8225"/>
                    <a:pt x="8710" y="8132"/>
                    <a:pt x="8907" y="8132"/>
                  </a:cubicBezTo>
                  <a:cubicBezTo>
                    <a:pt x="8926" y="8133"/>
                    <a:pt x="8945" y="8133"/>
                    <a:pt x="8964" y="8133"/>
                  </a:cubicBezTo>
                  <a:cubicBezTo>
                    <a:pt x="10526" y="8133"/>
                    <a:pt x="11361" y="6277"/>
                    <a:pt x="10320" y="5109"/>
                  </a:cubicBezTo>
                  <a:lnTo>
                    <a:pt x="10354" y="5109"/>
                  </a:lnTo>
                  <a:cubicBezTo>
                    <a:pt x="10435" y="5098"/>
                    <a:pt x="10517" y="5086"/>
                    <a:pt x="10586" y="5063"/>
                  </a:cubicBezTo>
                  <a:cubicBezTo>
                    <a:pt x="10876" y="4982"/>
                    <a:pt x="11119" y="4785"/>
                    <a:pt x="11269" y="4530"/>
                  </a:cubicBezTo>
                  <a:cubicBezTo>
                    <a:pt x="11374" y="4357"/>
                    <a:pt x="11559" y="4264"/>
                    <a:pt x="11756" y="4264"/>
                  </a:cubicBezTo>
                  <a:cubicBezTo>
                    <a:pt x="11777" y="4265"/>
                    <a:pt x="11799" y="4265"/>
                    <a:pt x="11820" y="4265"/>
                  </a:cubicBezTo>
                  <a:cubicBezTo>
                    <a:pt x="12788" y="4265"/>
                    <a:pt x="13598" y="3501"/>
                    <a:pt x="13632" y="2515"/>
                  </a:cubicBezTo>
                  <a:cubicBezTo>
                    <a:pt x="13678" y="1508"/>
                    <a:pt x="12891" y="662"/>
                    <a:pt x="11883" y="627"/>
                  </a:cubicBezTo>
                  <a:cubicBezTo>
                    <a:pt x="11756" y="616"/>
                    <a:pt x="11640" y="569"/>
                    <a:pt x="11547" y="477"/>
                  </a:cubicBezTo>
                  <a:cubicBezTo>
                    <a:pt x="11189" y="150"/>
                    <a:pt x="10757" y="1"/>
                    <a:pt x="10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6"/>
            <p:cNvSpPr/>
            <p:nvPr/>
          </p:nvSpPr>
          <p:spPr>
            <a:xfrm>
              <a:off x="1461284" y="2651281"/>
              <a:ext cx="759223" cy="921784"/>
            </a:xfrm>
            <a:custGeom>
              <a:avLst/>
              <a:gdLst/>
              <a:ahLst/>
              <a:cxnLst/>
              <a:rect l="l" t="t" r="r" b="b"/>
              <a:pathLst>
                <a:path w="20176" h="24496" extrusionOk="0">
                  <a:moveTo>
                    <a:pt x="0" y="0"/>
                  </a:moveTo>
                  <a:lnTo>
                    <a:pt x="0" y="24496"/>
                  </a:lnTo>
                  <a:lnTo>
                    <a:pt x="20176" y="24496"/>
                  </a:lnTo>
                  <a:lnTo>
                    <a:pt x="201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6"/>
            <p:cNvSpPr/>
            <p:nvPr/>
          </p:nvSpPr>
          <p:spPr>
            <a:xfrm>
              <a:off x="1386738" y="2458197"/>
              <a:ext cx="908313" cy="224915"/>
            </a:xfrm>
            <a:custGeom>
              <a:avLst/>
              <a:gdLst/>
              <a:ahLst/>
              <a:cxnLst/>
              <a:rect l="l" t="t" r="r" b="b"/>
              <a:pathLst>
                <a:path w="24138" h="5977" extrusionOk="0">
                  <a:moveTo>
                    <a:pt x="12069" y="1"/>
                  </a:moveTo>
                  <a:lnTo>
                    <a:pt x="1" y="5977"/>
                  </a:lnTo>
                  <a:lnTo>
                    <a:pt x="24137" y="5977"/>
                  </a:lnTo>
                  <a:lnTo>
                    <a:pt x="12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6"/>
            <p:cNvSpPr/>
            <p:nvPr/>
          </p:nvSpPr>
          <p:spPr>
            <a:xfrm>
              <a:off x="1461284" y="2745433"/>
              <a:ext cx="759223" cy="27056"/>
            </a:xfrm>
            <a:custGeom>
              <a:avLst/>
              <a:gdLst/>
              <a:ahLst/>
              <a:cxnLst/>
              <a:rect l="l" t="t" r="r" b="b"/>
              <a:pathLst>
                <a:path w="20176" h="719" extrusionOk="0">
                  <a:moveTo>
                    <a:pt x="0" y="0"/>
                  </a:moveTo>
                  <a:lnTo>
                    <a:pt x="0" y="718"/>
                  </a:lnTo>
                  <a:lnTo>
                    <a:pt x="20176" y="718"/>
                  </a:lnTo>
                  <a:lnTo>
                    <a:pt x="20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6"/>
            <p:cNvSpPr/>
            <p:nvPr/>
          </p:nvSpPr>
          <p:spPr>
            <a:xfrm>
              <a:off x="1461284" y="3152034"/>
              <a:ext cx="759223" cy="27056"/>
            </a:xfrm>
            <a:custGeom>
              <a:avLst/>
              <a:gdLst/>
              <a:ahLst/>
              <a:cxnLst/>
              <a:rect l="l" t="t" r="r" b="b"/>
              <a:pathLst>
                <a:path w="20176" h="719" extrusionOk="0">
                  <a:moveTo>
                    <a:pt x="0" y="1"/>
                  </a:moveTo>
                  <a:lnTo>
                    <a:pt x="0" y="719"/>
                  </a:lnTo>
                  <a:lnTo>
                    <a:pt x="20176" y="719"/>
                  </a:lnTo>
                  <a:lnTo>
                    <a:pt x="20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6"/>
            <p:cNvSpPr/>
            <p:nvPr/>
          </p:nvSpPr>
          <p:spPr>
            <a:xfrm>
              <a:off x="1547571" y="3422713"/>
              <a:ext cx="83275" cy="150369"/>
            </a:xfrm>
            <a:custGeom>
              <a:avLst/>
              <a:gdLst/>
              <a:ahLst/>
              <a:cxnLst/>
              <a:rect l="l" t="t" r="r" b="b"/>
              <a:pathLst>
                <a:path w="2213" h="3996" extrusionOk="0">
                  <a:moveTo>
                    <a:pt x="1101" y="0"/>
                  </a:moveTo>
                  <a:cubicBezTo>
                    <a:pt x="498" y="0"/>
                    <a:pt x="0" y="498"/>
                    <a:pt x="0" y="1112"/>
                  </a:cubicBezTo>
                  <a:lnTo>
                    <a:pt x="0" y="3996"/>
                  </a:lnTo>
                  <a:lnTo>
                    <a:pt x="2213" y="3996"/>
                  </a:lnTo>
                  <a:lnTo>
                    <a:pt x="2213" y="1112"/>
                  </a:lnTo>
                  <a:cubicBezTo>
                    <a:pt x="2213" y="498"/>
                    <a:pt x="1715" y="0"/>
                    <a:pt x="1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6"/>
            <p:cNvSpPr/>
            <p:nvPr/>
          </p:nvSpPr>
          <p:spPr>
            <a:xfrm>
              <a:off x="1925420" y="2969863"/>
              <a:ext cx="83275" cy="149542"/>
            </a:xfrm>
            <a:custGeom>
              <a:avLst/>
              <a:gdLst/>
              <a:ahLst/>
              <a:cxnLst/>
              <a:rect l="l" t="t" r="r" b="b"/>
              <a:pathLst>
                <a:path w="2213" h="3974" extrusionOk="0">
                  <a:moveTo>
                    <a:pt x="1113" y="1"/>
                  </a:moveTo>
                  <a:cubicBezTo>
                    <a:pt x="499" y="1"/>
                    <a:pt x="1" y="487"/>
                    <a:pt x="1" y="1101"/>
                  </a:cubicBezTo>
                  <a:lnTo>
                    <a:pt x="1" y="3973"/>
                  </a:lnTo>
                  <a:lnTo>
                    <a:pt x="2213" y="3973"/>
                  </a:lnTo>
                  <a:lnTo>
                    <a:pt x="2213" y="1101"/>
                  </a:lnTo>
                  <a:cubicBezTo>
                    <a:pt x="2213" y="487"/>
                    <a:pt x="1715" y="1"/>
                    <a:pt x="1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6"/>
            <p:cNvSpPr/>
            <p:nvPr/>
          </p:nvSpPr>
          <p:spPr>
            <a:xfrm>
              <a:off x="2019120" y="3137659"/>
              <a:ext cx="719147" cy="435417"/>
            </a:xfrm>
            <a:custGeom>
              <a:avLst/>
              <a:gdLst/>
              <a:ahLst/>
              <a:cxnLst/>
              <a:rect l="l" t="t" r="r" b="b"/>
              <a:pathLst>
                <a:path w="19111" h="11571" extrusionOk="0">
                  <a:moveTo>
                    <a:pt x="1" y="1"/>
                  </a:moveTo>
                  <a:lnTo>
                    <a:pt x="1" y="11571"/>
                  </a:lnTo>
                  <a:lnTo>
                    <a:pt x="19111" y="11571"/>
                  </a:lnTo>
                  <a:lnTo>
                    <a:pt x="19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6"/>
            <p:cNvSpPr/>
            <p:nvPr/>
          </p:nvSpPr>
          <p:spPr>
            <a:xfrm>
              <a:off x="2160347" y="3065333"/>
              <a:ext cx="577922" cy="72362"/>
            </a:xfrm>
            <a:custGeom>
              <a:avLst/>
              <a:gdLst/>
              <a:ahLst/>
              <a:cxnLst/>
              <a:rect l="l" t="t" r="r" b="b"/>
              <a:pathLst>
                <a:path w="15358" h="1923" extrusionOk="0">
                  <a:moveTo>
                    <a:pt x="0" y="0"/>
                  </a:moveTo>
                  <a:lnTo>
                    <a:pt x="0" y="1923"/>
                  </a:lnTo>
                  <a:lnTo>
                    <a:pt x="15358" y="1923"/>
                  </a:lnTo>
                  <a:lnTo>
                    <a:pt x="153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6"/>
            <p:cNvSpPr/>
            <p:nvPr/>
          </p:nvSpPr>
          <p:spPr>
            <a:xfrm>
              <a:off x="2019120" y="3101496"/>
              <a:ext cx="107697" cy="36200"/>
            </a:xfrm>
            <a:custGeom>
              <a:avLst/>
              <a:gdLst/>
              <a:ahLst/>
              <a:cxnLst/>
              <a:rect l="l" t="t" r="r" b="b"/>
              <a:pathLst>
                <a:path w="2862" h="962" extrusionOk="0">
                  <a:moveTo>
                    <a:pt x="1" y="0"/>
                  </a:moveTo>
                  <a:lnTo>
                    <a:pt x="1" y="962"/>
                  </a:lnTo>
                  <a:lnTo>
                    <a:pt x="2862" y="962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6"/>
            <p:cNvSpPr/>
            <p:nvPr/>
          </p:nvSpPr>
          <p:spPr>
            <a:xfrm>
              <a:off x="2027850" y="3077074"/>
              <a:ext cx="90274" cy="26642"/>
            </a:xfrm>
            <a:custGeom>
              <a:avLst/>
              <a:gdLst/>
              <a:ahLst/>
              <a:cxnLst/>
              <a:rect l="l" t="t" r="r" b="b"/>
              <a:pathLst>
                <a:path w="2399" h="708" extrusionOk="0">
                  <a:moveTo>
                    <a:pt x="1" y="1"/>
                  </a:moveTo>
                  <a:lnTo>
                    <a:pt x="1" y="707"/>
                  </a:lnTo>
                  <a:lnTo>
                    <a:pt x="2398" y="707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6"/>
            <p:cNvSpPr/>
            <p:nvPr/>
          </p:nvSpPr>
          <p:spPr>
            <a:xfrm>
              <a:off x="2206106" y="3087987"/>
              <a:ext cx="125120" cy="29239"/>
            </a:xfrm>
            <a:custGeom>
              <a:avLst/>
              <a:gdLst/>
              <a:ahLst/>
              <a:cxnLst/>
              <a:rect l="l" t="t" r="r" b="b"/>
              <a:pathLst>
                <a:path w="3325" h="777" extrusionOk="0">
                  <a:moveTo>
                    <a:pt x="1" y="0"/>
                  </a:moveTo>
                  <a:lnTo>
                    <a:pt x="1" y="776"/>
                  </a:lnTo>
                  <a:lnTo>
                    <a:pt x="3325" y="776"/>
                  </a:lnTo>
                  <a:lnTo>
                    <a:pt x="3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6"/>
            <p:cNvSpPr/>
            <p:nvPr/>
          </p:nvSpPr>
          <p:spPr>
            <a:xfrm>
              <a:off x="2386996" y="3087121"/>
              <a:ext cx="125082" cy="28787"/>
            </a:xfrm>
            <a:custGeom>
              <a:avLst/>
              <a:gdLst/>
              <a:ahLst/>
              <a:cxnLst/>
              <a:rect l="l" t="t" r="r" b="b"/>
              <a:pathLst>
                <a:path w="332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3324" y="765"/>
                  </a:lnTo>
                  <a:lnTo>
                    <a:pt x="3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6"/>
            <p:cNvSpPr/>
            <p:nvPr/>
          </p:nvSpPr>
          <p:spPr>
            <a:xfrm>
              <a:off x="2075377" y="3186918"/>
              <a:ext cx="140360" cy="194848"/>
            </a:xfrm>
            <a:custGeom>
              <a:avLst/>
              <a:gdLst/>
              <a:ahLst/>
              <a:cxnLst/>
              <a:rect l="l" t="t" r="r" b="b"/>
              <a:pathLst>
                <a:path w="3730" h="5178" extrusionOk="0">
                  <a:moveTo>
                    <a:pt x="0" y="0"/>
                  </a:moveTo>
                  <a:lnTo>
                    <a:pt x="0" y="5177"/>
                  </a:lnTo>
                  <a:lnTo>
                    <a:pt x="3729" y="5177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6"/>
            <p:cNvSpPr/>
            <p:nvPr/>
          </p:nvSpPr>
          <p:spPr>
            <a:xfrm>
              <a:off x="2140290" y="3186918"/>
              <a:ext cx="10950" cy="194848"/>
            </a:xfrm>
            <a:custGeom>
              <a:avLst/>
              <a:gdLst/>
              <a:ahLst/>
              <a:cxnLst/>
              <a:rect l="l" t="t" r="r" b="b"/>
              <a:pathLst>
                <a:path w="291" h="5178" extrusionOk="0">
                  <a:moveTo>
                    <a:pt x="1" y="0"/>
                  </a:moveTo>
                  <a:lnTo>
                    <a:pt x="1" y="5177"/>
                  </a:lnTo>
                  <a:lnTo>
                    <a:pt x="290" y="5177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798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6"/>
            <p:cNvSpPr/>
            <p:nvPr/>
          </p:nvSpPr>
          <p:spPr>
            <a:xfrm>
              <a:off x="2075377" y="3248821"/>
              <a:ext cx="140360" cy="10913"/>
            </a:xfrm>
            <a:custGeom>
              <a:avLst/>
              <a:gdLst/>
              <a:ahLst/>
              <a:cxnLst/>
              <a:rect l="l" t="t" r="r" b="b"/>
              <a:pathLst>
                <a:path w="3730" h="290" extrusionOk="0">
                  <a:moveTo>
                    <a:pt x="0" y="0"/>
                  </a:moveTo>
                  <a:lnTo>
                    <a:pt x="0" y="290"/>
                  </a:lnTo>
                  <a:lnTo>
                    <a:pt x="3729" y="290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6"/>
            <p:cNvSpPr/>
            <p:nvPr/>
          </p:nvSpPr>
          <p:spPr>
            <a:xfrm>
              <a:off x="2075377" y="3308503"/>
              <a:ext cx="140360" cy="10950"/>
            </a:xfrm>
            <a:custGeom>
              <a:avLst/>
              <a:gdLst/>
              <a:ahLst/>
              <a:cxnLst/>
              <a:rect l="l" t="t" r="r" b="b"/>
              <a:pathLst>
                <a:path w="373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729" y="290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6"/>
            <p:cNvSpPr/>
            <p:nvPr/>
          </p:nvSpPr>
          <p:spPr>
            <a:xfrm>
              <a:off x="2308537" y="3186918"/>
              <a:ext cx="140360" cy="194848"/>
            </a:xfrm>
            <a:custGeom>
              <a:avLst/>
              <a:gdLst/>
              <a:ahLst/>
              <a:cxnLst/>
              <a:rect l="l" t="t" r="r" b="b"/>
              <a:pathLst>
                <a:path w="3730" h="5178" extrusionOk="0">
                  <a:moveTo>
                    <a:pt x="0" y="0"/>
                  </a:moveTo>
                  <a:lnTo>
                    <a:pt x="0" y="5177"/>
                  </a:lnTo>
                  <a:lnTo>
                    <a:pt x="3730" y="5177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6"/>
            <p:cNvSpPr/>
            <p:nvPr/>
          </p:nvSpPr>
          <p:spPr>
            <a:xfrm>
              <a:off x="2373035" y="3186918"/>
              <a:ext cx="10913" cy="194848"/>
            </a:xfrm>
            <a:custGeom>
              <a:avLst/>
              <a:gdLst/>
              <a:ahLst/>
              <a:cxnLst/>
              <a:rect l="l" t="t" r="r" b="b"/>
              <a:pathLst>
                <a:path w="290" h="5178" extrusionOk="0">
                  <a:moveTo>
                    <a:pt x="0" y="0"/>
                  </a:moveTo>
                  <a:lnTo>
                    <a:pt x="0" y="5177"/>
                  </a:lnTo>
                  <a:lnTo>
                    <a:pt x="290" y="5177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6"/>
            <p:cNvSpPr/>
            <p:nvPr/>
          </p:nvSpPr>
          <p:spPr>
            <a:xfrm>
              <a:off x="2308537" y="3248821"/>
              <a:ext cx="140360" cy="10913"/>
            </a:xfrm>
            <a:custGeom>
              <a:avLst/>
              <a:gdLst/>
              <a:ahLst/>
              <a:cxnLst/>
              <a:rect l="l" t="t" r="r" b="b"/>
              <a:pathLst>
                <a:path w="3730" h="290" extrusionOk="0">
                  <a:moveTo>
                    <a:pt x="0" y="0"/>
                  </a:moveTo>
                  <a:lnTo>
                    <a:pt x="0" y="290"/>
                  </a:lnTo>
                  <a:lnTo>
                    <a:pt x="3730" y="290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6"/>
            <p:cNvSpPr/>
            <p:nvPr/>
          </p:nvSpPr>
          <p:spPr>
            <a:xfrm>
              <a:off x="2308537" y="3308503"/>
              <a:ext cx="140360" cy="10950"/>
            </a:xfrm>
            <a:custGeom>
              <a:avLst/>
              <a:gdLst/>
              <a:ahLst/>
              <a:cxnLst/>
              <a:rect l="l" t="t" r="r" b="b"/>
              <a:pathLst>
                <a:path w="373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730" y="290"/>
                  </a:lnTo>
                  <a:lnTo>
                    <a:pt x="3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6"/>
            <p:cNvSpPr/>
            <p:nvPr/>
          </p:nvSpPr>
          <p:spPr>
            <a:xfrm>
              <a:off x="2220481" y="3422713"/>
              <a:ext cx="82861" cy="150369"/>
            </a:xfrm>
            <a:custGeom>
              <a:avLst/>
              <a:gdLst/>
              <a:ahLst/>
              <a:cxnLst/>
              <a:rect l="l" t="t" r="r" b="b"/>
              <a:pathLst>
                <a:path w="2202" h="3996" extrusionOk="0">
                  <a:moveTo>
                    <a:pt x="1101" y="0"/>
                  </a:moveTo>
                  <a:cubicBezTo>
                    <a:pt x="487" y="0"/>
                    <a:pt x="1" y="498"/>
                    <a:pt x="1" y="1112"/>
                  </a:cubicBezTo>
                  <a:lnTo>
                    <a:pt x="1" y="3996"/>
                  </a:lnTo>
                  <a:lnTo>
                    <a:pt x="2201" y="3996"/>
                  </a:lnTo>
                  <a:lnTo>
                    <a:pt x="2201" y="1112"/>
                  </a:lnTo>
                  <a:cubicBezTo>
                    <a:pt x="2201" y="498"/>
                    <a:pt x="1715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6"/>
            <p:cNvSpPr/>
            <p:nvPr/>
          </p:nvSpPr>
          <p:spPr>
            <a:xfrm>
              <a:off x="2340786" y="2781145"/>
              <a:ext cx="84592" cy="284219"/>
            </a:xfrm>
            <a:custGeom>
              <a:avLst/>
              <a:gdLst/>
              <a:ahLst/>
              <a:cxnLst/>
              <a:rect l="l" t="t" r="r" b="b"/>
              <a:pathLst>
                <a:path w="2248" h="7553" extrusionOk="0">
                  <a:moveTo>
                    <a:pt x="220" y="1"/>
                  </a:moveTo>
                  <a:lnTo>
                    <a:pt x="0" y="7552"/>
                  </a:lnTo>
                  <a:lnTo>
                    <a:pt x="2247" y="7552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6"/>
            <p:cNvSpPr/>
            <p:nvPr/>
          </p:nvSpPr>
          <p:spPr>
            <a:xfrm>
              <a:off x="2340786" y="2772452"/>
              <a:ext cx="84592" cy="16143"/>
            </a:xfrm>
            <a:custGeom>
              <a:avLst/>
              <a:gdLst/>
              <a:ahLst/>
              <a:cxnLst/>
              <a:rect l="l" t="t" r="r" b="b"/>
              <a:pathLst>
                <a:path w="2248" h="429" extrusionOk="0">
                  <a:moveTo>
                    <a:pt x="0" y="0"/>
                  </a:moveTo>
                  <a:lnTo>
                    <a:pt x="0" y="429"/>
                  </a:lnTo>
                  <a:lnTo>
                    <a:pt x="2247" y="429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2357795" y="2639954"/>
              <a:ext cx="50575" cy="132533"/>
            </a:xfrm>
            <a:custGeom>
              <a:avLst/>
              <a:gdLst/>
              <a:ahLst/>
              <a:cxnLst/>
              <a:rect l="l" t="t" r="r" b="b"/>
              <a:pathLst>
                <a:path w="1344" h="3522" extrusionOk="0">
                  <a:moveTo>
                    <a:pt x="0" y="0"/>
                  </a:moveTo>
                  <a:lnTo>
                    <a:pt x="0" y="3521"/>
                  </a:lnTo>
                  <a:lnTo>
                    <a:pt x="1344" y="3521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6"/>
            <p:cNvSpPr/>
            <p:nvPr/>
          </p:nvSpPr>
          <p:spPr>
            <a:xfrm>
              <a:off x="2357795" y="2635137"/>
              <a:ext cx="50575" cy="16181"/>
            </a:xfrm>
            <a:custGeom>
              <a:avLst/>
              <a:gdLst/>
              <a:ahLst/>
              <a:cxnLst/>
              <a:rect l="l" t="t" r="r" b="b"/>
              <a:pathLst>
                <a:path w="1344" h="430" extrusionOk="0">
                  <a:moveTo>
                    <a:pt x="0" y="1"/>
                  </a:moveTo>
                  <a:lnTo>
                    <a:pt x="0" y="429"/>
                  </a:lnTo>
                  <a:lnTo>
                    <a:pt x="1344" y="4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6"/>
            <p:cNvSpPr/>
            <p:nvPr/>
          </p:nvSpPr>
          <p:spPr>
            <a:xfrm>
              <a:off x="2357795" y="2676569"/>
              <a:ext cx="50575" cy="16143"/>
            </a:xfrm>
            <a:custGeom>
              <a:avLst/>
              <a:gdLst/>
              <a:ahLst/>
              <a:cxnLst/>
              <a:rect l="l" t="t" r="r" b="b"/>
              <a:pathLst>
                <a:path w="1344" h="429" extrusionOk="0">
                  <a:moveTo>
                    <a:pt x="0" y="0"/>
                  </a:moveTo>
                  <a:lnTo>
                    <a:pt x="0" y="429"/>
                  </a:lnTo>
                  <a:lnTo>
                    <a:pt x="1344" y="429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6"/>
            <p:cNvSpPr/>
            <p:nvPr/>
          </p:nvSpPr>
          <p:spPr>
            <a:xfrm>
              <a:off x="2357795" y="2718377"/>
              <a:ext cx="50575" cy="15729"/>
            </a:xfrm>
            <a:custGeom>
              <a:avLst/>
              <a:gdLst/>
              <a:ahLst/>
              <a:cxnLst/>
              <a:rect l="l" t="t" r="r" b="b"/>
              <a:pathLst>
                <a:path w="1344" h="418" extrusionOk="0">
                  <a:moveTo>
                    <a:pt x="0" y="1"/>
                  </a:moveTo>
                  <a:lnTo>
                    <a:pt x="0" y="418"/>
                  </a:lnTo>
                  <a:lnTo>
                    <a:pt x="1344" y="418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6"/>
            <p:cNvSpPr/>
            <p:nvPr/>
          </p:nvSpPr>
          <p:spPr>
            <a:xfrm>
              <a:off x="1851325" y="2173595"/>
              <a:ext cx="472934" cy="370505"/>
            </a:xfrm>
            <a:custGeom>
              <a:avLst/>
              <a:gdLst/>
              <a:ahLst/>
              <a:cxnLst/>
              <a:rect l="l" t="t" r="r" b="b"/>
              <a:pathLst>
                <a:path w="12568" h="9846" extrusionOk="0">
                  <a:moveTo>
                    <a:pt x="9116" y="1402"/>
                  </a:moveTo>
                  <a:cubicBezTo>
                    <a:pt x="8873" y="406"/>
                    <a:pt x="5850" y="1"/>
                    <a:pt x="4367" y="916"/>
                  </a:cubicBezTo>
                  <a:cubicBezTo>
                    <a:pt x="1" y="3568"/>
                    <a:pt x="3302" y="8757"/>
                    <a:pt x="4205" y="9695"/>
                  </a:cubicBezTo>
                  <a:cubicBezTo>
                    <a:pt x="5908" y="9312"/>
                    <a:pt x="5780" y="7981"/>
                    <a:pt x="6556" y="6104"/>
                  </a:cubicBezTo>
                  <a:cubicBezTo>
                    <a:pt x="7008" y="6927"/>
                    <a:pt x="6614" y="8340"/>
                    <a:pt x="9232" y="9845"/>
                  </a:cubicBezTo>
                  <a:cubicBezTo>
                    <a:pt x="10332" y="8386"/>
                    <a:pt x="12567" y="2387"/>
                    <a:pt x="9116" y="1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6"/>
            <p:cNvSpPr/>
            <p:nvPr/>
          </p:nvSpPr>
          <p:spPr>
            <a:xfrm>
              <a:off x="1947662" y="2443370"/>
              <a:ext cx="119889" cy="149542"/>
            </a:xfrm>
            <a:custGeom>
              <a:avLst/>
              <a:gdLst/>
              <a:ahLst/>
              <a:cxnLst/>
              <a:rect l="l" t="t" r="r" b="b"/>
              <a:pathLst>
                <a:path w="3186" h="3974" extrusionOk="0">
                  <a:moveTo>
                    <a:pt x="1448" y="151"/>
                  </a:moveTo>
                  <a:cubicBezTo>
                    <a:pt x="1112" y="209"/>
                    <a:pt x="788" y="580"/>
                    <a:pt x="788" y="1344"/>
                  </a:cubicBezTo>
                  <a:cubicBezTo>
                    <a:pt x="788" y="1808"/>
                    <a:pt x="545" y="2780"/>
                    <a:pt x="0" y="3001"/>
                  </a:cubicBezTo>
                  <a:cubicBezTo>
                    <a:pt x="359" y="3163"/>
                    <a:pt x="765" y="3128"/>
                    <a:pt x="1077" y="2896"/>
                  </a:cubicBezTo>
                  <a:cubicBezTo>
                    <a:pt x="1043" y="3290"/>
                    <a:pt x="927" y="3684"/>
                    <a:pt x="672" y="3892"/>
                  </a:cubicBezTo>
                  <a:cubicBezTo>
                    <a:pt x="1228" y="3973"/>
                    <a:pt x="1691" y="3672"/>
                    <a:pt x="2004" y="3151"/>
                  </a:cubicBezTo>
                  <a:cubicBezTo>
                    <a:pt x="2039" y="3383"/>
                    <a:pt x="2004" y="3626"/>
                    <a:pt x="1900" y="3834"/>
                  </a:cubicBezTo>
                  <a:cubicBezTo>
                    <a:pt x="2954" y="3626"/>
                    <a:pt x="3185" y="2097"/>
                    <a:pt x="2572" y="777"/>
                  </a:cubicBezTo>
                  <a:cubicBezTo>
                    <a:pt x="2282" y="151"/>
                    <a:pt x="1784" y="1"/>
                    <a:pt x="1448" y="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6"/>
            <p:cNvSpPr/>
            <p:nvPr/>
          </p:nvSpPr>
          <p:spPr>
            <a:xfrm>
              <a:off x="1908862" y="2366679"/>
              <a:ext cx="119889" cy="149956"/>
            </a:xfrm>
            <a:custGeom>
              <a:avLst/>
              <a:gdLst/>
              <a:ahLst/>
              <a:cxnLst/>
              <a:rect l="l" t="t" r="r" b="b"/>
              <a:pathLst>
                <a:path w="3186" h="3985" extrusionOk="0">
                  <a:moveTo>
                    <a:pt x="1437" y="151"/>
                  </a:moveTo>
                  <a:cubicBezTo>
                    <a:pt x="1113" y="209"/>
                    <a:pt x="788" y="591"/>
                    <a:pt x="788" y="1355"/>
                  </a:cubicBezTo>
                  <a:cubicBezTo>
                    <a:pt x="788" y="1819"/>
                    <a:pt x="545" y="2792"/>
                    <a:pt x="1" y="3012"/>
                  </a:cubicBezTo>
                  <a:cubicBezTo>
                    <a:pt x="348" y="3174"/>
                    <a:pt x="765" y="3128"/>
                    <a:pt x="1078" y="2907"/>
                  </a:cubicBezTo>
                  <a:cubicBezTo>
                    <a:pt x="1043" y="3301"/>
                    <a:pt x="927" y="3683"/>
                    <a:pt x="673" y="3892"/>
                  </a:cubicBezTo>
                  <a:cubicBezTo>
                    <a:pt x="1228" y="3985"/>
                    <a:pt x="1680" y="3672"/>
                    <a:pt x="2004" y="3151"/>
                  </a:cubicBezTo>
                  <a:cubicBezTo>
                    <a:pt x="2039" y="3382"/>
                    <a:pt x="2004" y="3626"/>
                    <a:pt x="1889" y="3834"/>
                  </a:cubicBezTo>
                  <a:cubicBezTo>
                    <a:pt x="2954" y="3626"/>
                    <a:pt x="3186" y="2108"/>
                    <a:pt x="2572" y="788"/>
                  </a:cubicBezTo>
                  <a:cubicBezTo>
                    <a:pt x="2282" y="163"/>
                    <a:pt x="1784" y="0"/>
                    <a:pt x="1437" y="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6"/>
            <p:cNvSpPr/>
            <p:nvPr/>
          </p:nvSpPr>
          <p:spPr>
            <a:xfrm>
              <a:off x="2132466" y="2443370"/>
              <a:ext cx="119889" cy="149542"/>
            </a:xfrm>
            <a:custGeom>
              <a:avLst/>
              <a:gdLst/>
              <a:ahLst/>
              <a:cxnLst/>
              <a:rect l="l" t="t" r="r" b="b"/>
              <a:pathLst>
                <a:path w="3186" h="3974" extrusionOk="0">
                  <a:moveTo>
                    <a:pt x="3185" y="3001"/>
                  </a:moveTo>
                  <a:cubicBezTo>
                    <a:pt x="2641" y="2780"/>
                    <a:pt x="2397" y="1808"/>
                    <a:pt x="2397" y="1344"/>
                  </a:cubicBezTo>
                  <a:cubicBezTo>
                    <a:pt x="2397" y="580"/>
                    <a:pt x="2073" y="209"/>
                    <a:pt x="1749" y="151"/>
                  </a:cubicBezTo>
                  <a:cubicBezTo>
                    <a:pt x="1401" y="1"/>
                    <a:pt x="903" y="151"/>
                    <a:pt x="614" y="777"/>
                  </a:cubicBezTo>
                  <a:cubicBezTo>
                    <a:pt x="0" y="2097"/>
                    <a:pt x="232" y="3626"/>
                    <a:pt x="1286" y="3834"/>
                  </a:cubicBezTo>
                  <a:cubicBezTo>
                    <a:pt x="1181" y="3614"/>
                    <a:pt x="1147" y="3383"/>
                    <a:pt x="1181" y="3151"/>
                  </a:cubicBezTo>
                  <a:cubicBezTo>
                    <a:pt x="1494" y="3672"/>
                    <a:pt x="1957" y="3973"/>
                    <a:pt x="2513" y="3892"/>
                  </a:cubicBezTo>
                  <a:cubicBezTo>
                    <a:pt x="2259" y="3684"/>
                    <a:pt x="2143" y="3290"/>
                    <a:pt x="2108" y="2896"/>
                  </a:cubicBezTo>
                  <a:cubicBezTo>
                    <a:pt x="2421" y="3128"/>
                    <a:pt x="2826" y="3163"/>
                    <a:pt x="3185" y="3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6"/>
            <p:cNvSpPr/>
            <p:nvPr/>
          </p:nvSpPr>
          <p:spPr>
            <a:xfrm>
              <a:off x="2171674" y="2373226"/>
              <a:ext cx="119889" cy="149504"/>
            </a:xfrm>
            <a:custGeom>
              <a:avLst/>
              <a:gdLst/>
              <a:ahLst/>
              <a:cxnLst/>
              <a:rect l="l" t="t" r="r" b="b"/>
              <a:pathLst>
                <a:path w="3186" h="3973" extrusionOk="0">
                  <a:moveTo>
                    <a:pt x="3186" y="3000"/>
                  </a:moveTo>
                  <a:cubicBezTo>
                    <a:pt x="2641" y="2780"/>
                    <a:pt x="2398" y="1818"/>
                    <a:pt x="2398" y="1344"/>
                  </a:cubicBezTo>
                  <a:cubicBezTo>
                    <a:pt x="2398" y="579"/>
                    <a:pt x="2074" y="209"/>
                    <a:pt x="1738" y="151"/>
                  </a:cubicBezTo>
                  <a:cubicBezTo>
                    <a:pt x="1402" y="0"/>
                    <a:pt x="904" y="151"/>
                    <a:pt x="614" y="776"/>
                  </a:cubicBezTo>
                  <a:cubicBezTo>
                    <a:pt x="1" y="2108"/>
                    <a:pt x="232" y="3625"/>
                    <a:pt x="1286" y="3834"/>
                  </a:cubicBezTo>
                  <a:cubicBezTo>
                    <a:pt x="1182" y="3625"/>
                    <a:pt x="1147" y="3382"/>
                    <a:pt x="1182" y="3150"/>
                  </a:cubicBezTo>
                  <a:cubicBezTo>
                    <a:pt x="1495" y="3672"/>
                    <a:pt x="1958" y="3973"/>
                    <a:pt x="2514" y="3892"/>
                  </a:cubicBezTo>
                  <a:cubicBezTo>
                    <a:pt x="2259" y="3683"/>
                    <a:pt x="2143" y="3301"/>
                    <a:pt x="2108" y="2896"/>
                  </a:cubicBezTo>
                  <a:cubicBezTo>
                    <a:pt x="2421" y="3127"/>
                    <a:pt x="2827" y="3162"/>
                    <a:pt x="3186" y="3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6"/>
            <p:cNvSpPr/>
            <p:nvPr/>
          </p:nvSpPr>
          <p:spPr>
            <a:xfrm>
              <a:off x="1768989" y="3784872"/>
              <a:ext cx="666390" cy="133850"/>
            </a:xfrm>
            <a:custGeom>
              <a:avLst/>
              <a:gdLst/>
              <a:ahLst/>
              <a:cxnLst/>
              <a:rect l="l" t="t" r="r" b="b"/>
              <a:pathLst>
                <a:path w="17709" h="3557" extrusionOk="0">
                  <a:moveTo>
                    <a:pt x="8849" y="1"/>
                  </a:moveTo>
                  <a:cubicBezTo>
                    <a:pt x="3961" y="1"/>
                    <a:pt x="0" y="800"/>
                    <a:pt x="0" y="1773"/>
                  </a:cubicBezTo>
                  <a:cubicBezTo>
                    <a:pt x="0" y="2757"/>
                    <a:pt x="3961" y="3556"/>
                    <a:pt x="8849" y="3556"/>
                  </a:cubicBezTo>
                  <a:cubicBezTo>
                    <a:pt x="13736" y="3556"/>
                    <a:pt x="17709" y="2757"/>
                    <a:pt x="17709" y="1773"/>
                  </a:cubicBezTo>
                  <a:cubicBezTo>
                    <a:pt x="17709" y="800"/>
                    <a:pt x="13736" y="1"/>
                    <a:pt x="8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6"/>
            <p:cNvSpPr/>
            <p:nvPr/>
          </p:nvSpPr>
          <p:spPr>
            <a:xfrm>
              <a:off x="1958572" y="2903633"/>
              <a:ext cx="136446" cy="913092"/>
            </a:xfrm>
            <a:custGeom>
              <a:avLst/>
              <a:gdLst/>
              <a:ahLst/>
              <a:cxnLst/>
              <a:rect l="l" t="t" r="r" b="b"/>
              <a:pathLst>
                <a:path w="3626" h="24265" extrusionOk="0">
                  <a:moveTo>
                    <a:pt x="1054" y="0"/>
                  </a:moveTo>
                  <a:cubicBezTo>
                    <a:pt x="348" y="1842"/>
                    <a:pt x="0" y="3811"/>
                    <a:pt x="46" y="5791"/>
                  </a:cubicBezTo>
                  <a:cubicBezTo>
                    <a:pt x="104" y="9080"/>
                    <a:pt x="834" y="12289"/>
                    <a:pt x="846" y="13702"/>
                  </a:cubicBezTo>
                  <a:cubicBezTo>
                    <a:pt x="857" y="15115"/>
                    <a:pt x="371" y="16203"/>
                    <a:pt x="521" y="18438"/>
                  </a:cubicBezTo>
                  <a:cubicBezTo>
                    <a:pt x="649" y="20384"/>
                    <a:pt x="1344" y="22816"/>
                    <a:pt x="1390" y="24264"/>
                  </a:cubicBezTo>
                  <a:lnTo>
                    <a:pt x="2930" y="24264"/>
                  </a:lnTo>
                  <a:cubicBezTo>
                    <a:pt x="2884" y="23650"/>
                    <a:pt x="2861" y="23083"/>
                    <a:pt x="2861" y="22620"/>
                  </a:cubicBezTo>
                  <a:cubicBezTo>
                    <a:pt x="2896" y="20523"/>
                    <a:pt x="3382" y="18960"/>
                    <a:pt x="3336" y="16585"/>
                  </a:cubicBezTo>
                  <a:cubicBezTo>
                    <a:pt x="3301" y="14211"/>
                    <a:pt x="3220" y="14269"/>
                    <a:pt x="3428" y="12856"/>
                  </a:cubicBezTo>
                  <a:cubicBezTo>
                    <a:pt x="3625" y="11443"/>
                    <a:pt x="3544" y="8293"/>
                    <a:pt x="3486" y="4784"/>
                  </a:cubicBezTo>
                  <a:cubicBezTo>
                    <a:pt x="3486" y="4784"/>
                    <a:pt x="3185" y="1587"/>
                    <a:pt x="1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6"/>
            <p:cNvSpPr/>
            <p:nvPr/>
          </p:nvSpPr>
          <p:spPr>
            <a:xfrm>
              <a:off x="2109772" y="2903633"/>
              <a:ext cx="136484" cy="913092"/>
            </a:xfrm>
            <a:custGeom>
              <a:avLst/>
              <a:gdLst/>
              <a:ahLst/>
              <a:cxnLst/>
              <a:rect l="l" t="t" r="r" b="b"/>
              <a:pathLst>
                <a:path w="3627" h="24265" extrusionOk="0">
                  <a:moveTo>
                    <a:pt x="2572" y="0"/>
                  </a:moveTo>
                  <a:cubicBezTo>
                    <a:pt x="453" y="1587"/>
                    <a:pt x="152" y="4784"/>
                    <a:pt x="152" y="4784"/>
                  </a:cubicBezTo>
                  <a:cubicBezTo>
                    <a:pt x="94" y="8293"/>
                    <a:pt x="1" y="11443"/>
                    <a:pt x="209" y="12856"/>
                  </a:cubicBezTo>
                  <a:cubicBezTo>
                    <a:pt x="406" y="14269"/>
                    <a:pt x="325" y="14211"/>
                    <a:pt x="291" y="16585"/>
                  </a:cubicBezTo>
                  <a:cubicBezTo>
                    <a:pt x="256" y="18960"/>
                    <a:pt x="742" y="20523"/>
                    <a:pt x="765" y="22620"/>
                  </a:cubicBezTo>
                  <a:cubicBezTo>
                    <a:pt x="765" y="23083"/>
                    <a:pt x="754" y="23650"/>
                    <a:pt x="707" y="24264"/>
                  </a:cubicBezTo>
                  <a:lnTo>
                    <a:pt x="2248" y="24264"/>
                  </a:lnTo>
                  <a:cubicBezTo>
                    <a:pt x="2294" y="22816"/>
                    <a:pt x="2978" y="20384"/>
                    <a:pt x="3116" y="18438"/>
                  </a:cubicBezTo>
                  <a:cubicBezTo>
                    <a:pt x="3255" y="16203"/>
                    <a:pt x="2491" y="14860"/>
                    <a:pt x="2503" y="13447"/>
                  </a:cubicBezTo>
                  <a:cubicBezTo>
                    <a:pt x="2514" y="12034"/>
                    <a:pt x="3533" y="9080"/>
                    <a:pt x="3591" y="5791"/>
                  </a:cubicBezTo>
                  <a:cubicBezTo>
                    <a:pt x="3626" y="3811"/>
                    <a:pt x="3279" y="1842"/>
                    <a:pt x="2572" y="0"/>
                  </a:cubicBezTo>
                  <a:close/>
                </a:path>
              </a:pathLst>
            </a:custGeom>
            <a:solidFill>
              <a:srgbClr val="F7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6"/>
            <p:cNvSpPr/>
            <p:nvPr/>
          </p:nvSpPr>
          <p:spPr>
            <a:xfrm>
              <a:off x="2118502" y="3771363"/>
              <a:ext cx="187435" cy="91140"/>
            </a:xfrm>
            <a:custGeom>
              <a:avLst/>
              <a:gdLst/>
              <a:ahLst/>
              <a:cxnLst/>
              <a:rect l="l" t="t" r="r" b="b"/>
              <a:pathLst>
                <a:path w="4981" h="2422" extrusionOk="0">
                  <a:moveTo>
                    <a:pt x="3938" y="881"/>
                  </a:moveTo>
                  <a:cubicBezTo>
                    <a:pt x="4286" y="916"/>
                    <a:pt x="4564" y="997"/>
                    <a:pt x="4772" y="1379"/>
                  </a:cubicBezTo>
                  <a:cubicBezTo>
                    <a:pt x="4981" y="1761"/>
                    <a:pt x="4738" y="2410"/>
                    <a:pt x="4436" y="2410"/>
                  </a:cubicBezTo>
                  <a:cubicBezTo>
                    <a:pt x="2931" y="2410"/>
                    <a:pt x="1634" y="2421"/>
                    <a:pt x="313" y="2421"/>
                  </a:cubicBezTo>
                  <a:cubicBezTo>
                    <a:pt x="140" y="2421"/>
                    <a:pt x="1" y="1703"/>
                    <a:pt x="279" y="927"/>
                  </a:cubicBezTo>
                  <a:cubicBezTo>
                    <a:pt x="325" y="811"/>
                    <a:pt x="383" y="696"/>
                    <a:pt x="475" y="603"/>
                  </a:cubicBezTo>
                  <a:cubicBezTo>
                    <a:pt x="1112" y="1182"/>
                    <a:pt x="2109" y="1031"/>
                    <a:pt x="2120" y="510"/>
                  </a:cubicBezTo>
                  <a:cubicBezTo>
                    <a:pt x="2132" y="1"/>
                    <a:pt x="2433" y="719"/>
                    <a:pt x="3938" y="881"/>
                  </a:cubicBezTo>
                  <a:close/>
                </a:path>
              </a:pathLst>
            </a:custGeom>
            <a:solidFill>
              <a:srgbClr val="CB5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6"/>
            <p:cNvSpPr/>
            <p:nvPr/>
          </p:nvSpPr>
          <p:spPr>
            <a:xfrm>
              <a:off x="2118502" y="3771363"/>
              <a:ext cx="156955" cy="91140"/>
            </a:xfrm>
            <a:custGeom>
              <a:avLst/>
              <a:gdLst/>
              <a:ahLst/>
              <a:cxnLst/>
              <a:rect l="l" t="t" r="r" b="b"/>
              <a:pathLst>
                <a:path w="4171" h="2422" extrusionOk="0">
                  <a:moveTo>
                    <a:pt x="3938" y="881"/>
                  </a:moveTo>
                  <a:cubicBezTo>
                    <a:pt x="2433" y="719"/>
                    <a:pt x="2132" y="1"/>
                    <a:pt x="2120" y="510"/>
                  </a:cubicBezTo>
                  <a:cubicBezTo>
                    <a:pt x="2109" y="1031"/>
                    <a:pt x="1112" y="1182"/>
                    <a:pt x="475" y="603"/>
                  </a:cubicBezTo>
                  <a:cubicBezTo>
                    <a:pt x="383" y="696"/>
                    <a:pt x="325" y="811"/>
                    <a:pt x="279" y="927"/>
                  </a:cubicBezTo>
                  <a:cubicBezTo>
                    <a:pt x="1" y="1703"/>
                    <a:pt x="140" y="2421"/>
                    <a:pt x="313" y="2421"/>
                  </a:cubicBezTo>
                  <a:cubicBezTo>
                    <a:pt x="1437" y="2421"/>
                    <a:pt x="2560" y="2410"/>
                    <a:pt x="3799" y="2410"/>
                  </a:cubicBezTo>
                  <a:cubicBezTo>
                    <a:pt x="3811" y="1831"/>
                    <a:pt x="3869" y="1240"/>
                    <a:pt x="4170" y="916"/>
                  </a:cubicBezTo>
                  <a:cubicBezTo>
                    <a:pt x="4089" y="904"/>
                    <a:pt x="4020" y="892"/>
                    <a:pt x="3938" y="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6"/>
            <p:cNvSpPr/>
            <p:nvPr/>
          </p:nvSpPr>
          <p:spPr>
            <a:xfrm>
              <a:off x="2261461" y="3806246"/>
              <a:ext cx="44479" cy="55805"/>
            </a:xfrm>
            <a:custGeom>
              <a:avLst/>
              <a:gdLst/>
              <a:ahLst/>
              <a:cxnLst/>
              <a:rect l="l" t="t" r="r" b="b"/>
              <a:pathLst>
                <a:path w="1182" h="1483" extrusionOk="0">
                  <a:moveTo>
                    <a:pt x="371" y="0"/>
                  </a:moveTo>
                  <a:cubicBezTo>
                    <a:pt x="70" y="313"/>
                    <a:pt x="12" y="904"/>
                    <a:pt x="0" y="1483"/>
                  </a:cubicBezTo>
                  <a:lnTo>
                    <a:pt x="637" y="1483"/>
                  </a:lnTo>
                  <a:cubicBezTo>
                    <a:pt x="939" y="1483"/>
                    <a:pt x="1182" y="834"/>
                    <a:pt x="973" y="452"/>
                  </a:cubicBezTo>
                  <a:cubicBezTo>
                    <a:pt x="858" y="209"/>
                    <a:pt x="637" y="47"/>
                    <a:pt x="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6"/>
            <p:cNvSpPr/>
            <p:nvPr/>
          </p:nvSpPr>
          <p:spPr>
            <a:xfrm>
              <a:off x="2124184" y="3851554"/>
              <a:ext cx="173474" cy="10950"/>
            </a:xfrm>
            <a:custGeom>
              <a:avLst/>
              <a:gdLst/>
              <a:ahLst/>
              <a:cxnLst/>
              <a:rect l="l" t="t" r="r" b="b"/>
              <a:pathLst>
                <a:path w="4610" h="291" extrusionOk="0">
                  <a:moveTo>
                    <a:pt x="4610" y="1"/>
                  </a:moveTo>
                  <a:cubicBezTo>
                    <a:pt x="4563" y="151"/>
                    <a:pt x="4448" y="267"/>
                    <a:pt x="4285" y="279"/>
                  </a:cubicBezTo>
                  <a:cubicBezTo>
                    <a:pt x="2780" y="279"/>
                    <a:pt x="1483" y="290"/>
                    <a:pt x="162" y="290"/>
                  </a:cubicBezTo>
                  <a:cubicBezTo>
                    <a:pt x="93" y="290"/>
                    <a:pt x="35" y="18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6"/>
            <p:cNvSpPr/>
            <p:nvPr/>
          </p:nvSpPr>
          <p:spPr>
            <a:xfrm>
              <a:off x="2203510" y="3794016"/>
              <a:ext cx="20057" cy="22729"/>
            </a:xfrm>
            <a:custGeom>
              <a:avLst/>
              <a:gdLst/>
              <a:ahLst/>
              <a:cxnLst/>
              <a:rect l="l" t="t" r="r" b="b"/>
              <a:pathLst>
                <a:path w="533" h="604" fill="none" extrusionOk="0">
                  <a:moveTo>
                    <a:pt x="533" y="1"/>
                  </a:moveTo>
                  <a:cubicBezTo>
                    <a:pt x="266" y="94"/>
                    <a:pt x="58" y="325"/>
                    <a:pt x="0" y="603"/>
                  </a:cubicBezTo>
                </a:path>
              </a:pathLst>
            </a:custGeom>
            <a:noFill/>
            <a:ln w="26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6"/>
            <p:cNvSpPr/>
            <p:nvPr/>
          </p:nvSpPr>
          <p:spPr>
            <a:xfrm>
              <a:off x="2224395" y="3798833"/>
              <a:ext cx="20094" cy="22691"/>
            </a:xfrm>
            <a:custGeom>
              <a:avLst/>
              <a:gdLst/>
              <a:ahLst/>
              <a:cxnLst/>
              <a:rect l="l" t="t" r="r" b="b"/>
              <a:pathLst>
                <a:path w="534" h="603" fill="none" extrusionOk="0">
                  <a:moveTo>
                    <a:pt x="534" y="0"/>
                  </a:moveTo>
                  <a:cubicBezTo>
                    <a:pt x="267" y="93"/>
                    <a:pt x="70" y="325"/>
                    <a:pt x="1" y="603"/>
                  </a:cubicBezTo>
                </a:path>
              </a:pathLst>
            </a:custGeom>
            <a:noFill/>
            <a:ln w="26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6"/>
            <p:cNvSpPr/>
            <p:nvPr/>
          </p:nvSpPr>
          <p:spPr>
            <a:xfrm>
              <a:off x="1897987" y="3771363"/>
              <a:ext cx="187435" cy="91140"/>
            </a:xfrm>
            <a:custGeom>
              <a:avLst/>
              <a:gdLst/>
              <a:ahLst/>
              <a:cxnLst/>
              <a:rect l="l" t="t" r="r" b="b"/>
              <a:pathLst>
                <a:path w="4981" h="2422" extrusionOk="0">
                  <a:moveTo>
                    <a:pt x="1043" y="881"/>
                  </a:moveTo>
                  <a:cubicBezTo>
                    <a:pt x="707" y="916"/>
                    <a:pt x="417" y="997"/>
                    <a:pt x="209" y="1379"/>
                  </a:cubicBezTo>
                  <a:cubicBezTo>
                    <a:pt x="0" y="1761"/>
                    <a:pt x="243" y="2410"/>
                    <a:pt x="545" y="2410"/>
                  </a:cubicBezTo>
                  <a:cubicBezTo>
                    <a:pt x="2050" y="2410"/>
                    <a:pt x="3359" y="2421"/>
                    <a:pt x="4668" y="2421"/>
                  </a:cubicBezTo>
                  <a:cubicBezTo>
                    <a:pt x="4841" y="2421"/>
                    <a:pt x="4980" y="1703"/>
                    <a:pt x="4702" y="927"/>
                  </a:cubicBezTo>
                  <a:cubicBezTo>
                    <a:pt x="4668" y="811"/>
                    <a:pt x="4598" y="696"/>
                    <a:pt x="4506" y="603"/>
                  </a:cubicBezTo>
                  <a:cubicBezTo>
                    <a:pt x="3869" y="1182"/>
                    <a:pt x="2873" y="1031"/>
                    <a:pt x="2861" y="510"/>
                  </a:cubicBezTo>
                  <a:cubicBezTo>
                    <a:pt x="2861" y="1"/>
                    <a:pt x="2560" y="719"/>
                    <a:pt x="1043" y="881"/>
                  </a:cubicBezTo>
                  <a:close/>
                </a:path>
              </a:pathLst>
            </a:custGeom>
            <a:solidFill>
              <a:srgbClr val="CB5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6"/>
            <p:cNvSpPr/>
            <p:nvPr/>
          </p:nvSpPr>
          <p:spPr>
            <a:xfrm>
              <a:off x="1928468" y="3771363"/>
              <a:ext cx="156955" cy="91140"/>
            </a:xfrm>
            <a:custGeom>
              <a:avLst/>
              <a:gdLst/>
              <a:ahLst/>
              <a:cxnLst/>
              <a:rect l="l" t="t" r="r" b="b"/>
              <a:pathLst>
                <a:path w="4171" h="2422" extrusionOk="0">
                  <a:moveTo>
                    <a:pt x="233" y="881"/>
                  </a:moveTo>
                  <a:cubicBezTo>
                    <a:pt x="1750" y="719"/>
                    <a:pt x="2051" y="1"/>
                    <a:pt x="2051" y="510"/>
                  </a:cubicBezTo>
                  <a:cubicBezTo>
                    <a:pt x="2063" y="1031"/>
                    <a:pt x="3059" y="1182"/>
                    <a:pt x="3696" y="603"/>
                  </a:cubicBezTo>
                  <a:cubicBezTo>
                    <a:pt x="3788" y="696"/>
                    <a:pt x="3858" y="811"/>
                    <a:pt x="3892" y="927"/>
                  </a:cubicBezTo>
                  <a:cubicBezTo>
                    <a:pt x="4170" y="1703"/>
                    <a:pt x="4031" y="2421"/>
                    <a:pt x="3858" y="2421"/>
                  </a:cubicBezTo>
                  <a:cubicBezTo>
                    <a:pt x="2734" y="2421"/>
                    <a:pt x="1611" y="2410"/>
                    <a:pt x="372" y="2410"/>
                  </a:cubicBezTo>
                  <a:cubicBezTo>
                    <a:pt x="360" y="1831"/>
                    <a:pt x="314" y="1240"/>
                    <a:pt x="1" y="916"/>
                  </a:cubicBezTo>
                  <a:cubicBezTo>
                    <a:pt x="82" y="904"/>
                    <a:pt x="152" y="892"/>
                    <a:pt x="233" y="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6"/>
            <p:cNvSpPr/>
            <p:nvPr/>
          </p:nvSpPr>
          <p:spPr>
            <a:xfrm>
              <a:off x="1897987" y="3806246"/>
              <a:ext cx="44479" cy="55805"/>
            </a:xfrm>
            <a:custGeom>
              <a:avLst/>
              <a:gdLst/>
              <a:ahLst/>
              <a:cxnLst/>
              <a:rect l="l" t="t" r="r" b="b"/>
              <a:pathLst>
                <a:path w="1182" h="1483" extrusionOk="0">
                  <a:moveTo>
                    <a:pt x="811" y="0"/>
                  </a:moveTo>
                  <a:cubicBezTo>
                    <a:pt x="1124" y="313"/>
                    <a:pt x="1170" y="904"/>
                    <a:pt x="1182" y="1483"/>
                  </a:cubicBezTo>
                  <a:lnTo>
                    <a:pt x="545" y="1483"/>
                  </a:lnTo>
                  <a:cubicBezTo>
                    <a:pt x="243" y="1483"/>
                    <a:pt x="0" y="834"/>
                    <a:pt x="209" y="452"/>
                  </a:cubicBezTo>
                  <a:cubicBezTo>
                    <a:pt x="325" y="209"/>
                    <a:pt x="545" y="47"/>
                    <a:pt x="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6"/>
            <p:cNvSpPr/>
            <p:nvPr/>
          </p:nvSpPr>
          <p:spPr>
            <a:xfrm>
              <a:off x="1906266" y="3851554"/>
              <a:ext cx="173474" cy="10950"/>
            </a:xfrm>
            <a:custGeom>
              <a:avLst/>
              <a:gdLst/>
              <a:ahLst/>
              <a:cxnLst/>
              <a:rect l="l" t="t" r="r" b="b"/>
              <a:pathLst>
                <a:path w="4610" h="291" extrusionOk="0">
                  <a:moveTo>
                    <a:pt x="0" y="1"/>
                  </a:moveTo>
                  <a:cubicBezTo>
                    <a:pt x="47" y="151"/>
                    <a:pt x="174" y="267"/>
                    <a:pt x="325" y="279"/>
                  </a:cubicBezTo>
                  <a:cubicBezTo>
                    <a:pt x="1830" y="279"/>
                    <a:pt x="3139" y="290"/>
                    <a:pt x="4448" y="290"/>
                  </a:cubicBezTo>
                  <a:cubicBezTo>
                    <a:pt x="4517" y="290"/>
                    <a:pt x="4575" y="186"/>
                    <a:pt x="4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6"/>
            <p:cNvSpPr/>
            <p:nvPr/>
          </p:nvSpPr>
          <p:spPr>
            <a:xfrm>
              <a:off x="1980360" y="3794016"/>
              <a:ext cx="20508" cy="22729"/>
            </a:xfrm>
            <a:custGeom>
              <a:avLst/>
              <a:gdLst/>
              <a:ahLst/>
              <a:cxnLst/>
              <a:rect l="l" t="t" r="r" b="b"/>
              <a:pathLst>
                <a:path w="545" h="604" fill="none" extrusionOk="0">
                  <a:moveTo>
                    <a:pt x="0" y="1"/>
                  </a:moveTo>
                  <a:cubicBezTo>
                    <a:pt x="267" y="94"/>
                    <a:pt x="475" y="325"/>
                    <a:pt x="545" y="603"/>
                  </a:cubicBezTo>
                </a:path>
              </a:pathLst>
            </a:custGeom>
            <a:noFill/>
            <a:ln w="26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6"/>
            <p:cNvSpPr/>
            <p:nvPr/>
          </p:nvSpPr>
          <p:spPr>
            <a:xfrm>
              <a:off x="1959438" y="3798833"/>
              <a:ext cx="20094" cy="22691"/>
            </a:xfrm>
            <a:custGeom>
              <a:avLst/>
              <a:gdLst/>
              <a:ahLst/>
              <a:cxnLst/>
              <a:rect l="l" t="t" r="r" b="b"/>
              <a:pathLst>
                <a:path w="534" h="603" fill="none" extrusionOk="0">
                  <a:moveTo>
                    <a:pt x="0" y="0"/>
                  </a:moveTo>
                  <a:cubicBezTo>
                    <a:pt x="267" y="93"/>
                    <a:pt x="464" y="325"/>
                    <a:pt x="533" y="603"/>
                  </a:cubicBezTo>
                </a:path>
              </a:pathLst>
            </a:custGeom>
            <a:noFill/>
            <a:ln w="26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6"/>
            <p:cNvSpPr/>
            <p:nvPr/>
          </p:nvSpPr>
          <p:spPr>
            <a:xfrm>
              <a:off x="1881429" y="2588061"/>
              <a:ext cx="173926" cy="183522"/>
            </a:xfrm>
            <a:custGeom>
              <a:avLst/>
              <a:gdLst/>
              <a:ahLst/>
              <a:cxnLst/>
              <a:rect l="l" t="t" r="r" b="b"/>
              <a:pathLst>
                <a:path w="4622" h="4877" extrusionOk="0">
                  <a:moveTo>
                    <a:pt x="3104" y="1"/>
                  </a:moveTo>
                  <a:cubicBezTo>
                    <a:pt x="927" y="1159"/>
                    <a:pt x="660" y="2317"/>
                    <a:pt x="0" y="3974"/>
                  </a:cubicBezTo>
                  <a:lnTo>
                    <a:pt x="2444" y="4877"/>
                  </a:lnTo>
                  <a:cubicBezTo>
                    <a:pt x="2826" y="3777"/>
                    <a:pt x="3625" y="2491"/>
                    <a:pt x="4621" y="1831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6"/>
            <p:cNvSpPr/>
            <p:nvPr/>
          </p:nvSpPr>
          <p:spPr>
            <a:xfrm>
              <a:off x="1960228" y="2510052"/>
              <a:ext cx="280268" cy="423225"/>
            </a:xfrm>
            <a:custGeom>
              <a:avLst/>
              <a:gdLst/>
              <a:ahLst/>
              <a:cxnLst/>
              <a:rect l="l" t="t" r="r" b="b"/>
              <a:pathLst>
                <a:path w="7448" h="11247" extrusionOk="0">
                  <a:moveTo>
                    <a:pt x="2133" y="1"/>
                  </a:moveTo>
                  <a:cubicBezTo>
                    <a:pt x="2191" y="128"/>
                    <a:pt x="2238" y="267"/>
                    <a:pt x="2261" y="406"/>
                  </a:cubicBezTo>
                  <a:cubicBezTo>
                    <a:pt x="2354" y="800"/>
                    <a:pt x="2203" y="1217"/>
                    <a:pt x="1867" y="1472"/>
                  </a:cubicBezTo>
                  <a:cubicBezTo>
                    <a:pt x="1126" y="2028"/>
                    <a:pt x="107" y="2665"/>
                    <a:pt x="107" y="2665"/>
                  </a:cubicBezTo>
                  <a:cubicBezTo>
                    <a:pt x="105" y="2664"/>
                    <a:pt x="104" y="2664"/>
                    <a:pt x="103" y="2664"/>
                  </a:cubicBezTo>
                  <a:cubicBezTo>
                    <a:pt x="1" y="2664"/>
                    <a:pt x="929" y="4648"/>
                    <a:pt x="952" y="4865"/>
                  </a:cubicBezTo>
                  <a:cubicBezTo>
                    <a:pt x="998" y="5688"/>
                    <a:pt x="813" y="6359"/>
                    <a:pt x="1149" y="7089"/>
                  </a:cubicBezTo>
                  <a:cubicBezTo>
                    <a:pt x="1578" y="8004"/>
                    <a:pt x="1068" y="9162"/>
                    <a:pt x="1045" y="10170"/>
                  </a:cubicBezTo>
                  <a:cubicBezTo>
                    <a:pt x="2550" y="10193"/>
                    <a:pt x="3720" y="11247"/>
                    <a:pt x="3720" y="11247"/>
                  </a:cubicBezTo>
                  <a:cubicBezTo>
                    <a:pt x="3720" y="11247"/>
                    <a:pt x="4878" y="10193"/>
                    <a:pt x="6384" y="10170"/>
                  </a:cubicBezTo>
                  <a:cubicBezTo>
                    <a:pt x="6361" y="9162"/>
                    <a:pt x="6048" y="7668"/>
                    <a:pt x="6477" y="6753"/>
                  </a:cubicBezTo>
                  <a:cubicBezTo>
                    <a:pt x="6813" y="6023"/>
                    <a:pt x="7276" y="5803"/>
                    <a:pt x="7322" y="4981"/>
                  </a:cubicBezTo>
                  <a:cubicBezTo>
                    <a:pt x="7334" y="4763"/>
                    <a:pt x="7447" y="2664"/>
                    <a:pt x="7326" y="2664"/>
                  </a:cubicBezTo>
                  <a:cubicBezTo>
                    <a:pt x="7325" y="2664"/>
                    <a:pt x="7323" y="2664"/>
                    <a:pt x="7322" y="2665"/>
                  </a:cubicBezTo>
                  <a:cubicBezTo>
                    <a:pt x="7322" y="2665"/>
                    <a:pt x="6303" y="2028"/>
                    <a:pt x="5562" y="1472"/>
                  </a:cubicBezTo>
                  <a:cubicBezTo>
                    <a:pt x="4820" y="904"/>
                    <a:pt x="5295" y="1"/>
                    <a:pt x="5295" y="1"/>
                  </a:cubicBezTo>
                  <a:lnTo>
                    <a:pt x="5295" y="1"/>
                  </a:lnTo>
                  <a:lnTo>
                    <a:pt x="3709" y="534"/>
                  </a:lnTo>
                  <a:lnTo>
                    <a:pt x="2133" y="1"/>
                  </a:lnTo>
                  <a:close/>
                </a:path>
              </a:pathLst>
            </a:custGeom>
            <a:solidFill>
              <a:srgbClr val="F7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6"/>
            <p:cNvSpPr/>
            <p:nvPr/>
          </p:nvSpPr>
          <p:spPr>
            <a:xfrm>
              <a:off x="2040494" y="2510052"/>
              <a:ext cx="138629" cy="62391"/>
            </a:xfrm>
            <a:custGeom>
              <a:avLst/>
              <a:gdLst/>
              <a:ahLst/>
              <a:cxnLst/>
              <a:rect l="l" t="t" r="r" b="b"/>
              <a:pathLst>
                <a:path w="3684" h="1658" extrusionOk="0">
                  <a:moveTo>
                    <a:pt x="0" y="1"/>
                  </a:moveTo>
                  <a:cubicBezTo>
                    <a:pt x="58" y="128"/>
                    <a:pt x="105" y="267"/>
                    <a:pt x="128" y="406"/>
                  </a:cubicBezTo>
                  <a:cubicBezTo>
                    <a:pt x="139" y="453"/>
                    <a:pt x="139" y="510"/>
                    <a:pt x="151" y="557"/>
                  </a:cubicBezTo>
                  <a:cubicBezTo>
                    <a:pt x="1309" y="1008"/>
                    <a:pt x="2491" y="1425"/>
                    <a:pt x="3683" y="1657"/>
                  </a:cubicBezTo>
                  <a:cubicBezTo>
                    <a:pt x="3591" y="1599"/>
                    <a:pt x="3510" y="1530"/>
                    <a:pt x="3429" y="1472"/>
                  </a:cubicBezTo>
                  <a:cubicBezTo>
                    <a:pt x="2687" y="904"/>
                    <a:pt x="3162" y="1"/>
                    <a:pt x="3162" y="1"/>
                  </a:cubicBezTo>
                  <a:lnTo>
                    <a:pt x="3162" y="1"/>
                  </a:lnTo>
                  <a:lnTo>
                    <a:pt x="1576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6"/>
            <p:cNvSpPr/>
            <p:nvPr/>
          </p:nvSpPr>
          <p:spPr>
            <a:xfrm>
              <a:off x="2279335" y="3127650"/>
              <a:ext cx="49709" cy="52343"/>
            </a:xfrm>
            <a:custGeom>
              <a:avLst/>
              <a:gdLst/>
              <a:ahLst/>
              <a:cxnLst/>
              <a:rect l="l" t="t" r="r" b="b"/>
              <a:pathLst>
                <a:path w="1321" h="1391" extrusionOk="0">
                  <a:moveTo>
                    <a:pt x="1321" y="429"/>
                  </a:moveTo>
                  <a:cubicBezTo>
                    <a:pt x="962" y="1054"/>
                    <a:pt x="464" y="1390"/>
                    <a:pt x="232" y="1158"/>
                  </a:cubicBezTo>
                  <a:cubicBezTo>
                    <a:pt x="0" y="915"/>
                    <a:pt x="383" y="406"/>
                    <a:pt x="545" y="0"/>
                  </a:cubicBezTo>
                  <a:close/>
                </a:path>
              </a:pathLst>
            </a:custGeom>
            <a:solidFill>
              <a:srgbClr val="F4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6"/>
            <p:cNvSpPr/>
            <p:nvPr/>
          </p:nvSpPr>
          <p:spPr>
            <a:xfrm>
              <a:off x="2203924" y="2595926"/>
              <a:ext cx="134264" cy="588834"/>
            </a:xfrm>
            <a:custGeom>
              <a:avLst/>
              <a:gdLst/>
              <a:ahLst/>
              <a:cxnLst/>
              <a:rect l="l" t="t" r="r" b="b"/>
              <a:pathLst>
                <a:path w="3568" h="15648" extrusionOk="0">
                  <a:moveTo>
                    <a:pt x="3429" y="13945"/>
                  </a:moveTo>
                  <a:cubicBezTo>
                    <a:pt x="3371" y="13551"/>
                    <a:pt x="3244" y="13169"/>
                    <a:pt x="3035" y="12822"/>
                  </a:cubicBezTo>
                  <a:cubicBezTo>
                    <a:pt x="2989" y="11721"/>
                    <a:pt x="2607" y="3544"/>
                    <a:pt x="2051" y="1842"/>
                  </a:cubicBezTo>
                  <a:cubicBezTo>
                    <a:pt x="1715" y="753"/>
                    <a:pt x="730" y="244"/>
                    <a:pt x="1" y="0"/>
                  </a:cubicBezTo>
                  <a:cubicBezTo>
                    <a:pt x="174" y="730"/>
                    <a:pt x="765" y="3267"/>
                    <a:pt x="684" y="5050"/>
                  </a:cubicBezTo>
                  <a:lnTo>
                    <a:pt x="1819" y="13181"/>
                  </a:lnTo>
                  <a:lnTo>
                    <a:pt x="1819" y="13181"/>
                  </a:lnTo>
                  <a:cubicBezTo>
                    <a:pt x="1784" y="13308"/>
                    <a:pt x="1761" y="13435"/>
                    <a:pt x="1750" y="13574"/>
                  </a:cubicBezTo>
                  <a:cubicBezTo>
                    <a:pt x="1715" y="14049"/>
                    <a:pt x="950" y="14651"/>
                    <a:pt x="1529" y="14767"/>
                  </a:cubicBezTo>
                  <a:cubicBezTo>
                    <a:pt x="2097" y="14872"/>
                    <a:pt x="2340" y="13957"/>
                    <a:pt x="2340" y="13957"/>
                  </a:cubicBezTo>
                  <a:cubicBezTo>
                    <a:pt x="2792" y="14107"/>
                    <a:pt x="2410" y="15393"/>
                    <a:pt x="2873" y="15532"/>
                  </a:cubicBezTo>
                  <a:cubicBezTo>
                    <a:pt x="3255" y="15648"/>
                    <a:pt x="3568" y="14872"/>
                    <a:pt x="3429" y="13945"/>
                  </a:cubicBezTo>
                  <a:close/>
                </a:path>
              </a:pathLst>
            </a:custGeom>
            <a:solidFill>
              <a:srgbClr val="F7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6"/>
            <p:cNvSpPr/>
            <p:nvPr/>
          </p:nvSpPr>
          <p:spPr>
            <a:xfrm>
              <a:off x="2203924" y="2596377"/>
              <a:ext cx="85044" cy="556134"/>
            </a:xfrm>
            <a:custGeom>
              <a:avLst/>
              <a:gdLst/>
              <a:ahLst/>
              <a:cxnLst/>
              <a:rect l="l" t="t" r="r" b="b"/>
              <a:pathLst>
                <a:path w="2260" h="14779" extrusionOk="0">
                  <a:moveTo>
                    <a:pt x="2190" y="13759"/>
                  </a:moveTo>
                  <a:cubicBezTo>
                    <a:pt x="2201" y="13620"/>
                    <a:pt x="2224" y="13493"/>
                    <a:pt x="2259" y="13365"/>
                  </a:cubicBezTo>
                  <a:lnTo>
                    <a:pt x="2259" y="13365"/>
                  </a:lnTo>
                  <a:lnTo>
                    <a:pt x="1124" y="5235"/>
                  </a:lnTo>
                  <a:cubicBezTo>
                    <a:pt x="1217" y="3451"/>
                    <a:pt x="614" y="915"/>
                    <a:pt x="441" y="197"/>
                  </a:cubicBezTo>
                  <a:cubicBezTo>
                    <a:pt x="522" y="220"/>
                    <a:pt x="603" y="255"/>
                    <a:pt x="696" y="290"/>
                  </a:cubicBezTo>
                  <a:cubicBezTo>
                    <a:pt x="476" y="174"/>
                    <a:pt x="244" y="70"/>
                    <a:pt x="1" y="0"/>
                  </a:cubicBezTo>
                  <a:cubicBezTo>
                    <a:pt x="186" y="718"/>
                    <a:pt x="777" y="3255"/>
                    <a:pt x="684" y="5038"/>
                  </a:cubicBezTo>
                  <a:lnTo>
                    <a:pt x="1831" y="13169"/>
                  </a:lnTo>
                  <a:lnTo>
                    <a:pt x="1831" y="13169"/>
                  </a:lnTo>
                  <a:cubicBezTo>
                    <a:pt x="1784" y="13296"/>
                    <a:pt x="1761" y="13423"/>
                    <a:pt x="1750" y="13562"/>
                  </a:cubicBezTo>
                  <a:cubicBezTo>
                    <a:pt x="1715" y="14049"/>
                    <a:pt x="962" y="14651"/>
                    <a:pt x="1529" y="14755"/>
                  </a:cubicBezTo>
                  <a:cubicBezTo>
                    <a:pt x="1599" y="14778"/>
                    <a:pt x="1680" y="14767"/>
                    <a:pt x="1750" y="14744"/>
                  </a:cubicBezTo>
                  <a:cubicBezTo>
                    <a:pt x="1773" y="14500"/>
                    <a:pt x="2155" y="14095"/>
                    <a:pt x="2190" y="13759"/>
                  </a:cubicBezTo>
                  <a:close/>
                </a:path>
              </a:pathLst>
            </a:custGeom>
            <a:solidFill>
              <a:srgbClr val="F4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6"/>
            <p:cNvSpPr/>
            <p:nvPr/>
          </p:nvSpPr>
          <p:spPr>
            <a:xfrm>
              <a:off x="2145107" y="2588061"/>
              <a:ext cx="173926" cy="183522"/>
            </a:xfrm>
            <a:custGeom>
              <a:avLst/>
              <a:gdLst/>
              <a:ahLst/>
              <a:cxnLst/>
              <a:rect l="l" t="t" r="r" b="b"/>
              <a:pathLst>
                <a:path w="4622" h="4877" extrusionOk="0">
                  <a:moveTo>
                    <a:pt x="1529" y="1"/>
                  </a:moveTo>
                  <a:lnTo>
                    <a:pt x="0" y="1831"/>
                  </a:lnTo>
                  <a:cubicBezTo>
                    <a:pt x="1008" y="2491"/>
                    <a:pt x="1795" y="3777"/>
                    <a:pt x="2177" y="4877"/>
                  </a:cubicBezTo>
                  <a:lnTo>
                    <a:pt x="4621" y="3974"/>
                  </a:lnTo>
                  <a:cubicBezTo>
                    <a:pt x="3961" y="2317"/>
                    <a:pt x="3718" y="1333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1961620" y="2565407"/>
              <a:ext cx="274172" cy="367871"/>
            </a:xfrm>
            <a:custGeom>
              <a:avLst/>
              <a:gdLst/>
              <a:ahLst/>
              <a:cxnLst/>
              <a:rect l="l" t="t" r="r" b="b"/>
              <a:pathLst>
                <a:path w="7286" h="9776" extrusionOk="0">
                  <a:moveTo>
                    <a:pt x="1830" y="1"/>
                  </a:moveTo>
                  <a:lnTo>
                    <a:pt x="0" y="1228"/>
                  </a:lnTo>
                  <a:cubicBezTo>
                    <a:pt x="707" y="3522"/>
                    <a:pt x="672" y="4888"/>
                    <a:pt x="672" y="4888"/>
                  </a:cubicBezTo>
                  <a:cubicBezTo>
                    <a:pt x="1112" y="7876"/>
                    <a:pt x="556" y="9776"/>
                    <a:pt x="556" y="9776"/>
                  </a:cubicBezTo>
                  <a:lnTo>
                    <a:pt x="6915" y="9776"/>
                  </a:lnTo>
                  <a:cubicBezTo>
                    <a:pt x="6915" y="9776"/>
                    <a:pt x="6440" y="8745"/>
                    <a:pt x="6440" y="5062"/>
                  </a:cubicBezTo>
                  <a:cubicBezTo>
                    <a:pt x="6440" y="3209"/>
                    <a:pt x="7285" y="1194"/>
                    <a:pt x="7285" y="1194"/>
                  </a:cubicBezTo>
                  <a:lnTo>
                    <a:pt x="5779" y="186"/>
                  </a:lnTo>
                  <a:cubicBezTo>
                    <a:pt x="5037" y="459"/>
                    <a:pt x="4389" y="555"/>
                    <a:pt x="3845" y="555"/>
                  </a:cubicBezTo>
                  <a:cubicBezTo>
                    <a:pt x="2540" y="555"/>
                    <a:pt x="1830" y="1"/>
                    <a:pt x="1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6"/>
            <p:cNvSpPr/>
            <p:nvPr/>
          </p:nvSpPr>
          <p:spPr>
            <a:xfrm>
              <a:off x="1989918" y="2588061"/>
              <a:ext cx="262846" cy="285950"/>
            </a:xfrm>
            <a:custGeom>
              <a:avLst/>
              <a:gdLst/>
              <a:ahLst/>
              <a:cxnLst/>
              <a:rect l="l" t="t" r="r" b="b"/>
              <a:pathLst>
                <a:path w="6985" h="7599" extrusionOk="0">
                  <a:moveTo>
                    <a:pt x="5653" y="1"/>
                  </a:moveTo>
                  <a:lnTo>
                    <a:pt x="5653" y="1"/>
                  </a:lnTo>
                  <a:cubicBezTo>
                    <a:pt x="5919" y="1507"/>
                    <a:pt x="5294" y="3047"/>
                    <a:pt x="3997" y="3846"/>
                  </a:cubicBezTo>
                  <a:cubicBezTo>
                    <a:pt x="2892" y="4615"/>
                    <a:pt x="1882" y="4913"/>
                    <a:pt x="731" y="4913"/>
                  </a:cubicBezTo>
                  <a:cubicBezTo>
                    <a:pt x="494" y="4913"/>
                    <a:pt x="252" y="4901"/>
                    <a:pt x="1" y="4877"/>
                  </a:cubicBezTo>
                  <a:lnTo>
                    <a:pt x="1" y="4877"/>
                  </a:lnTo>
                  <a:cubicBezTo>
                    <a:pt x="1507" y="6892"/>
                    <a:pt x="3545" y="7124"/>
                    <a:pt x="5838" y="7599"/>
                  </a:cubicBezTo>
                  <a:cubicBezTo>
                    <a:pt x="5688" y="6614"/>
                    <a:pt x="5757" y="5479"/>
                    <a:pt x="6197" y="4622"/>
                  </a:cubicBezTo>
                  <a:cubicBezTo>
                    <a:pt x="6985" y="3116"/>
                    <a:pt x="6533" y="592"/>
                    <a:pt x="6533" y="592"/>
                  </a:cubicBezTo>
                  <a:lnTo>
                    <a:pt x="5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6"/>
            <p:cNvSpPr/>
            <p:nvPr/>
          </p:nvSpPr>
          <p:spPr>
            <a:xfrm>
              <a:off x="1968582" y="2259318"/>
              <a:ext cx="263711" cy="275414"/>
            </a:xfrm>
            <a:custGeom>
              <a:avLst/>
              <a:gdLst/>
              <a:ahLst/>
              <a:cxnLst/>
              <a:rect l="l" t="t" r="r" b="b"/>
              <a:pathLst>
                <a:path w="7008" h="7319" extrusionOk="0">
                  <a:moveTo>
                    <a:pt x="3538" y="1"/>
                  </a:moveTo>
                  <a:cubicBezTo>
                    <a:pt x="3071" y="1"/>
                    <a:pt x="2603" y="45"/>
                    <a:pt x="2143" y="132"/>
                  </a:cubicBezTo>
                  <a:lnTo>
                    <a:pt x="1159" y="329"/>
                  </a:lnTo>
                  <a:cubicBezTo>
                    <a:pt x="545" y="352"/>
                    <a:pt x="47" y="838"/>
                    <a:pt x="24" y="1452"/>
                  </a:cubicBezTo>
                  <a:cubicBezTo>
                    <a:pt x="0" y="2668"/>
                    <a:pt x="47" y="4614"/>
                    <a:pt x="637" y="5564"/>
                  </a:cubicBezTo>
                  <a:cubicBezTo>
                    <a:pt x="1356" y="6745"/>
                    <a:pt x="2873" y="7173"/>
                    <a:pt x="3382" y="7301"/>
                  </a:cubicBezTo>
                  <a:cubicBezTo>
                    <a:pt x="3440" y="7312"/>
                    <a:pt x="3501" y="7318"/>
                    <a:pt x="3562" y="7318"/>
                  </a:cubicBezTo>
                  <a:cubicBezTo>
                    <a:pt x="3623" y="7318"/>
                    <a:pt x="3683" y="7312"/>
                    <a:pt x="3741" y="7301"/>
                  </a:cubicBezTo>
                  <a:cubicBezTo>
                    <a:pt x="4263" y="7162"/>
                    <a:pt x="5757" y="6675"/>
                    <a:pt x="6452" y="5482"/>
                  </a:cubicBezTo>
                  <a:cubicBezTo>
                    <a:pt x="7007" y="4510"/>
                    <a:pt x="7007" y="2564"/>
                    <a:pt x="6938" y="1348"/>
                  </a:cubicBezTo>
                  <a:cubicBezTo>
                    <a:pt x="6903" y="734"/>
                    <a:pt x="6394" y="259"/>
                    <a:pt x="5780" y="248"/>
                  </a:cubicBezTo>
                  <a:lnTo>
                    <a:pt x="4564" y="74"/>
                  </a:lnTo>
                  <a:cubicBezTo>
                    <a:pt x="4225" y="25"/>
                    <a:pt x="3882" y="1"/>
                    <a:pt x="3538" y="1"/>
                  </a:cubicBezTo>
                  <a:close/>
                </a:path>
              </a:pathLst>
            </a:custGeom>
            <a:solidFill>
              <a:srgbClr val="F4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6"/>
            <p:cNvSpPr/>
            <p:nvPr/>
          </p:nvSpPr>
          <p:spPr>
            <a:xfrm>
              <a:off x="1971178" y="2259468"/>
              <a:ext cx="236693" cy="266006"/>
            </a:xfrm>
            <a:custGeom>
              <a:avLst/>
              <a:gdLst/>
              <a:ahLst/>
              <a:cxnLst/>
              <a:rect l="l" t="t" r="r" b="b"/>
              <a:pathLst>
                <a:path w="6290" h="7069" extrusionOk="0">
                  <a:moveTo>
                    <a:pt x="3105" y="0"/>
                  </a:moveTo>
                  <a:lnTo>
                    <a:pt x="1032" y="139"/>
                  </a:lnTo>
                  <a:cubicBezTo>
                    <a:pt x="464" y="197"/>
                    <a:pt x="24" y="684"/>
                    <a:pt x="24" y="1263"/>
                  </a:cubicBezTo>
                  <a:cubicBezTo>
                    <a:pt x="1" y="2467"/>
                    <a:pt x="47" y="4390"/>
                    <a:pt x="580" y="5328"/>
                  </a:cubicBezTo>
                  <a:cubicBezTo>
                    <a:pt x="1217" y="6475"/>
                    <a:pt x="2514" y="6915"/>
                    <a:pt x="3012" y="7042"/>
                  </a:cubicBezTo>
                  <a:cubicBezTo>
                    <a:pt x="3076" y="7059"/>
                    <a:pt x="3143" y="7068"/>
                    <a:pt x="3209" y="7068"/>
                  </a:cubicBezTo>
                  <a:cubicBezTo>
                    <a:pt x="3276" y="7068"/>
                    <a:pt x="3342" y="7059"/>
                    <a:pt x="3406" y="7042"/>
                  </a:cubicBezTo>
                  <a:cubicBezTo>
                    <a:pt x="3892" y="6903"/>
                    <a:pt x="5190" y="6417"/>
                    <a:pt x="5792" y="5258"/>
                  </a:cubicBezTo>
                  <a:cubicBezTo>
                    <a:pt x="6290" y="4297"/>
                    <a:pt x="6290" y="2375"/>
                    <a:pt x="6220" y="1170"/>
                  </a:cubicBezTo>
                  <a:cubicBezTo>
                    <a:pt x="6220" y="579"/>
                    <a:pt x="5769" y="105"/>
                    <a:pt x="5190" y="70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rgbClr val="F7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6"/>
            <p:cNvSpPr/>
            <p:nvPr/>
          </p:nvSpPr>
          <p:spPr>
            <a:xfrm>
              <a:off x="2079705" y="2429861"/>
              <a:ext cx="37103" cy="15315"/>
            </a:xfrm>
            <a:custGeom>
              <a:avLst/>
              <a:gdLst/>
              <a:ahLst/>
              <a:cxnLst/>
              <a:rect l="l" t="t" r="r" b="b"/>
              <a:pathLst>
                <a:path w="986" h="407" extrusionOk="0">
                  <a:moveTo>
                    <a:pt x="974" y="1"/>
                  </a:moveTo>
                  <a:cubicBezTo>
                    <a:pt x="823" y="47"/>
                    <a:pt x="649" y="82"/>
                    <a:pt x="487" y="93"/>
                  </a:cubicBezTo>
                  <a:cubicBezTo>
                    <a:pt x="406" y="93"/>
                    <a:pt x="325" y="93"/>
                    <a:pt x="244" y="82"/>
                  </a:cubicBezTo>
                  <a:cubicBezTo>
                    <a:pt x="163" y="70"/>
                    <a:pt x="82" y="47"/>
                    <a:pt x="12" y="12"/>
                  </a:cubicBezTo>
                  <a:lnTo>
                    <a:pt x="1" y="36"/>
                  </a:lnTo>
                  <a:cubicBezTo>
                    <a:pt x="36" y="128"/>
                    <a:pt x="117" y="198"/>
                    <a:pt x="209" y="244"/>
                  </a:cubicBezTo>
                  <a:cubicBezTo>
                    <a:pt x="298" y="277"/>
                    <a:pt x="387" y="407"/>
                    <a:pt x="476" y="407"/>
                  </a:cubicBezTo>
                  <a:cubicBezTo>
                    <a:pt x="480" y="407"/>
                    <a:pt x="484" y="407"/>
                    <a:pt x="487" y="406"/>
                  </a:cubicBezTo>
                  <a:cubicBezTo>
                    <a:pt x="580" y="406"/>
                    <a:pt x="696" y="267"/>
                    <a:pt x="777" y="221"/>
                  </a:cubicBezTo>
                  <a:cubicBezTo>
                    <a:pt x="869" y="175"/>
                    <a:pt x="939" y="105"/>
                    <a:pt x="985" y="24"/>
                  </a:cubicBezTo>
                  <a:lnTo>
                    <a:pt x="9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2022205" y="2367544"/>
              <a:ext cx="34431" cy="29577"/>
            </a:xfrm>
            <a:custGeom>
              <a:avLst/>
              <a:gdLst/>
              <a:ahLst/>
              <a:cxnLst/>
              <a:rect l="l" t="t" r="r" b="b"/>
              <a:pathLst>
                <a:path w="915" h="786" extrusionOk="0">
                  <a:moveTo>
                    <a:pt x="521" y="1"/>
                  </a:moveTo>
                  <a:cubicBezTo>
                    <a:pt x="174" y="1"/>
                    <a:pt x="0" y="429"/>
                    <a:pt x="243" y="672"/>
                  </a:cubicBezTo>
                  <a:cubicBezTo>
                    <a:pt x="322" y="751"/>
                    <a:pt x="419" y="786"/>
                    <a:pt x="515" y="786"/>
                  </a:cubicBezTo>
                  <a:cubicBezTo>
                    <a:pt x="718" y="786"/>
                    <a:pt x="915" y="630"/>
                    <a:pt x="915" y="394"/>
                  </a:cubicBezTo>
                  <a:cubicBezTo>
                    <a:pt x="915" y="174"/>
                    <a:pt x="741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6"/>
            <p:cNvSpPr/>
            <p:nvPr/>
          </p:nvSpPr>
          <p:spPr>
            <a:xfrm>
              <a:off x="2143790" y="2367544"/>
              <a:ext cx="34469" cy="29577"/>
            </a:xfrm>
            <a:custGeom>
              <a:avLst/>
              <a:gdLst/>
              <a:ahLst/>
              <a:cxnLst/>
              <a:rect l="l" t="t" r="r" b="b"/>
              <a:pathLst>
                <a:path w="916" h="786" extrusionOk="0">
                  <a:moveTo>
                    <a:pt x="394" y="1"/>
                  </a:moveTo>
                  <a:cubicBezTo>
                    <a:pt x="174" y="1"/>
                    <a:pt x="0" y="174"/>
                    <a:pt x="0" y="394"/>
                  </a:cubicBezTo>
                  <a:cubicBezTo>
                    <a:pt x="0" y="630"/>
                    <a:pt x="197" y="786"/>
                    <a:pt x="400" y="786"/>
                  </a:cubicBezTo>
                  <a:cubicBezTo>
                    <a:pt x="496" y="786"/>
                    <a:pt x="594" y="751"/>
                    <a:pt x="672" y="672"/>
                  </a:cubicBezTo>
                  <a:cubicBezTo>
                    <a:pt x="915" y="429"/>
                    <a:pt x="742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6"/>
            <p:cNvSpPr/>
            <p:nvPr/>
          </p:nvSpPr>
          <p:spPr>
            <a:xfrm>
              <a:off x="2130280" y="2340789"/>
              <a:ext cx="51892" cy="13735"/>
            </a:xfrm>
            <a:custGeom>
              <a:avLst/>
              <a:gdLst/>
              <a:ahLst/>
              <a:cxnLst/>
              <a:rect l="l" t="t" r="r" b="b"/>
              <a:pathLst>
                <a:path w="1379" h="365" extrusionOk="0">
                  <a:moveTo>
                    <a:pt x="720" y="0"/>
                  </a:moveTo>
                  <a:cubicBezTo>
                    <a:pt x="507" y="0"/>
                    <a:pt x="259" y="89"/>
                    <a:pt x="0" y="364"/>
                  </a:cubicBezTo>
                  <a:cubicBezTo>
                    <a:pt x="0" y="364"/>
                    <a:pt x="275" y="141"/>
                    <a:pt x="723" y="141"/>
                  </a:cubicBezTo>
                  <a:cubicBezTo>
                    <a:pt x="913" y="141"/>
                    <a:pt x="1134" y="181"/>
                    <a:pt x="1379" y="295"/>
                  </a:cubicBezTo>
                  <a:cubicBezTo>
                    <a:pt x="1379" y="295"/>
                    <a:pt x="1108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6"/>
            <p:cNvSpPr/>
            <p:nvPr/>
          </p:nvSpPr>
          <p:spPr>
            <a:xfrm>
              <a:off x="2014792" y="2341541"/>
              <a:ext cx="54074" cy="12531"/>
            </a:xfrm>
            <a:custGeom>
              <a:avLst/>
              <a:gdLst/>
              <a:ahLst/>
              <a:cxnLst/>
              <a:rect l="l" t="t" r="r" b="b"/>
              <a:pathLst>
                <a:path w="1437" h="333" extrusionOk="0">
                  <a:moveTo>
                    <a:pt x="712" y="0"/>
                  </a:moveTo>
                  <a:cubicBezTo>
                    <a:pt x="290" y="0"/>
                    <a:pt x="0" y="321"/>
                    <a:pt x="0" y="321"/>
                  </a:cubicBezTo>
                  <a:cubicBezTo>
                    <a:pt x="277" y="185"/>
                    <a:pt x="526" y="139"/>
                    <a:pt x="737" y="139"/>
                  </a:cubicBezTo>
                  <a:cubicBezTo>
                    <a:pt x="1169" y="139"/>
                    <a:pt x="1436" y="333"/>
                    <a:pt x="1436" y="333"/>
                  </a:cubicBezTo>
                  <a:cubicBezTo>
                    <a:pt x="1175" y="83"/>
                    <a:pt x="927" y="0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6"/>
            <p:cNvSpPr/>
            <p:nvPr/>
          </p:nvSpPr>
          <p:spPr>
            <a:xfrm>
              <a:off x="1952024" y="2357083"/>
              <a:ext cx="30969" cy="54940"/>
            </a:xfrm>
            <a:custGeom>
              <a:avLst/>
              <a:gdLst/>
              <a:ahLst/>
              <a:cxnLst/>
              <a:rect l="l" t="t" r="r" b="b"/>
              <a:pathLst>
                <a:path w="823" h="1460" extrusionOk="0">
                  <a:moveTo>
                    <a:pt x="267" y="47"/>
                  </a:moveTo>
                  <a:cubicBezTo>
                    <a:pt x="440" y="1"/>
                    <a:pt x="661" y="279"/>
                    <a:pt x="742" y="661"/>
                  </a:cubicBezTo>
                  <a:cubicBezTo>
                    <a:pt x="823" y="1043"/>
                    <a:pt x="742" y="1379"/>
                    <a:pt x="568" y="1425"/>
                  </a:cubicBezTo>
                  <a:cubicBezTo>
                    <a:pt x="383" y="1460"/>
                    <a:pt x="163" y="1182"/>
                    <a:pt x="81" y="800"/>
                  </a:cubicBezTo>
                  <a:cubicBezTo>
                    <a:pt x="0" y="429"/>
                    <a:pt x="81" y="82"/>
                    <a:pt x="267" y="47"/>
                  </a:cubicBezTo>
                  <a:close/>
                </a:path>
              </a:pathLst>
            </a:custGeom>
            <a:solidFill>
              <a:srgbClr val="F7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2216567" y="2357083"/>
              <a:ext cx="31421" cy="54940"/>
            </a:xfrm>
            <a:custGeom>
              <a:avLst/>
              <a:gdLst/>
              <a:ahLst/>
              <a:cxnLst/>
              <a:rect l="l" t="t" r="r" b="b"/>
              <a:pathLst>
                <a:path w="835" h="1460" extrusionOk="0">
                  <a:moveTo>
                    <a:pt x="568" y="47"/>
                  </a:moveTo>
                  <a:cubicBezTo>
                    <a:pt x="383" y="1"/>
                    <a:pt x="174" y="279"/>
                    <a:pt x="93" y="661"/>
                  </a:cubicBezTo>
                  <a:cubicBezTo>
                    <a:pt x="1" y="1043"/>
                    <a:pt x="93" y="1379"/>
                    <a:pt x="267" y="1425"/>
                  </a:cubicBezTo>
                  <a:cubicBezTo>
                    <a:pt x="452" y="1460"/>
                    <a:pt x="672" y="1182"/>
                    <a:pt x="753" y="800"/>
                  </a:cubicBezTo>
                  <a:cubicBezTo>
                    <a:pt x="834" y="429"/>
                    <a:pt x="753" y="82"/>
                    <a:pt x="568" y="47"/>
                  </a:cubicBezTo>
                  <a:close/>
                </a:path>
              </a:pathLst>
            </a:custGeom>
            <a:solidFill>
              <a:srgbClr val="F4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6"/>
            <p:cNvSpPr/>
            <p:nvPr/>
          </p:nvSpPr>
          <p:spPr>
            <a:xfrm>
              <a:off x="2169943" y="2360131"/>
              <a:ext cx="61901" cy="74131"/>
            </a:xfrm>
            <a:custGeom>
              <a:avLst/>
              <a:gdLst/>
              <a:ahLst/>
              <a:cxnLst/>
              <a:rect l="l" t="t" r="r" b="b"/>
              <a:pathLst>
                <a:path w="1645" h="1970" fill="none" extrusionOk="0">
                  <a:moveTo>
                    <a:pt x="0" y="1970"/>
                  </a:moveTo>
                  <a:lnTo>
                    <a:pt x="1645" y="1"/>
                  </a:lnTo>
                </a:path>
              </a:pathLst>
            </a:custGeom>
            <a:solidFill>
              <a:schemeClr val="accent5"/>
            </a:solidFill>
            <a:ln w="2025" cap="flat" cmpd="sng">
              <a:solidFill>
                <a:srgbClr val="EAEBEF"/>
              </a:solidFill>
              <a:prstDash val="solid"/>
              <a:miter lim="115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6"/>
            <p:cNvSpPr/>
            <p:nvPr/>
          </p:nvSpPr>
          <p:spPr>
            <a:xfrm>
              <a:off x="1969899" y="2360131"/>
              <a:ext cx="62353" cy="74131"/>
            </a:xfrm>
            <a:custGeom>
              <a:avLst/>
              <a:gdLst/>
              <a:ahLst/>
              <a:cxnLst/>
              <a:rect l="l" t="t" r="r" b="b"/>
              <a:pathLst>
                <a:path w="1657" h="1970" fill="none" extrusionOk="0">
                  <a:moveTo>
                    <a:pt x="1656" y="1970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 w="2025" cap="flat" cmpd="sng">
              <a:solidFill>
                <a:srgbClr val="EAEBEF"/>
              </a:solidFill>
              <a:prstDash val="solid"/>
              <a:miter lim="115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6"/>
            <p:cNvSpPr/>
            <p:nvPr/>
          </p:nvSpPr>
          <p:spPr>
            <a:xfrm>
              <a:off x="2026984" y="2389784"/>
              <a:ext cx="146456" cy="164330"/>
            </a:xfrm>
            <a:custGeom>
              <a:avLst/>
              <a:gdLst/>
              <a:ahLst/>
              <a:cxnLst/>
              <a:rect l="l" t="t" r="r" b="b"/>
              <a:pathLst>
                <a:path w="3892" h="4367" extrusionOk="0">
                  <a:moveTo>
                    <a:pt x="0" y="996"/>
                  </a:moveTo>
                  <a:cubicBezTo>
                    <a:pt x="0" y="996"/>
                    <a:pt x="1193" y="0"/>
                    <a:pt x="2097" y="151"/>
                  </a:cubicBezTo>
                  <a:cubicBezTo>
                    <a:pt x="2989" y="290"/>
                    <a:pt x="3892" y="1077"/>
                    <a:pt x="3892" y="1077"/>
                  </a:cubicBezTo>
                  <a:lnTo>
                    <a:pt x="3892" y="3116"/>
                  </a:lnTo>
                  <a:cubicBezTo>
                    <a:pt x="3892" y="3116"/>
                    <a:pt x="1691" y="4367"/>
                    <a:pt x="0" y="3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6"/>
            <p:cNvSpPr/>
            <p:nvPr/>
          </p:nvSpPr>
          <p:spPr>
            <a:xfrm>
              <a:off x="2045725" y="2435092"/>
              <a:ext cx="108563" cy="11364"/>
            </a:xfrm>
            <a:custGeom>
              <a:avLst/>
              <a:gdLst/>
              <a:ahLst/>
              <a:cxnLst/>
              <a:rect l="l" t="t" r="r" b="b"/>
              <a:pathLst>
                <a:path w="2885" h="302" extrusionOk="0">
                  <a:moveTo>
                    <a:pt x="1448" y="1"/>
                  </a:moveTo>
                  <a:cubicBezTo>
                    <a:pt x="1193" y="12"/>
                    <a:pt x="950" y="47"/>
                    <a:pt x="707" y="93"/>
                  </a:cubicBezTo>
                  <a:cubicBezTo>
                    <a:pt x="464" y="128"/>
                    <a:pt x="232" y="198"/>
                    <a:pt x="0" y="290"/>
                  </a:cubicBezTo>
                  <a:lnTo>
                    <a:pt x="12" y="302"/>
                  </a:lnTo>
                  <a:cubicBezTo>
                    <a:pt x="487" y="174"/>
                    <a:pt x="973" y="105"/>
                    <a:pt x="1460" y="93"/>
                  </a:cubicBezTo>
                  <a:cubicBezTo>
                    <a:pt x="1521" y="91"/>
                    <a:pt x="1581" y="89"/>
                    <a:pt x="1642" y="89"/>
                  </a:cubicBezTo>
                  <a:cubicBezTo>
                    <a:pt x="1824" y="89"/>
                    <a:pt x="2004" y="102"/>
                    <a:pt x="2178" y="128"/>
                  </a:cubicBezTo>
                  <a:cubicBezTo>
                    <a:pt x="2421" y="151"/>
                    <a:pt x="2664" y="209"/>
                    <a:pt x="2884" y="302"/>
                  </a:cubicBezTo>
                  <a:lnTo>
                    <a:pt x="2884" y="290"/>
                  </a:lnTo>
                  <a:cubicBezTo>
                    <a:pt x="2664" y="174"/>
                    <a:pt x="2433" y="105"/>
                    <a:pt x="2189" y="59"/>
                  </a:cubicBezTo>
                  <a:cubicBezTo>
                    <a:pt x="1946" y="24"/>
                    <a:pt x="1691" y="1"/>
                    <a:pt x="1448" y="1"/>
                  </a:cubicBezTo>
                  <a:close/>
                </a:path>
              </a:pathLst>
            </a:custGeom>
            <a:solidFill>
              <a:srgbClr val="EA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6"/>
            <p:cNvSpPr/>
            <p:nvPr/>
          </p:nvSpPr>
          <p:spPr>
            <a:xfrm>
              <a:off x="2045725" y="2454584"/>
              <a:ext cx="108976" cy="11063"/>
            </a:xfrm>
            <a:custGeom>
              <a:avLst/>
              <a:gdLst/>
              <a:ahLst/>
              <a:cxnLst/>
              <a:rect l="l" t="t" r="r" b="b"/>
              <a:pathLst>
                <a:path w="2896" h="294" extrusionOk="0">
                  <a:moveTo>
                    <a:pt x="1583" y="1"/>
                  </a:moveTo>
                  <a:cubicBezTo>
                    <a:pt x="1538" y="1"/>
                    <a:pt x="1493" y="2"/>
                    <a:pt x="1448" y="4"/>
                  </a:cubicBezTo>
                  <a:cubicBezTo>
                    <a:pt x="1205" y="4"/>
                    <a:pt x="962" y="39"/>
                    <a:pt x="719" y="85"/>
                  </a:cubicBezTo>
                  <a:cubicBezTo>
                    <a:pt x="475" y="131"/>
                    <a:pt x="232" y="189"/>
                    <a:pt x="0" y="282"/>
                  </a:cubicBezTo>
                  <a:lnTo>
                    <a:pt x="12" y="293"/>
                  </a:lnTo>
                  <a:cubicBezTo>
                    <a:pt x="487" y="166"/>
                    <a:pt x="973" y="97"/>
                    <a:pt x="1460" y="85"/>
                  </a:cubicBezTo>
                  <a:cubicBezTo>
                    <a:pt x="1521" y="82"/>
                    <a:pt x="1581" y="81"/>
                    <a:pt x="1642" y="81"/>
                  </a:cubicBezTo>
                  <a:cubicBezTo>
                    <a:pt x="1825" y="81"/>
                    <a:pt x="2007" y="94"/>
                    <a:pt x="2189" y="120"/>
                  </a:cubicBezTo>
                  <a:cubicBezTo>
                    <a:pt x="2421" y="155"/>
                    <a:pt x="2664" y="212"/>
                    <a:pt x="2896" y="293"/>
                  </a:cubicBezTo>
                  <a:lnTo>
                    <a:pt x="2896" y="282"/>
                  </a:lnTo>
                  <a:cubicBezTo>
                    <a:pt x="2676" y="178"/>
                    <a:pt x="2433" y="97"/>
                    <a:pt x="2189" y="50"/>
                  </a:cubicBezTo>
                  <a:cubicBezTo>
                    <a:pt x="1989" y="22"/>
                    <a:pt x="1789" y="1"/>
                    <a:pt x="1583" y="1"/>
                  </a:cubicBezTo>
                  <a:close/>
                </a:path>
              </a:pathLst>
            </a:custGeom>
            <a:solidFill>
              <a:srgbClr val="EA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6"/>
            <p:cNvSpPr/>
            <p:nvPr/>
          </p:nvSpPr>
          <p:spPr>
            <a:xfrm>
              <a:off x="2046176" y="2473776"/>
              <a:ext cx="108525" cy="11063"/>
            </a:xfrm>
            <a:custGeom>
              <a:avLst/>
              <a:gdLst/>
              <a:ahLst/>
              <a:cxnLst/>
              <a:rect l="l" t="t" r="r" b="b"/>
              <a:pathLst>
                <a:path w="2884" h="294" extrusionOk="0">
                  <a:moveTo>
                    <a:pt x="1577" y="1"/>
                  </a:moveTo>
                  <a:cubicBezTo>
                    <a:pt x="1534" y="1"/>
                    <a:pt x="1491" y="1"/>
                    <a:pt x="1448" y="4"/>
                  </a:cubicBezTo>
                  <a:cubicBezTo>
                    <a:pt x="1193" y="15"/>
                    <a:pt x="950" y="38"/>
                    <a:pt x="707" y="85"/>
                  </a:cubicBezTo>
                  <a:cubicBezTo>
                    <a:pt x="463" y="131"/>
                    <a:pt x="220" y="200"/>
                    <a:pt x="0" y="293"/>
                  </a:cubicBezTo>
                  <a:lnTo>
                    <a:pt x="12" y="293"/>
                  </a:lnTo>
                  <a:cubicBezTo>
                    <a:pt x="475" y="177"/>
                    <a:pt x="961" y="96"/>
                    <a:pt x="1459" y="85"/>
                  </a:cubicBezTo>
                  <a:cubicBezTo>
                    <a:pt x="1691" y="85"/>
                    <a:pt x="1934" y="96"/>
                    <a:pt x="2177" y="119"/>
                  </a:cubicBezTo>
                  <a:cubicBezTo>
                    <a:pt x="2421" y="154"/>
                    <a:pt x="2652" y="212"/>
                    <a:pt x="2884" y="293"/>
                  </a:cubicBezTo>
                  <a:cubicBezTo>
                    <a:pt x="2664" y="177"/>
                    <a:pt x="2432" y="96"/>
                    <a:pt x="2177" y="50"/>
                  </a:cubicBezTo>
                  <a:cubicBezTo>
                    <a:pt x="1977" y="21"/>
                    <a:pt x="1777" y="1"/>
                    <a:pt x="1577" y="1"/>
                  </a:cubicBezTo>
                  <a:close/>
                </a:path>
              </a:pathLst>
            </a:custGeom>
            <a:solidFill>
              <a:srgbClr val="EA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6"/>
            <p:cNvSpPr/>
            <p:nvPr/>
          </p:nvSpPr>
          <p:spPr>
            <a:xfrm>
              <a:off x="1933698" y="2933249"/>
              <a:ext cx="335208" cy="836816"/>
            </a:xfrm>
            <a:custGeom>
              <a:avLst/>
              <a:gdLst/>
              <a:ahLst/>
              <a:cxnLst/>
              <a:rect l="l" t="t" r="r" b="b"/>
              <a:pathLst>
                <a:path w="8908" h="22238" extrusionOk="0">
                  <a:moveTo>
                    <a:pt x="1252" y="1"/>
                  </a:moveTo>
                  <a:cubicBezTo>
                    <a:pt x="1252" y="1"/>
                    <a:pt x="1" y="3997"/>
                    <a:pt x="881" y="8143"/>
                  </a:cubicBezTo>
                  <a:cubicBezTo>
                    <a:pt x="1750" y="12289"/>
                    <a:pt x="1020" y="14385"/>
                    <a:pt x="916" y="15717"/>
                  </a:cubicBezTo>
                  <a:cubicBezTo>
                    <a:pt x="812" y="17049"/>
                    <a:pt x="1854" y="22238"/>
                    <a:pt x="1854" y="22238"/>
                  </a:cubicBezTo>
                  <a:lnTo>
                    <a:pt x="3614" y="22238"/>
                  </a:lnTo>
                  <a:cubicBezTo>
                    <a:pt x="3614" y="22238"/>
                    <a:pt x="3962" y="16296"/>
                    <a:pt x="4170" y="14200"/>
                  </a:cubicBezTo>
                  <a:cubicBezTo>
                    <a:pt x="4333" y="12509"/>
                    <a:pt x="4367" y="6568"/>
                    <a:pt x="4367" y="4356"/>
                  </a:cubicBezTo>
                  <a:cubicBezTo>
                    <a:pt x="4367" y="4043"/>
                    <a:pt x="4402" y="3742"/>
                    <a:pt x="4460" y="3429"/>
                  </a:cubicBezTo>
                  <a:cubicBezTo>
                    <a:pt x="4518" y="3742"/>
                    <a:pt x="4541" y="4043"/>
                    <a:pt x="4541" y="4356"/>
                  </a:cubicBezTo>
                  <a:cubicBezTo>
                    <a:pt x="4541" y="6568"/>
                    <a:pt x="4576" y="12509"/>
                    <a:pt x="4749" y="14200"/>
                  </a:cubicBezTo>
                  <a:cubicBezTo>
                    <a:pt x="4946" y="16296"/>
                    <a:pt x="5386" y="22238"/>
                    <a:pt x="5386" y="22238"/>
                  </a:cubicBezTo>
                  <a:lnTo>
                    <a:pt x="7054" y="22238"/>
                  </a:lnTo>
                  <a:cubicBezTo>
                    <a:pt x="7054" y="22238"/>
                    <a:pt x="8097" y="17049"/>
                    <a:pt x="7992" y="15717"/>
                  </a:cubicBezTo>
                  <a:cubicBezTo>
                    <a:pt x="7888" y="14385"/>
                    <a:pt x="7170" y="12289"/>
                    <a:pt x="8039" y="8143"/>
                  </a:cubicBezTo>
                  <a:cubicBezTo>
                    <a:pt x="8907" y="3997"/>
                    <a:pt x="7657" y="1"/>
                    <a:pt x="7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6"/>
            <p:cNvSpPr/>
            <p:nvPr/>
          </p:nvSpPr>
          <p:spPr>
            <a:xfrm>
              <a:off x="1873565" y="2414583"/>
              <a:ext cx="286816" cy="415435"/>
            </a:xfrm>
            <a:custGeom>
              <a:avLst/>
              <a:gdLst/>
              <a:ahLst/>
              <a:cxnLst/>
              <a:rect l="l" t="t" r="r" b="b"/>
              <a:pathLst>
                <a:path w="7622" h="11040" extrusionOk="0">
                  <a:moveTo>
                    <a:pt x="6863" y="1"/>
                  </a:moveTo>
                  <a:cubicBezTo>
                    <a:pt x="6725" y="1"/>
                    <a:pt x="6576" y="176"/>
                    <a:pt x="6498" y="279"/>
                  </a:cubicBezTo>
                  <a:cubicBezTo>
                    <a:pt x="6405" y="407"/>
                    <a:pt x="5560" y="1380"/>
                    <a:pt x="5467" y="1414"/>
                  </a:cubicBezTo>
                  <a:cubicBezTo>
                    <a:pt x="5461" y="1416"/>
                    <a:pt x="5454" y="1417"/>
                    <a:pt x="5446" y="1417"/>
                  </a:cubicBezTo>
                  <a:cubicBezTo>
                    <a:pt x="5363" y="1417"/>
                    <a:pt x="5235" y="1297"/>
                    <a:pt x="5097" y="1021"/>
                  </a:cubicBezTo>
                  <a:cubicBezTo>
                    <a:pt x="5000" y="828"/>
                    <a:pt x="4850" y="721"/>
                    <a:pt x="4718" y="721"/>
                  </a:cubicBezTo>
                  <a:cubicBezTo>
                    <a:pt x="4676" y="721"/>
                    <a:pt x="4635" y="732"/>
                    <a:pt x="4599" y="754"/>
                  </a:cubicBezTo>
                  <a:cubicBezTo>
                    <a:pt x="4564" y="766"/>
                    <a:pt x="4552" y="812"/>
                    <a:pt x="4575" y="847"/>
                  </a:cubicBezTo>
                  <a:cubicBezTo>
                    <a:pt x="4645" y="974"/>
                    <a:pt x="4703" y="1113"/>
                    <a:pt x="4749" y="1252"/>
                  </a:cubicBezTo>
                  <a:cubicBezTo>
                    <a:pt x="4888" y="1669"/>
                    <a:pt x="4853" y="2086"/>
                    <a:pt x="4911" y="2329"/>
                  </a:cubicBezTo>
                  <a:cubicBezTo>
                    <a:pt x="4946" y="2538"/>
                    <a:pt x="4958" y="2758"/>
                    <a:pt x="4946" y="2966"/>
                  </a:cubicBezTo>
                  <a:cubicBezTo>
                    <a:pt x="4911" y="3140"/>
                    <a:pt x="4714" y="3337"/>
                    <a:pt x="4622" y="3488"/>
                  </a:cubicBezTo>
                  <a:cubicBezTo>
                    <a:pt x="4020" y="4460"/>
                    <a:pt x="3162" y="5236"/>
                    <a:pt x="2305" y="5978"/>
                  </a:cubicBezTo>
                  <a:cubicBezTo>
                    <a:pt x="1448" y="6719"/>
                    <a:pt x="510" y="7379"/>
                    <a:pt x="174" y="8491"/>
                  </a:cubicBezTo>
                  <a:cubicBezTo>
                    <a:pt x="24" y="8989"/>
                    <a:pt x="1" y="9522"/>
                    <a:pt x="105" y="10031"/>
                  </a:cubicBezTo>
                  <a:cubicBezTo>
                    <a:pt x="218" y="10596"/>
                    <a:pt x="485" y="11040"/>
                    <a:pt x="1014" y="11040"/>
                  </a:cubicBezTo>
                  <a:cubicBezTo>
                    <a:pt x="1027" y="11040"/>
                    <a:pt x="1041" y="11039"/>
                    <a:pt x="1055" y="11039"/>
                  </a:cubicBezTo>
                  <a:cubicBezTo>
                    <a:pt x="1622" y="11004"/>
                    <a:pt x="2109" y="10332"/>
                    <a:pt x="2410" y="9927"/>
                  </a:cubicBezTo>
                  <a:cubicBezTo>
                    <a:pt x="2954" y="9209"/>
                    <a:pt x="3452" y="8445"/>
                    <a:pt x="3881" y="7645"/>
                  </a:cubicBezTo>
                  <a:cubicBezTo>
                    <a:pt x="4494" y="6568"/>
                    <a:pt x="5155" y="5445"/>
                    <a:pt x="5595" y="4264"/>
                  </a:cubicBezTo>
                  <a:cubicBezTo>
                    <a:pt x="5710" y="3962"/>
                    <a:pt x="5757" y="3580"/>
                    <a:pt x="6023" y="3349"/>
                  </a:cubicBezTo>
                  <a:cubicBezTo>
                    <a:pt x="6185" y="3210"/>
                    <a:pt x="7216" y="2723"/>
                    <a:pt x="7251" y="2156"/>
                  </a:cubicBezTo>
                  <a:cubicBezTo>
                    <a:pt x="7251" y="2156"/>
                    <a:pt x="7228" y="1947"/>
                    <a:pt x="7066" y="1924"/>
                  </a:cubicBezTo>
                  <a:cubicBezTo>
                    <a:pt x="7054" y="1924"/>
                    <a:pt x="7413" y="1600"/>
                    <a:pt x="7205" y="1391"/>
                  </a:cubicBezTo>
                  <a:cubicBezTo>
                    <a:pt x="7205" y="1391"/>
                    <a:pt x="7152" y="1326"/>
                    <a:pt x="7056" y="1326"/>
                  </a:cubicBezTo>
                  <a:cubicBezTo>
                    <a:pt x="6995" y="1326"/>
                    <a:pt x="6917" y="1352"/>
                    <a:pt x="6822" y="1438"/>
                  </a:cubicBezTo>
                  <a:cubicBezTo>
                    <a:pt x="6822" y="1438"/>
                    <a:pt x="7621" y="708"/>
                    <a:pt x="7401" y="523"/>
                  </a:cubicBezTo>
                  <a:cubicBezTo>
                    <a:pt x="7380" y="504"/>
                    <a:pt x="7353" y="496"/>
                    <a:pt x="7322" y="496"/>
                  </a:cubicBezTo>
                  <a:cubicBezTo>
                    <a:pt x="7042" y="496"/>
                    <a:pt x="6440" y="1183"/>
                    <a:pt x="6440" y="1183"/>
                  </a:cubicBezTo>
                  <a:cubicBezTo>
                    <a:pt x="6440" y="1183"/>
                    <a:pt x="7170" y="268"/>
                    <a:pt x="6996" y="71"/>
                  </a:cubicBezTo>
                  <a:cubicBezTo>
                    <a:pt x="6955" y="21"/>
                    <a:pt x="6909" y="1"/>
                    <a:pt x="6863" y="1"/>
                  </a:cubicBezTo>
                  <a:close/>
                </a:path>
              </a:pathLst>
            </a:custGeom>
            <a:solidFill>
              <a:srgbClr val="F7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6"/>
            <p:cNvSpPr/>
            <p:nvPr/>
          </p:nvSpPr>
          <p:spPr>
            <a:xfrm>
              <a:off x="2104993" y="2414545"/>
              <a:ext cx="34469" cy="44554"/>
            </a:xfrm>
            <a:custGeom>
              <a:avLst/>
              <a:gdLst/>
              <a:ahLst/>
              <a:cxnLst/>
              <a:rect l="l" t="t" r="r" b="b"/>
              <a:pathLst>
                <a:path w="916" h="1184" extrusionOk="0">
                  <a:moveTo>
                    <a:pt x="696" y="1"/>
                  </a:moveTo>
                  <a:cubicBezTo>
                    <a:pt x="646" y="1"/>
                    <a:pt x="596" y="21"/>
                    <a:pt x="557" y="60"/>
                  </a:cubicBezTo>
                  <a:lnTo>
                    <a:pt x="568" y="72"/>
                  </a:lnTo>
                  <a:cubicBezTo>
                    <a:pt x="730" y="269"/>
                    <a:pt x="1" y="1184"/>
                    <a:pt x="1" y="1184"/>
                  </a:cubicBezTo>
                  <a:cubicBezTo>
                    <a:pt x="1" y="1184"/>
                    <a:pt x="418" y="697"/>
                    <a:pt x="719" y="547"/>
                  </a:cubicBezTo>
                  <a:cubicBezTo>
                    <a:pt x="834" y="338"/>
                    <a:pt x="916" y="153"/>
                    <a:pt x="846" y="72"/>
                  </a:cubicBezTo>
                  <a:cubicBezTo>
                    <a:pt x="804" y="24"/>
                    <a:pt x="750" y="1"/>
                    <a:pt x="696" y="1"/>
                  </a:cubicBezTo>
                  <a:close/>
                </a:path>
              </a:pathLst>
            </a:custGeom>
            <a:solidFill>
              <a:srgbClr val="F4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2119368" y="2433285"/>
              <a:ext cx="39286" cy="35410"/>
            </a:xfrm>
            <a:custGeom>
              <a:avLst/>
              <a:gdLst/>
              <a:ahLst/>
              <a:cxnLst/>
              <a:rect l="l" t="t" r="r" b="b"/>
              <a:pathLst>
                <a:path w="1044" h="941" extrusionOk="0">
                  <a:moveTo>
                    <a:pt x="781" y="1"/>
                  </a:moveTo>
                  <a:cubicBezTo>
                    <a:pt x="730" y="1"/>
                    <a:pt x="669" y="24"/>
                    <a:pt x="603" y="60"/>
                  </a:cubicBezTo>
                  <a:cubicBezTo>
                    <a:pt x="713" y="269"/>
                    <a:pt x="72" y="874"/>
                    <a:pt x="6" y="935"/>
                  </a:cubicBezTo>
                  <a:lnTo>
                    <a:pt x="6" y="935"/>
                  </a:lnTo>
                  <a:cubicBezTo>
                    <a:pt x="97" y="853"/>
                    <a:pt x="173" y="828"/>
                    <a:pt x="232" y="828"/>
                  </a:cubicBezTo>
                  <a:cubicBezTo>
                    <a:pt x="293" y="828"/>
                    <a:pt x="337" y="854"/>
                    <a:pt x="360" y="871"/>
                  </a:cubicBezTo>
                  <a:cubicBezTo>
                    <a:pt x="557" y="686"/>
                    <a:pt x="1043" y="176"/>
                    <a:pt x="858" y="26"/>
                  </a:cubicBezTo>
                  <a:cubicBezTo>
                    <a:pt x="837" y="9"/>
                    <a:pt x="811" y="1"/>
                    <a:pt x="781" y="1"/>
                  </a:cubicBezTo>
                  <a:close/>
                  <a:moveTo>
                    <a:pt x="6" y="935"/>
                  </a:moveTo>
                  <a:lnTo>
                    <a:pt x="6" y="935"/>
                  </a:lnTo>
                  <a:cubicBezTo>
                    <a:pt x="4" y="937"/>
                    <a:pt x="3" y="939"/>
                    <a:pt x="1" y="941"/>
                  </a:cubicBezTo>
                  <a:cubicBezTo>
                    <a:pt x="1" y="941"/>
                    <a:pt x="3" y="939"/>
                    <a:pt x="6" y="935"/>
                  </a:cubicBezTo>
                  <a:close/>
                </a:path>
              </a:pathLst>
            </a:custGeom>
            <a:solidFill>
              <a:srgbClr val="F4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6"/>
            <p:cNvSpPr/>
            <p:nvPr/>
          </p:nvSpPr>
          <p:spPr>
            <a:xfrm>
              <a:off x="2046176" y="2441865"/>
              <a:ext cx="26604" cy="26078"/>
            </a:xfrm>
            <a:custGeom>
              <a:avLst/>
              <a:gdLst/>
              <a:ahLst/>
              <a:cxnLst/>
              <a:rect l="l" t="t" r="r" b="b"/>
              <a:pathLst>
                <a:path w="707" h="693" extrusionOk="0">
                  <a:moveTo>
                    <a:pt x="126" y="1"/>
                  </a:moveTo>
                  <a:cubicBezTo>
                    <a:pt x="86" y="1"/>
                    <a:pt x="47" y="10"/>
                    <a:pt x="12" y="29"/>
                  </a:cubicBezTo>
                  <a:cubicBezTo>
                    <a:pt x="0" y="29"/>
                    <a:pt x="0" y="41"/>
                    <a:pt x="0" y="41"/>
                  </a:cubicBezTo>
                  <a:cubicBezTo>
                    <a:pt x="93" y="99"/>
                    <a:pt x="174" y="191"/>
                    <a:pt x="232" y="296"/>
                  </a:cubicBezTo>
                  <a:cubicBezTo>
                    <a:pt x="370" y="572"/>
                    <a:pt x="498" y="692"/>
                    <a:pt x="572" y="692"/>
                  </a:cubicBezTo>
                  <a:cubicBezTo>
                    <a:pt x="579" y="692"/>
                    <a:pt x="585" y="691"/>
                    <a:pt x="591" y="689"/>
                  </a:cubicBezTo>
                  <a:cubicBezTo>
                    <a:pt x="637" y="655"/>
                    <a:pt x="672" y="631"/>
                    <a:pt x="707" y="597"/>
                  </a:cubicBezTo>
                  <a:cubicBezTo>
                    <a:pt x="625" y="504"/>
                    <a:pt x="556" y="411"/>
                    <a:pt x="510" y="307"/>
                  </a:cubicBezTo>
                  <a:cubicBezTo>
                    <a:pt x="412" y="103"/>
                    <a:pt x="260" y="1"/>
                    <a:pt x="126" y="1"/>
                  </a:cubicBezTo>
                  <a:close/>
                </a:path>
              </a:pathLst>
            </a:custGeom>
            <a:solidFill>
              <a:srgbClr val="F4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6"/>
            <p:cNvSpPr/>
            <p:nvPr/>
          </p:nvSpPr>
          <p:spPr>
            <a:xfrm>
              <a:off x="1905814" y="2464406"/>
              <a:ext cx="246702" cy="365575"/>
            </a:xfrm>
            <a:custGeom>
              <a:avLst/>
              <a:gdLst/>
              <a:ahLst/>
              <a:cxnLst/>
              <a:rect l="l" t="t" r="r" b="b"/>
              <a:pathLst>
                <a:path w="6556" h="9715" extrusionOk="0">
                  <a:moveTo>
                    <a:pt x="6190" y="0"/>
                  </a:moveTo>
                  <a:cubicBezTo>
                    <a:pt x="6140" y="0"/>
                    <a:pt x="6089" y="18"/>
                    <a:pt x="6046" y="56"/>
                  </a:cubicBezTo>
                  <a:cubicBezTo>
                    <a:pt x="6058" y="56"/>
                    <a:pt x="6058" y="67"/>
                    <a:pt x="6058" y="67"/>
                  </a:cubicBezTo>
                  <a:cubicBezTo>
                    <a:pt x="6266" y="276"/>
                    <a:pt x="5919" y="600"/>
                    <a:pt x="5919" y="600"/>
                  </a:cubicBezTo>
                  <a:cubicBezTo>
                    <a:pt x="6081" y="623"/>
                    <a:pt x="6104" y="832"/>
                    <a:pt x="6104" y="832"/>
                  </a:cubicBezTo>
                  <a:cubicBezTo>
                    <a:pt x="6070" y="1411"/>
                    <a:pt x="5039" y="1886"/>
                    <a:pt x="4877" y="2025"/>
                  </a:cubicBezTo>
                  <a:cubicBezTo>
                    <a:pt x="4622" y="2256"/>
                    <a:pt x="4564" y="2638"/>
                    <a:pt x="4448" y="2940"/>
                  </a:cubicBezTo>
                  <a:cubicBezTo>
                    <a:pt x="4008" y="4121"/>
                    <a:pt x="3348" y="5244"/>
                    <a:pt x="2734" y="6321"/>
                  </a:cubicBezTo>
                  <a:cubicBezTo>
                    <a:pt x="2294" y="7121"/>
                    <a:pt x="1807" y="7885"/>
                    <a:pt x="1263" y="8603"/>
                  </a:cubicBezTo>
                  <a:cubicBezTo>
                    <a:pt x="974" y="8985"/>
                    <a:pt x="522" y="9611"/>
                    <a:pt x="1" y="9703"/>
                  </a:cubicBezTo>
                  <a:cubicBezTo>
                    <a:pt x="59" y="9715"/>
                    <a:pt x="128" y="9715"/>
                    <a:pt x="198" y="9715"/>
                  </a:cubicBezTo>
                  <a:cubicBezTo>
                    <a:pt x="754" y="9680"/>
                    <a:pt x="1240" y="9008"/>
                    <a:pt x="1553" y="8603"/>
                  </a:cubicBezTo>
                  <a:cubicBezTo>
                    <a:pt x="2097" y="7885"/>
                    <a:pt x="2583" y="7121"/>
                    <a:pt x="3012" y="6321"/>
                  </a:cubicBezTo>
                  <a:cubicBezTo>
                    <a:pt x="3626" y="5244"/>
                    <a:pt x="4298" y="4121"/>
                    <a:pt x="4726" y="2940"/>
                  </a:cubicBezTo>
                  <a:cubicBezTo>
                    <a:pt x="4842" y="2638"/>
                    <a:pt x="4900" y="2256"/>
                    <a:pt x="5166" y="2025"/>
                  </a:cubicBezTo>
                  <a:cubicBezTo>
                    <a:pt x="5328" y="1886"/>
                    <a:pt x="6359" y="1399"/>
                    <a:pt x="6382" y="832"/>
                  </a:cubicBezTo>
                  <a:cubicBezTo>
                    <a:pt x="6382" y="832"/>
                    <a:pt x="6371" y="623"/>
                    <a:pt x="6209" y="600"/>
                  </a:cubicBezTo>
                  <a:cubicBezTo>
                    <a:pt x="6197" y="600"/>
                    <a:pt x="6556" y="276"/>
                    <a:pt x="6348" y="67"/>
                  </a:cubicBezTo>
                  <a:cubicBezTo>
                    <a:pt x="6304" y="24"/>
                    <a:pt x="6247" y="0"/>
                    <a:pt x="6190" y="0"/>
                  </a:cubicBezTo>
                  <a:close/>
                </a:path>
              </a:pathLst>
            </a:custGeom>
            <a:solidFill>
              <a:srgbClr val="F4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6"/>
            <p:cNvSpPr/>
            <p:nvPr/>
          </p:nvSpPr>
          <p:spPr>
            <a:xfrm>
              <a:off x="1943748" y="2196324"/>
              <a:ext cx="309018" cy="184763"/>
            </a:xfrm>
            <a:custGeom>
              <a:avLst/>
              <a:gdLst/>
              <a:ahLst/>
              <a:cxnLst/>
              <a:rect l="l" t="t" r="r" b="b"/>
              <a:pathLst>
                <a:path w="8212" h="4910" extrusionOk="0">
                  <a:moveTo>
                    <a:pt x="4126" y="1"/>
                  </a:moveTo>
                  <a:cubicBezTo>
                    <a:pt x="3596" y="1"/>
                    <a:pt x="2881" y="99"/>
                    <a:pt x="2015" y="451"/>
                  </a:cubicBezTo>
                  <a:cubicBezTo>
                    <a:pt x="2015" y="451"/>
                    <a:pt x="614" y="1018"/>
                    <a:pt x="151" y="2987"/>
                  </a:cubicBezTo>
                  <a:lnTo>
                    <a:pt x="151" y="2964"/>
                  </a:lnTo>
                  <a:cubicBezTo>
                    <a:pt x="151" y="2999"/>
                    <a:pt x="139" y="3022"/>
                    <a:pt x="139" y="3045"/>
                  </a:cubicBezTo>
                  <a:cubicBezTo>
                    <a:pt x="35" y="3508"/>
                    <a:pt x="0" y="3983"/>
                    <a:pt x="12" y="4458"/>
                  </a:cubicBezTo>
                  <a:cubicBezTo>
                    <a:pt x="12" y="4539"/>
                    <a:pt x="12" y="4620"/>
                    <a:pt x="12" y="4701"/>
                  </a:cubicBezTo>
                  <a:cubicBezTo>
                    <a:pt x="12" y="4701"/>
                    <a:pt x="406" y="4358"/>
                    <a:pt x="597" y="4358"/>
                  </a:cubicBezTo>
                  <a:cubicBezTo>
                    <a:pt x="628" y="4358"/>
                    <a:pt x="654" y="4367"/>
                    <a:pt x="672" y="4388"/>
                  </a:cubicBezTo>
                  <a:cubicBezTo>
                    <a:pt x="672" y="4388"/>
                    <a:pt x="637" y="3775"/>
                    <a:pt x="880" y="3358"/>
                  </a:cubicBezTo>
                  <a:cubicBezTo>
                    <a:pt x="1124" y="2929"/>
                    <a:pt x="1830" y="2918"/>
                    <a:pt x="1830" y="2918"/>
                  </a:cubicBezTo>
                  <a:lnTo>
                    <a:pt x="1830" y="2918"/>
                  </a:lnTo>
                  <a:cubicBezTo>
                    <a:pt x="1830" y="2918"/>
                    <a:pt x="1147" y="3172"/>
                    <a:pt x="996" y="3624"/>
                  </a:cubicBezTo>
                  <a:cubicBezTo>
                    <a:pt x="996" y="3624"/>
                    <a:pt x="1010" y="3624"/>
                    <a:pt x="1035" y="3624"/>
                  </a:cubicBezTo>
                  <a:cubicBezTo>
                    <a:pt x="1359" y="3624"/>
                    <a:pt x="3612" y="3585"/>
                    <a:pt x="4911" y="2501"/>
                  </a:cubicBezTo>
                  <a:lnTo>
                    <a:pt x="4911" y="2501"/>
                  </a:lnTo>
                  <a:cubicBezTo>
                    <a:pt x="4679" y="2790"/>
                    <a:pt x="4401" y="3033"/>
                    <a:pt x="4077" y="3230"/>
                  </a:cubicBezTo>
                  <a:cubicBezTo>
                    <a:pt x="4111" y="3232"/>
                    <a:pt x="4144" y="3233"/>
                    <a:pt x="4178" y="3233"/>
                  </a:cubicBezTo>
                  <a:cubicBezTo>
                    <a:pt x="4719" y="3233"/>
                    <a:pt x="5219" y="2972"/>
                    <a:pt x="5525" y="2535"/>
                  </a:cubicBezTo>
                  <a:lnTo>
                    <a:pt x="5525" y="2535"/>
                  </a:lnTo>
                  <a:cubicBezTo>
                    <a:pt x="5397" y="2929"/>
                    <a:pt x="5525" y="3381"/>
                    <a:pt x="5849" y="3647"/>
                  </a:cubicBezTo>
                  <a:cubicBezTo>
                    <a:pt x="6416" y="4099"/>
                    <a:pt x="7042" y="4446"/>
                    <a:pt x="7019" y="4910"/>
                  </a:cubicBezTo>
                  <a:cubicBezTo>
                    <a:pt x="7019" y="4910"/>
                    <a:pt x="7143" y="4674"/>
                    <a:pt x="7371" y="4674"/>
                  </a:cubicBezTo>
                  <a:cubicBezTo>
                    <a:pt x="7438" y="4674"/>
                    <a:pt x="7514" y="4695"/>
                    <a:pt x="7598" y="4747"/>
                  </a:cubicBezTo>
                  <a:cubicBezTo>
                    <a:pt x="7598" y="4747"/>
                    <a:pt x="8212" y="1064"/>
                    <a:pt x="5791" y="462"/>
                  </a:cubicBezTo>
                  <a:cubicBezTo>
                    <a:pt x="5791" y="462"/>
                    <a:pt x="5729" y="268"/>
                    <a:pt x="5579" y="268"/>
                  </a:cubicBezTo>
                  <a:cubicBezTo>
                    <a:pt x="5546" y="268"/>
                    <a:pt x="5509" y="277"/>
                    <a:pt x="5467" y="300"/>
                  </a:cubicBezTo>
                  <a:cubicBezTo>
                    <a:pt x="5467" y="300"/>
                    <a:pt x="5404" y="135"/>
                    <a:pt x="5272" y="135"/>
                  </a:cubicBezTo>
                  <a:cubicBezTo>
                    <a:pt x="5243" y="135"/>
                    <a:pt x="5212" y="143"/>
                    <a:pt x="5177" y="161"/>
                  </a:cubicBezTo>
                  <a:cubicBezTo>
                    <a:pt x="5177" y="161"/>
                    <a:pt x="4802" y="1"/>
                    <a:pt x="4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6"/>
            <p:cNvSpPr/>
            <p:nvPr/>
          </p:nvSpPr>
          <p:spPr>
            <a:xfrm>
              <a:off x="1783745" y="2969863"/>
              <a:ext cx="83275" cy="149542"/>
            </a:xfrm>
            <a:custGeom>
              <a:avLst/>
              <a:gdLst/>
              <a:ahLst/>
              <a:cxnLst/>
              <a:rect l="l" t="t" r="r" b="b"/>
              <a:pathLst>
                <a:path w="2213" h="3974" extrusionOk="0">
                  <a:moveTo>
                    <a:pt x="1113" y="1"/>
                  </a:moveTo>
                  <a:cubicBezTo>
                    <a:pt x="499" y="1"/>
                    <a:pt x="1" y="487"/>
                    <a:pt x="1" y="1101"/>
                  </a:cubicBezTo>
                  <a:lnTo>
                    <a:pt x="1" y="3973"/>
                  </a:lnTo>
                  <a:lnTo>
                    <a:pt x="2213" y="3973"/>
                  </a:lnTo>
                  <a:lnTo>
                    <a:pt x="2213" y="1101"/>
                  </a:lnTo>
                  <a:cubicBezTo>
                    <a:pt x="2213" y="487"/>
                    <a:pt x="1715" y="1"/>
                    <a:pt x="1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6"/>
            <p:cNvSpPr/>
            <p:nvPr/>
          </p:nvSpPr>
          <p:spPr>
            <a:xfrm>
              <a:off x="1642070" y="2969863"/>
              <a:ext cx="83275" cy="149542"/>
            </a:xfrm>
            <a:custGeom>
              <a:avLst/>
              <a:gdLst/>
              <a:ahLst/>
              <a:cxnLst/>
              <a:rect l="l" t="t" r="r" b="b"/>
              <a:pathLst>
                <a:path w="2213" h="3974" extrusionOk="0">
                  <a:moveTo>
                    <a:pt x="1113" y="1"/>
                  </a:moveTo>
                  <a:cubicBezTo>
                    <a:pt x="499" y="1"/>
                    <a:pt x="1" y="487"/>
                    <a:pt x="1" y="1101"/>
                  </a:cubicBezTo>
                  <a:lnTo>
                    <a:pt x="1" y="3973"/>
                  </a:lnTo>
                  <a:lnTo>
                    <a:pt x="2213" y="3973"/>
                  </a:lnTo>
                  <a:lnTo>
                    <a:pt x="2213" y="1101"/>
                  </a:lnTo>
                  <a:cubicBezTo>
                    <a:pt x="2213" y="487"/>
                    <a:pt x="1715" y="1"/>
                    <a:pt x="1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6"/>
            <p:cNvSpPr/>
            <p:nvPr/>
          </p:nvSpPr>
          <p:spPr>
            <a:xfrm>
              <a:off x="1500395" y="2969863"/>
              <a:ext cx="83275" cy="149542"/>
            </a:xfrm>
            <a:custGeom>
              <a:avLst/>
              <a:gdLst/>
              <a:ahLst/>
              <a:cxnLst/>
              <a:rect l="l" t="t" r="r" b="b"/>
              <a:pathLst>
                <a:path w="2213" h="3974" extrusionOk="0">
                  <a:moveTo>
                    <a:pt x="1113" y="1"/>
                  </a:moveTo>
                  <a:cubicBezTo>
                    <a:pt x="499" y="1"/>
                    <a:pt x="1" y="487"/>
                    <a:pt x="1" y="1101"/>
                  </a:cubicBezTo>
                  <a:lnTo>
                    <a:pt x="1" y="3973"/>
                  </a:lnTo>
                  <a:lnTo>
                    <a:pt x="2213" y="3973"/>
                  </a:lnTo>
                  <a:lnTo>
                    <a:pt x="2213" y="1101"/>
                  </a:lnTo>
                  <a:cubicBezTo>
                    <a:pt x="2213" y="487"/>
                    <a:pt x="1715" y="1"/>
                    <a:pt x="1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6"/>
            <p:cNvSpPr/>
            <p:nvPr/>
          </p:nvSpPr>
          <p:spPr>
            <a:xfrm>
              <a:off x="2567846" y="3087121"/>
              <a:ext cx="125082" cy="28787"/>
            </a:xfrm>
            <a:custGeom>
              <a:avLst/>
              <a:gdLst/>
              <a:ahLst/>
              <a:cxnLst/>
              <a:rect l="l" t="t" r="r" b="b"/>
              <a:pathLst>
                <a:path w="332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3324" y="765"/>
                  </a:lnTo>
                  <a:lnTo>
                    <a:pt x="3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3" name="Google Shape;1433;p56"/>
          <p:cNvSpPr/>
          <p:nvPr/>
        </p:nvSpPr>
        <p:spPr>
          <a:xfrm rot="557980" flipH="1">
            <a:off x="7800291" y="1655146"/>
            <a:ext cx="1029434" cy="2306532"/>
          </a:xfrm>
          <a:custGeom>
            <a:avLst/>
            <a:gdLst/>
            <a:ahLst/>
            <a:cxnLst/>
            <a:rect l="l" t="t" r="r" b="b"/>
            <a:pathLst>
              <a:path w="49036" h="125599" extrusionOk="0">
                <a:moveTo>
                  <a:pt x="18314" y="0"/>
                </a:moveTo>
                <a:cubicBezTo>
                  <a:pt x="16921" y="0"/>
                  <a:pt x="15545" y="200"/>
                  <a:pt x="14244" y="701"/>
                </a:cubicBezTo>
                <a:cubicBezTo>
                  <a:pt x="10408" y="2202"/>
                  <a:pt x="8140" y="6138"/>
                  <a:pt x="6505" y="9907"/>
                </a:cubicBezTo>
                <a:cubicBezTo>
                  <a:pt x="1402" y="21716"/>
                  <a:pt x="1" y="36093"/>
                  <a:pt x="6972" y="46901"/>
                </a:cubicBezTo>
                <a:cubicBezTo>
                  <a:pt x="9641" y="51037"/>
                  <a:pt x="13510" y="54706"/>
                  <a:pt x="14077" y="59576"/>
                </a:cubicBezTo>
                <a:cubicBezTo>
                  <a:pt x="14644" y="64180"/>
                  <a:pt x="12143" y="68683"/>
                  <a:pt x="12676" y="73253"/>
                </a:cubicBezTo>
                <a:cubicBezTo>
                  <a:pt x="13410" y="79390"/>
                  <a:pt x="19348" y="83593"/>
                  <a:pt x="21382" y="89398"/>
                </a:cubicBezTo>
                <a:cubicBezTo>
                  <a:pt x="22216" y="91699"/>
                  <a:pt x="22383" y="94234"/>
                  <a:pt x="21916" y="96603"/>
                </a:cubicBezTo>
                <a:cubicBezTo>
                  <a:pt x="21182" y="100372"/>
                  <a:pt x="18914" y="103474"/>
                  <a:pt x="17913" y="107110"/>
                </a:cubicBezTo>
                <a:cubicBezTo>
                  <a:pt x="16312" y="112948"/>
                  <a:pt x="18180" y="118418"/>
                  <a:pt x="20749" y="123622"/>
                </a:cubicBezTo>
                <a:cubicBezTo>
                  <a:pt x="21082" y="124289"/>
                  <a:pt x="21483" y="124990"/>
                  <a:pt x="22083" y="125423"/>
                </a:cubicBezTo>
                <a:cubicBezTo>
                  <a:pt x="22221" y="125534"/>
                  <a:pt x="22405" y="125599"/>
                  <a:pt x="22559" y="125599"/>
                </a:cubicBezTo>
                <a:cubicBezTo>
                  <a:pt x="22591" y="125599"/>
                  <a:pt x="22621" y="125596"/>
                  <a:pt x="22650" y="125590"/>
                </a:cubicBezTo>
                <a:cubicBezTo>
                  <a:pt x="23017" y="125557"/>
                  <a:pt x="23217" y="125090"/>
                  <a:pt x="23317" y="124656"/>
                </a:cubicBezTo>
                <a:cubicBezTo>
                  <a:pt x="23484" y="123555"/>
                  <a:pt x="23084" y="122488"/>
                  <a:pt x="22984" y="121387"/>
                </a:cubicBezTo>
                <a:cubicBezTo>
                  <a:pt x="22850" y="120253"/>
                  <a:pt x="22884" y="119119"/>
                  <a:pt x="23050" y="117985"/>
                </a:cubicBezTo>
                <a:cubicBezTo>
                  <a:pt x="23717" y="113782"/>
                  <a:pt x="26653" y="110946"/>
                  <a:pt x="28654" y="107310"/>
                </a:cubicBezTo>
                <a:cubicBezTo>
                  <a:pt x="30989" y="103107"/>
                  <a:pt x="31723" y="98037"/>
                  <a:pt x="30656" y="93367"/>
                </a:cubicBezTo>
                <a:cubicBezTo>
                  <a:pt x="29555" y="88630"/>
                  <a:pt x="26753" y="84194"/>
                  <a:pt x="27220" y="79390"/>
                </a:cubicBezTo>
                <a:cubicBezTo>
                  <a:pt x="27654" y="75087"/>
                  <a:pt x="30589" y="71418"/>
                  <a:pt x="31356" y="67115"/>
                </a:cubicBezTo>
                <a:cubicBezTo>
                  <a:pt x="31890" y="64046"/>
                  <a:pt x="31189" y="60877"/>
                  <a:pt x="31323" y="57708"/>
                </a:cubicBezTo>
                <a:cubicBezTo>
                  <a:pt x="31523" y="51604"/>
                  <a:pt x="34759" y="46033"/>
                  <a:pt x="38561" y="41263"/>
                </a:cubicBezTo>
                <a:cubicBezTo>
                  <a:pt x="41697" y="37360"/>
                  <a:pt x="45366" y="33691"/>
                  <a:pt x="47101" y="29021"/>
                </a:cubicBezTo>
                <a:cubicBezTo>
                  <a:pt x="49036" y="24218"/>
                  <a:pt x="48502" y="18514"/>
                  <a:pt x="45533" y="14311"/>
                </a:cubicBezTo>
                <a:cubicBezTo>
                  <a:pt x="44265" y="12509"/>
                  <a:pt x="42664" y="11008"/>
                  <a:pt x="40996" y="9674"/>
                </a:cubicBezTo>
                <a:cubicBezTo>
                  <a:pt x="35593" y="5304"/>
                  <a:pt x="29255" y="1902"/>
                  <a:pt x="22483" y="501"/>
                </a:cubicBezTo>
                <a:cubicBezTo>
                  <a:pt x="21116" y="200"/>
                  <a:pt x="19706" y="0"/>
                  <a:pt x="18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56"/>
          <p:cNvSpPr/>
          <p:nvPr/>
        </p:nvSpPr>
        <p:spPr>
          <a:xfrm rot="-1102668" flipH="1">
            <a:off x="6964234" y="1535543"/>
            <a:ext cx="1127210" cy="1877763"/>
          </a:xfrm>
          <a:custGeom>
            <a:avLst/>
            <a:gdLst/>
            <a:ahLst/>
            <a:cxnLst/>
            <a:rect l="l" t="t" r="r" b="b"/>
            <a:pathLst>
              <a:path w="49036" h="125599" extrusionOk="0">
                <a:moveTo>
                  <a:pt x="18314" y="0"/>
                </a:moveTo>
                <a:cubicBezTo>
                  <a:pt x="16921" y="0"/>
                  <a:pt x="15545" y="200"/>
                  <a:pt x="14244" y="701"/>
                </a:cubicBezTo>
                <a:cubicBezTo>
                  <a:pt x="10408" y="2202"/>
                  <a:pt x="8140" y="6138"/>
                  <a:pt x="6505" y="9907"/>
                </a:cubicBezTo>
                <a:cubicBezTo>
                  <a:pt x="1402" y="21716"/>
                  <a:pt x="1" y="36093"/>
                  <a:pt x="6972" y="46901"/>
                </a:cubicBezTo>
                <a:cubicBezTo>
                  <a:pt x="9641" y="51037"/>
                  <a:pt x="13510" y="54706"/>
                  <a:pt x="14077" y="59576"/>
                </a:cubicBezTo>
                <a:cubicBezTo>
                  <a:pt x="14644" y="64180"/>
                  <a:pt x="12143" y="68683"/>
                  <a:pt x="12676" y="73253"/>
                </a:cubicBezTo>
                <a:cubicBezTo>
                  <a:pt x="13410" y="79390"/>
                  <a:pt x="19348" y="83593"/>
                  <a:pt x="21382" y="89398"/>
                </a:cubicBezTo>
                <a:cubicBezTo>
                  <a:pt x="22216" y="91699"/>
                  <a:pt x="22383" y="94234"/>
                  <a:pt x="21916" y="96603"/>
                </a:cubicBezTo>
                <a:cubicBezTo>
                  <a:pt x="21182" y="100372"/>
                  <a:pt x="18914" y="103474"/>
                  <a:pt x="17913" y="107110"/>
                </a:cubicBezTo>
                <a:cubicBezTo>
                  <a:pt x="16312" y="112948"/>
                  <a:pt x="18180" y="118418"/>
                  <a:pt x="20749" y="123622"/>
                </a:cubicBezTo>
                <a:cubicBezTo>
                  <a:pt x="21082" y="124289"/>
                  <a:pt x="21483" y="124990"/>
                  <a:pt x="22083" y="125423"/>
                </a:cubicBezTo>
                <a:cubicBezTo>
                  <a:pt x="22221" y="125534"/>
                  <a:pt x="22405" y="125599"/>
                  <a:pt x="22559" y="125599"/>
                </a:cubicBezTo>
                <a:cubicBezTo>
                  <a:pt x="22591" y="125599"/>
                  <a:pt x="22621" y="125596"/>
                  <a:pt x="22650" y="125590"/>
                </a:cubicBezTo>
                <a:cubicBezTo>
                  <a:pt x="23017" y="125557"/>
                  <a:pt x="23217" y="125090"/>
                  <a:pt x="23317" y="124656"/>
                </a:cubicBezTo>
                <a:cubicBezTo>
                  <a:pt x="23484" y="123555"/>
                  <a:pt x="23084" y="122488"/>
                  <a:pt x="22984" y="121387"/>
                </a:cubicBezTo>
                <a:cubicBezTo>
                  <a:pt x="22850" y="120253"/>
                  <a:pt x="22884" y="119119"/>
                  <a:pt x="23050" y="117985"/>
                </a:cubicBezTo>
                <a:cubicBezTo>
                  <a:pt x="23717" y="113782"/>
                  <a:pt x="26653" y="110946"/>
                  <a:pt x="28654" y="107310"/>
                </a:cubicBezTo>
                <a:cubicBezTo>
                  <a:pt x="30989" y="103107"/>
                  <a:pt x="31723" y="98037"/>
                  <a:pt x="30656" y="93367"/>
                </a:cubicBezTo>
                <a:cubicBezTo>
                  <a:pt x="29555" y="88630"/>
                  <a:pt x="26753" y="84194"/>
                  <a:pt x="27220" y="79390"/>
                </a:cubicBezTo>
                <a:cubicBezTo>
                  <a:pt x="27654" y="75087"/>
                  <a:pt x="30589" y="71418"/>
                  <a:pt x="31356" y="67115"/>
                </a:cubicBezTo>
                <a:cubicBezTo>
                  <a:pt x="31890" y="64046"/>
                  <a:pt x="31189" y="60877"/>
                  <a:pt x="31323" y="57708"/>
                </a:cubicBezTo>
                <a:cubicBezTo>
                  <a:pt x="31523" y="51604"/>
                  <a:pt x="34759" y="46033"/>
                  <a:pt x="38561" y="41263"/>
                </a:cubicBezTo>
                <a:cubicBezTo>
                  <a:pt x="41697" y="37360"/>
                  <a:pt x="45366" y="33691"/>
                  <a:pt x="47101" y="29021"/>
                </a:cubicBezTo>
                <a:cubicBezTo>
                  <a:pt x="49036" y="24218"/>
                  <a:pt x="48502" y="18514"/>
                  <a:pt x="45533" y="14311"/>
                </a:cubicBezTo>
                <a:cubicBezTo>
                  <a:pt x="44265" y="12509"/>
                  <a:pt x="42664" y="11008"/>
                  <a:pt x="40996" y="9674"/>
                </a:cubicBezTo>
                <a:cubicBezTo>
                  <a:pt x="35593" y="5304"/>
                  <a:pt x="29255" y="1902"/>
                  <a:pt x="22483" y="501"/>
                </a:cubicBezTo>
                <a:cubicBezTo>
                  <a:pt x="21116" y="200"/>
                  <a:pt x="19706" y="0"/>
                  <a:pt x="18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56"/>
          <p:cNvGrpSpPr/>
          <p:nvPr/>
        </p:nvGrpSpPr>
        <p:grpSpPr>
          <a:xfrm>
            <a:off x="7019837" y="2751558"/>
            <a:ext cx="1709867" cy="3127977"/>
            <a:chOff x="3717062" y="2646695"/>
            <a:chExt cx="1709867" cy="3127977"/>
          </a:xfrm>
        </p:grpSpPr>
        <p:sp>
          <p:nvSpPr>
            <p:cNvPr id="1436" name="Google Shape;1436;p56"/>
            <p:cNvSpPr/>
            <p:nvPr/>
          </p:nvSpPr>
          <p:spPr>
            <a:xfrm>
              <a:off x="3717062" y="3606766"/>
              <a:ext cx="534552" cy="1778679"/>
            </a:xfrm>
            <a:custGeom>
              <a:avLst/>
              <a:gdLst/>
              <a:ahLst/>
              <a:cxnLst/>
              <a:rect l="l" t="t" r="r" b="b"/>
              <a:pathLst>
                <a:path w="6255" h="20813" extrusionOk="0">
                  <a:moveTo>
                    <a:pt x="1" y="0"/>
                  </a:moveTo>
                  <a:lnTo>
                    <a:pt x="1" y="20813"/>
                  </a:lnTo>
                  <a:lnTo>
                    <a:pt x="6255" y="20813"/>
                  </a:lnTo>
                  <a:lnTo>
                    <a:pt x="6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6"/>
            <p:cNvSpPr/>
            <p:nvPr/>
          </p:nvSpPr>
          <p:spPr>
            <a:xfrm>
              <a:off x="3760647" y="3675049"/>
              <a:ext cx="447469" cy="1710396"/>
            </a:xfrm>
            <a:custGeom>
              <a:avLst/>
              <a:gdLst/>
              <a:ahLst/>
              <a:cxnLst/>
              <a:rect l="l" t="t" r="r" b="b"/>
              <a:pathLst>
                <a:path w="5236" h="20014" extrusionOk="0">
                  <a:moveTo>
                    <a:pt x="0" y="1"/>
                  </a:moveTo>
                  <a:lnTo>
                    <a:pt x="0" y="20014"/>
                  </a:lnTo>
                  <a:lnTo>
                    <a:pt x="5235" y="20014"/>
                  </a:lnTo>
                  <a:lnTo>
                    <a:pt x="5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6"/>
            <p:cNvSpPr/>
            <p:nvPr/>
          </p:nvSpPr>
          <p:spPr>
            <a:xfrm>
              <a:off x="3717062" y="3578051"/>
              <a:ext cx="534552" cy="28800"/>
            </a:xfrm>
            <a:custGeom>
              <a:avLst/>
              <a:gdLst/>
              <a:ahLst/>
              <a:cxnLst/>
              <a:rect l="l" t="t" r="r" b="b"/>
              <a:pathLst>
                <a:path w="6255" h="337" extrusionOk="0">
                  <a:moveTo>
                    <a:pt x="1" y="1"/>
                  </a:moveTo>
                  <a:lnTo>
                    <a:pt x="1" y="336"/>
                  </a:lnTo>
                  <a:lnTo>
                    <a:pt x="6255" y="336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6"/>
            <p:cNvSpPr/>
            <p:nvPr/>
          </p:nvSpPr>
          <p:spPr>
            <a:xfrm>
              <a:off x="3717062" y="3520621"/>
              <a:ext cx="534552" cy="57515"/>
            </a:xfrm>
            <a:custGeom>
              <a:avLst/>
              <a:gdLst/>
              <a:ahLst/>
              <a:cxnLst/>
              <a:rect l="l" t="t" r="r" b="b"/>
              <a:pathLst>
                <a:path w="6255" h="673" extrusionOk="0">
                  <a:moveTo>
                    <a:pt x="6255" y="673"/>
                  </a:moveTo>
                  <a:lnTo>
                    <a:pt x="1" y="673"/>
                  </a:lnTo>
                  <a:lnTo>
                    <a:pt x="267" y="1"/>
                  </a:lnTo>
                  <a:lnTo>
                    <a:pt x="59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3844677" y="3774175"/>
              <a:ext cx="469426" cy="126547"/>
            </a:xfrm>
            <a:custGeom>
              <a:avLst/>
              <a:gdLst/>
              <a:ahLst/>
              <a:cxnLst/>
              <a:rect l="l" t="t" r="r" b="b"/>
              <a:pathLst>
                <a:path w="3869" h="1043" extrusionOk="0">
                  <a:moveTo>
                    <a:pt x="35" y="0"/>
                  </a:moveTo>
                  <a:lnTo>
                    <a:pt x="0" y="1042"/>
                  </a:lnTo>
                  <a:lnTo>
                    <a:pt x="3868" y="1042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3813738" y="4057796"/>
              <a:ext cx="529848" cy="133584"/>
            </a:xfrm>
            <a:custGeom>
              <a:avLst/>
              <a:gdLst/>
              <a:ahLst/>
              <a:cxnLst/>
              <a:rect l="l" t="t" r="r" b="b"/>
              <a:pathLst>
                <a:path w="4367" h="1101" extrusionOk="0">
                  <a:moveTo>
                    <a:pt x="197" y="0"/>
                  </a:moveTo>
                  <a:lnTo>
                    <a:pt x="162" y="1054"/>
                  </a:lnTo>
                  <a:lnTo>
                    <a:pt x="0" y="1054"/>
                  </a:lnTo>
                  <a:lnTo>
                    <a:pt x="0" y="1101"/>
                  </a:lnTo>
                  <a:lnTo>
                    <a:pt x="4367" y="1101"/>
                  </a:lnTo>
                  <a:lnTo>
                    <a:pt x="4367" y="1054"/>
                  </a:lnTo>
                  <a:lnTo>
                    <a:pt x="4216" y="1054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3813738" y="4348453"/>
              <a:ext cx="529848" cy="133584"/>
            </a:xfrm>
            <a:custGeom>
              <a:avLst/>
              <a:gdLst/>
              <a:ahLst/>
              <a:cxnLst/>
              <a:rect l="l" t="t" r="r" b="b"/>
              <a:pathLst>
                <a:path w="4367" h="1101" extrusionOk="0">
                  <a:moveTo>
                    <a:pt x="197" y="0"/>
                  </a:moveTo>
                  <a:lnTo>
                    <a:pt x="162" y="1054"/>
                  </a:lnTo>
                  <a:lnTo>
                    <a:pt x="0" y="1054"/>
                  </a:lnTo>
                  <a:lnTo>
                    <a:pt x="0" y="1101"/>
                  </a:lnTo>
                  <a:lnTo>
                    <a:pt x="4367" y="1101"/>
                  </a:lnTo>
                  <a:lnTo>
                    <a:pt x="4367" y="1054"/>
                  </a:lnTo>
                  <a:lnTo>
                    <a:pt x="4216" y="1054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3813738" y="4639111"/>
              <a:ext cx="529848" cy="133584"/>
            </a:xfrm>
            <a:custGeom>
              <a:avLst/>
              <a:gdLst/>
              <a:ahLst/>
              <a:cxnLst/>
              <a:rect l="l" t="t" r="r" b="b"/>
              <a:pathLst>
                <a:path w="4367" h="1101" extrusionOk="0">
                  <a:moveTo>
                    <a:pt x="197" y="0"/>
                  </a:moveTo>
                  <a:lnTo>
                    <a:pt x="162" y="1054"/>
                  </a:lnTo>
                  <a:lnTo>
                    <a:pt x="0" y="1054"/>
                  </a:lnTo>
                  <a:lnTo>
                    <a:pt x="0" y="1101"/>
                  </a:lnTo>
                  <a:lnTo>
                    <a:pt x="4367" y="1101"/>
                  </a:lnTo>
                  <a:lnTo>
                    <a:pt x="4367" y="1054"/>
                  </a:lnTo>
                  <a:lnTo>
                    <a:pt x="4216" y="1054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3813738" y="4929769"/>
              <a:ext cx="529848" cy="133584"/>
            </a:xfrm>
            <a:custGeom>
              <a:avLst/>
              <a:gdLst/>
              <a:ahLst/>
              <a:cxnLst/>
              <a:rect l="l" t="t" r="r" b="b"/>
              <a:pathLst>
                <a:path w="4367" h="1101" extrusionOk="0">
                  <a:moveTo>
                    <a:pt x="197" y="0"/>
                  </a:moveTo>
                  <a:lnTo>
                    <a:pt x="162" y="1054"/>
                  </a:lnTo>
                  <a:lnTo>
                    <a:pt x="0" y="1054"/>
                  </a:lnTo>
                  <a:lnTo>
                    <a:pt x="0" y="1101"/>
                  </a:lnTo>
                  <a:lnTo>
                    <a:pt x="4367" y="1101"/>
                  </a:lnTo>
                  <a:lnTo>
                    <a:pt x="4367" y="1054"/>
                  </a:lnTo>
                  <a:lnTo>
                    <a:pt x="4216" y="1054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6"/>
            <p:cNvSpPr/>
            <p:nvPr/>
          </p:nvSpPr>
          <p:spPr>
            <a:xfrm>
              <a:off x="4163426" y="2695152"/>
              <a:ext cx="462339" cy="2783347"/>
            </a:xfrm>
            <a:custGeom>
              <a:avLst/>
              <a:gdLst/>
              <a:ahLst/>
              <a:cxnLst/>
              <a:rect l="l" t="t" r="r" b="b"/>
              <a:pathLst>
                <a:path w="5410" h="32569" extrusionOk="0">
                  <a:moveTo>
                    <a:pt x="1" y="1"/>
                  </a:moveTo>
                  <a:lnTo>
                    <a:pt x="1" y="32569"/>
                  </a:lnTo>
                  <a:lnTo>
                    <a:pt x="5410" y="32569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6"/>
            <p:cNvSpPr/>
            <p:nvPr/>
          </p:nvSpPr>
          <p:spPr>
            <a:xfrm>
              <a:off x="4308966" y="2695152"/>
              <a:ext cx="171347" cy="2783347"/>
            </a:xfrm>
            <a:custGeom>
              <a:avLst/>
              <a:gdLst/>
              <a:ahLst/>
              <a:cxnLst/>
              <a:rect l="l" t="t" r="r" b="b"/>
              <a:pathLst>
                <a:path w="2005" h="32569" extrusionOk="0">
                  <a:moveTo>
                    <a:pt x="0" y="1"/>
                  </a:moveTo>
                  <a:lnTo>
                    <a:pt x="0" y="32569"/>
                  </a:lnTo>
                  <a:lnTo>
                    <a:pt x="2004" y="32569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6"/>
            <p:cNvSpPr/>
            <p:nvPr/>
          </p:nvSpPr>
          <p:spPr>
            <a:xfrm>
              <a:off x="4121891" y="2646695"/>
              <a:ext cx="549422" cy="48541"/>
            </a:xfrm>
            <a:custGeom>
              <a:avLst/>
              <a:gdLst/>
              <a:ahLst/>
              <a:cxnLst/>
              <a:rect l="l" t="t" r="r" b="b"/>
              <a:pathLst>
                <a:path w="6429" h="568" extrusionOk="0">
                  <a:moveTo>
                    <a:pt x="6174" y="568"/>
                  </a:moveTo>
                  <a:lnTo>
                    <a:pt x="255" y="568"/>
                  </a:lnTo>
                  <a:lnTo>
                    <a:pt x="1" y="0"/>
                  </a:lnTo>
                  <a:lnTo>
                    <a:pt x="6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6"/>
            <p:cNvSpPr/>
            <p:nvPr/>
          </p:nvSpPr>
          <p:spPr>
            <a:xfrm>
              <a:off x="4163426" y="2695152"/>
              <a:ext cx="52558" cy="2783347"/>
            </a:xfrm>
            <a:custGeom>
              <a:avLst/>
              <a:gdLst/>
              <a:ahLst/>
              <a:cxnLst/>
              <a:rect l="l" t="t" r="r" b="b"/>
              <a:pathLst>
                <a:path w="615" h="32569" extrusionOk="0">
                  <a:moveTo>
                    <a:pt x="1" y="1"/>
                  </a:moveTo>
                  <a:lnTo>
                    <a:pt x="1" y="32569"/>
                  </a:lnTo>
                  <a:lnTo>
                    <a:pt x="615" y="32569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6"/>
            <p:cNvSpPr/>
            <p:nvPr/>
          </p:nvSpPr>
          <p:spPr>
            <a:xfrm>
              <a:off x="4163426" y="2738737"/>
              <a:ext cx="462339" cy="13930"/>
            </a:xfrm>
            <a:custGeom>
              <a:avLst/>
              <a:gdLst/>
              <a:ahLst/>
              <a:cxnLst/>
              <a:rect l="l" t="t" r="r" b="b"/>
              <a:pathLst>
                <a:path w="5410" h="163" extrusionOk="0">
                  <a:moveTo>
                    <a:pt x="1" y="0"/>
                  </a:moveTo>
                  <a:lnTo>
                    <a:pt x="1" y="162"/>
                  </a:lnTo>
                  <a:lnTo>
                    <a:pt x="5410" y="162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6"/>
            <p:cNvSpPr/>
            <p:nvPr/>
          </p:nvSpPr>
          <p:spPr>
            <a:xfrm>
              <a:off x="4163426" y="2864450"/>
              <a:ext cx="462339" cy="14870"/>
            </a:xfrm>
            <a:custGeom>
              <a:avLst/>
              <a:gdLst/>
              <a:ahLst/>
              <a:cxnLst/>
              <a:rect l="l" t="t" r="r" b="b"/>
              <a:pathLst>
                <a:path w="5410" h="174" extrusionOk="0">
                  <a:moveTo>
                    <a:pt x="1" y="0"/>
                  </a:moveTo>
                  <a:lnTo>
                    <a:pt x="1" y="174"/>
                  </a:lnTo>
                  <a:lnTo>
                    <a:pt x="5410" y="174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6"/>
            <p:cNvSpPr/>
            <p:nvPr/>
          </p:nvSpPr>
          <p:spPr>
            <a:xfrm>
              <a:off x="4163426" y="2991104"/>
              <a:ext cx="462339" cy="14956"/>
            </a:xfrm>
            <a:custGeom>
              <a:avLst/>
              <a:gdLst/>
              <a:ahLst/>
              <a:cxnLst/>
              <a:rect l="l" t="t" r="r" b="b"/>
              <a:pathLst>
                <a:path w="5410" h="175" extrusionOk="0">
                  <a:moveTo>
                    <a:pt x="1" y="1"/>
                  </a:moveTo>
                  <a:lnTo>
                    <a:pt x="1" y="174"/>
                  </a:lnTo>
                  <a:lnTo>
                    <a:pt x="5410" y="174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6"/>
            <p:cNvSpPr/>
            <p:nvPr/>
          </p:nvSpPr>
          <p:spPr>
            <a:xfrm>
              <a:off x="4163426" y="3117757"/>
              <a:ext cx="462339" cy="14015"/>
            </a:xfrm>
            <a:custGeom>
              <a:avLst/>
              <a:gdLst/>
              <a:ahLst/>
              <a:cxnLst/>
              <a:rect l="l" t="t" r="r" b="b"/>
              <a:pathLst>
                <a:path w="5410" h="164" extrusionOk="0">
                  <a:moveTo>
                    <a:pt x="1" y="1"/>
                  </a:moveTo>
                  <a:lnTo>
                    <a:pt x="1" y="163"/>
                  </a:lnTo>
                  <a:lnTo>
                    <a:pt x="5410" y="163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6"/>
            <p:cNvSpPr/>
            <p:nvPr/>
          </p:nvSpPr>
          <p:spPr>
            <a:xfrm>
              <a:off x="4163426" y="3244496"/>
              <a:ext cx="462339" cy="13930"/>
            </a:xfrm>
            <a:custGeom>
              <a:avLst/>
              <a:gdLst/>
              <a:ahLst/>
              <a:cxnLst/>
              <a:rect l="l" t="t" r="r" b="b"/>
              <a:pathLst>
                <a:path w="5410" h="163" extrusionOk="0">
                  <a:moveTo>
                    <a:pt x="1" y="0"/>
                  </a:moveTo>
                  <a:lnTo>
                    <a:pt x="1" y="163"/>
                  </a:lnTo>
                  <a:lnTo>
                    <a:pt x="5410" y="163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6"/>
            <p:cNvSpPr/>
            <p:nvPr/>
          </p:nvSpPr>
          <p:spPr>
            <a:xfrm>
              <a:off x="4163426" y="3370209"/>
              <a:ext cx="462339" cy="14956"/>
            </a:xfrm>
            <a:custGeom>
              <a:avLst/>
              <a:gdLst/>
              <a:ahLst/>
              <a:cxnLst/>
              <a:rect l="l" t="t" r="r" b="b"/>
              <a:pathLst>
                <a:path w="5410" h="175" extrusionOk="0">
                  <a:moveTo>
                    <a:pt x="1" y="0"/>
                  </a:moveTo>
                  <a:lnTo>
                    <a:pt x="1" y="174"/>
                  </a:lnTo>
                  <a:lnTo>
                    <a:pt x="5410" y="174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6"/>
            <p:cNvSpPr/>
            <p:nvPr/>
          </p:nvSpPr>
          <p:spPr>
            <a:xfrm>
              <a:off x="4163426" y="3496863"/>
              <a:ext cx="462339" cy="14956"/>
            </a:xfrm>
            <a:custGeom>
              <a:avLst/>
              <a:gdLst/>
              <a:ahLst/>
              <a:cxnLst/>
              <a:rect l="l" t="t" r="r" b="b"/>
              <a:pathLst>
                <a:path w="5410" h="175" extrusionOk="0">
                  <a:moveTo>
                    <a:pt x="1" y="1"/>
                  </a:moveTo>
                  <a:lnTo>
                    <a:pt x="1" y="175"/>
                  </a:lnTo>
                  <a:lnTo>
                    <a:pt x="5410" y="175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6"/>
            <p:cNvSpPr/>
            <p:nvPr/>
          </p:nvSpPr>
          <p:spPr>
            <a:xfrm>
              <a:off x="4163426" y="3623602"/>
              <a:ext cx="462339" cy="13930"/>
            </a:xfrm>
            <a:custGeom>
              <a:avLst/>
              <a:gdLst/>
              <a:ahLst/>
              <a:cxnLst/>
              <a:rect l="l" t="t" r="r" b="b"/>
              <a:pathLst>
                <a:path w="5410" h="163" extrusionOk="0">
                  <a:moveTo>
                    <a:pt x="1" y="0"/>
                  </a:moveTo>
                  <a:lnTo>
                    <a:pt x="1" y="162"/>
                  </a:lnTo>
                  <a:lnTo>
                    <a:pt x="5410" y="162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6"/>
            <p:cNvSpPr/>
            <p:nvPr/>
          </p:nvSpPr>
          <p:spPr>
            <a:xfrm>
              <a:off x="4163426" y="3750255"/>
              <a:ext cx="462339" cy="13930"/>
            </a:xfrm>
            <a:custGeom>
              <a:avLst/>
              <a:gdLst/>
              <a:ahLst/>
              <a:cxnLst/>
              <a:rect l="l" t="t" r="r" b="b"/>
              <a:pathLst>
                <a:path w="5410" h="163" extrusionOk="0">
                  <a:moveTo>
                    <a:pt x="1" y="1"/>
                  </a:moveTo>
                  <a:lnTo>
                    <a:pt x="1" y="163"/>
                  </a:lnTo>
                  <a:lnTo>
                    <a:pt x="5410" y="163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6"/>
            <p:cNvSpPr/>
            <p:nvPr/>
          </p:nvSpPr>
          <p:spPr>
            <a:xfrm>
              <a:off x="4163426" y="3876994"/>
              <a:ext cx="462339" cy="13930"/>
            </a:xfrm>
            <a:custGeom>
              <a:avLst/>
              <a:gdLst/>
              <a:ahLst/>
              <a:cxnLst/>
              <a:rect l="l" t="t" r="r" b="b"/>
              <a:pathLst>
                <a:path w="5410" h="163" extrusionOk="0">
                  <a:moveTo>
                    <a:pt x="1" y="0"/>
                  </a:moveTo>
                  <a:lnTo>
                    <a:pt x="1" y="162"/>
                  </a:lnTo>
                  <a:lnTo>
                    <a:pt x="5410" y="162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6"/>
            <p:cNvSpPr/>
            <p:nvPr/>
          </p:nvSpPr>
          <p:spPr>
            <a:xfrm>
              <a:off x="4163426" y="4002707"/>
              <a:ext cx="462339" cy="14870"/>
            </a:xfrm>
            <a:custGeom>
              <a:avLst/>
              <a:gdLst/>
              <a:ahLst/>
              <a:cxnLst/>
              <a:rect l="l" t="t" r="r" b="b"/>
              <a:pathLst>
                <a:path w="5410" h="174" extrusionOk="0">
                  <a:moveTo>
                    <a:pt x="1" y="0"/>
                  </a:moveTo>
                  <a:lnTo>
                    <a:pt x="1" y="174"/>
                  </a:lnTo>
                  <a:lnTo>
                    <a:pt x="5410" y="174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6"/>
            <p:cNvSpPr/>
            <p:nvPr/>
          </p:nvSpPr>
          <p:spPr>
            <a:xfrm>
              <a:off x="4163426" y="4129361"/>
              <a:ext cx="462339" cy="13930"/>
            </a:xfrm>
            <a:custGeom>
              <a:avLst/>
              <a:gdLst/>
              <a:ahLst/>
              <a:cxnLst/>
              <a:rect l="l" t="t" r="r" b="b"/>
              <a:pathLst>
                <a:path w="5410" h="163" extrusionOk="0">
                  <a:moveTo>
                    <a:pt x="1" y="1"/>
                  </a:moveTo>
                  <a:lnTo>
                    <a:pt x="1" y="163"/>
                  </a:lnTo>
                  <a:lnTo>
                    <a:pt x="5410" y="163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6"/>
            <p:cNvSpPr/>
            <p:nvPr/>
          </p:nvSpPr>
          <p:spPr>
            <a:xfrm>
              <a:off x="4163426" y="4256100"/>
              <a:ext cx="462339" cy="13930"/>
            </a:xfrm>
            <a:custGeom>
              <a:avLst/>
              <a:gdLst/>
              <a:ahLst/>
              <a:cxnLst/>
              <a:rect l="l" t="t" r="r" b="b"/>
              <a:pathLst>
                <a:path w="5410" h="163" extrusionOk="0">
                  <a:moveTo>
                    <a:pt x="1" y="0"/>
                  </a:moveTo>
                  <a:lnTo>
                    <a:pt x="1" y="162"/>
                  </a:lnTo>
                  <a:lnTo>
                    <a:pt x="5410" y="162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6"/>
            <p:cNvSpPr/>
            <p:nvPr/>
          </p:nvSpPr>
          <p:spPr>
            <a:xfrm>
              <a:off x="4163426" y="4382753"/>
              <a:ext cx="462339" cy="13930"/>
            </a:xfrm>
            <a:custGeom>
              <a:avLst/>
              <a:gdLst/>
              <a:ahLst/>
              <a:cxnLst/>
              <a:rect l="l" t="t" r="r" b="b"/>
              <a:pathLst>
                <a:path w="5410" h="163" extrusionOk="0">
                  <a:moveTo>
                    <a:pt x="1" y="1"/>
                  </a:moveTo>
                  <a:lnTo>
                    <a:pt x="1" y="163"/>
                  </a:lnTo>
                  <a:lnTo>
                    <a:pt x="5410" y="163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6"/>
            <p:cNvSpPr/>
            <p:nvPr/>
          </p:nvSpPr>
          <p:spPr>
            <a:xfrm>
              <a:off x="4163426" y="4508466"/>
              <a:ext cx="462339" cy="14956"/>
            </a:xfrm>
            <a:custGeom>
              <a:avLst/>
              <a:gdLst/>
              <a:ahLst/>
              <a:cxnLst/>
              <a:rect l="l" t="t" r="r" b="b"/>
              <a:pathLst>
                <a:path w="5410" h="175" extrusionOk="0">
                  <a:moveTo>
                    <a:pt x="1" y="0"/>
                  </a:moveTo>
                  <a:lnTo>
                    <a:pt x="1" y="174"/>
                  </a:lnTo>
                  <a:lnTo>
                    <a:pt x="5410" y="174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6"/>
            <p:cNvSpPr/>
            <p:nvPr/>
          </p:nvSpPr>
          <p:spPr>
            <a:xfrm>
              <a:off x="4163426" y="4635120"/>
              <a:ext cx="462339" cy="14956"/>
            </a:xfrm>
            <a:custGeom>
              <a:avLst/>
              <a:gdLst/>
              <a:ahLst/>
              <a:cxnLst/>
              <a:rect l="l" t="t" r="r" b="b"/>
              <a:pathLst>
                <a:path w="5410" h="175" extrusionOk="0">
                  <a:moveTo>
                    <a:pt x="1" y="1"/>
                  </a:moveTo>
                  <a:lnTo>
                    <a:pt x="1" y="175"/>
                  </a:lnTo>
                  <a:lnTo>
                    <a:pt x="5410" y="175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6"/>
            <p:cNvSpPr/>
            <p:nvPr/>
          </p:nvSpPr>
          <p:spPr>
            <a:xfrm>
              <a:off x="4163426" y="4761859"/>
              <a:ext cx="462339" cy="13930"/>
            </a:xfrm>
            <a:custGeom>
              <a:avLst/>
              <a:gdLst/>
              <a:ahLst/>
              <a:cxnLst/>
              <a:rect l="l" t="t" r="r" b="b"/>
              <a:pathLst>
                <a:path w="5410" h="163" extrusionOk="0">
                  <a:moveTo>
                    <a:pt x="1" y="0"/>
                  </a:moveTo>
                  <a:lnTo>
                    <a:pt x="1" y="163"/>
                  </a:lnTo>
                  <a:lnTo>
                    <a:pt x="5410" y="163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000000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6"/>
            <p:cNvSpPr/>
            <p:nvPr/>
          </p:nvSpPr>
          <p:spPr>
            <a:xfrm>
              <a:off x="4601119" y="4738501"/>
              <a:ext cx="708941" cy="1036171"/>
            </a:xfrm>
            <a:custGeom>
              <a:avLst/>
              <a:gdLst/>
              <a:ahLst/>
              <a:cxnLst/>
              <a:rect l="l" t="t" r="r" b="b"/>
              <a:pathLst>
                <a:path w="8432" h="12324" extrusionOk="0">
                  <a:moveTo>
                    <a:pt x="0" y="1"/>
                  </a:moveTo>
                  <a:lnTo>
                    <a:pt x="0" y="12324"/>
                  </a:lnTo>
                  <a:lnTo>
                    <a:pt x="8432" y="12324"/>
                  </a:lnTo>
                  <a:lnTo>
                    <a:pt x="84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6"/>
            <p:cNvSpPr/>
            <p:nvPr/>
          </p:nvSpPr>
          <p:spPr>
            <a:xfrm>
              <a:off x="4601119" y="4115319"/>
              <a:ext cx="708941" cy="617465"/>
            </a:xfrm>
            <a:custGeom>
              <a:avLst/>
              <a:gdLst/>
              <a:ahLst/>
              <a:cxnLst/>
              <a:rect l="l" t="t" r="r" b="b"/>
              <a:pathLst>
                <a:path w="8432" h="7344" extrusionOk="0">
                  <a:moveTo>
                    <a:pt x="0" y="0"/>
                  </a:moveTo>
                  <a:lnTo>
                    <a:pt x="0" y="7343"/>
                  </a:lnTo>
                  <a:lnTo>
                    <a:pt x="8432" y="7343"/>
                  </a:lnTo>
                  <a:lnTo>
                    <a:pt x="84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6"/>
            <p:cNvSpPr/>
            <p:nvPr/>
          </p:nvSpPr>
          <p:spPr>
            <a:xfrm>
              <a:off x="4601119" y="3633304"/>
              <a:ext cx="708941" cy="484034"/>
            </a:xfrm>
            <a:custGeom>
              <a:avLst/>
              <a:gdLst/>
              <a:ahLst/>
              <a:cxnLst/>
              <a:rect l="l" t="t" r="r" b="b"/>
              <a:pathLst>
                <a:path w="8432" h="5757" extrusionOk="0">
                  <a:moveTo>
                    <a:pt x="8432" y="5756"/>
                  </a:moveTo>
                  <a:lnTo>
                    <a:pt x="0" y="5756"/>
                  </a:lnTo>
                  <a:lnTo>
                    <a:pt x="278" y="2930"/>
                  </a:lnTo>
                  <a:lnTo>
                    <a:pt x="313" y="2502"/>
                  </a:lnTo>
                  <a:lnTo>
                    <a:pt x="568" y="0"/>
                  </a:lnTo>
                  <a:lnTo>
                    <a:pt x="7760" y="0"/>
                  </a:lnTo>
                  <a:lnTo>
                    <a:pt x="8049" y="2502"/>
                  </a:lnTo>
                  <a:lnTo>
                    <a:pt x="8107" y="29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4582538" y="4649883"/>
              <a:ext cx="747029" cy="88702"/>
            </a:xfrm>
            <a:custGeom>
              <a:avLst/>
              <a:gdLst/>
              <a:ahLst/>
              <a:cxnLst/>
              <a:rect l="l" t="t" r="r" b="b"/>
              <a:pathLst>
                <a:path w="8885" h="1055" extrusionOk="0">
                  <a:moveTo>
                    <a:pt x="8653" y="1055"/>
                  </a:moveTo>
                  <a:lnTo>
                    <a:pt x="221" y="1055"/>
                  </a:lnTo>
                  <a:lnTo>
                    <a:pt x="1" y="1"/>
                  </a:lnTo>
                  <a:lnTo>
                    <a:pt x="8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6"/>
            <p:cNvSpPr/>
            <p:nvPr/>
          </p:nvSpPr>
          <p:spPr>
            <a:xfrm>
              <a:off x="4582538" y="4608013"/>
              <a:ext cx="747029" cy="41955"/>
            </a:xfrm>
            <a:custGeom>
              <a:avLst/>
              <a:gdLst/>
              <a:ahLst/>
              <a:cxnLst/>
              <a:rect l="l" t="t" r="r" b="b"/>
              <a:pathLst>
                <a:path w="8885" h="499" extrusionOk="0">
                  <a:moveTo>
                    <a:pt x="1" y="1"/>
                  </a:moveTo>
                  <a:lnTo>
                    <a:pt x="1" y="499"/>
                  </a:lnTo>
                  <a:lnTo>
                    <a:pt x="8884" y="499"/>
                  </a:lnTo>
                  <a:lnTo>
                    <a:pt x="88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6"/>
            <p:cNvSpPr/>
            <p:nvPr/>
          </p:nvSpPr>
          <p:spPr>
            <a:xfrm>
              <a:off x="4641981" y="3601187"/>
              <a:ext cx="627218" cy="32202"/>
            </a:xfrm>
            <a:custGeom>
              <a:avLst/>
              <a:gdLst/>
              <a:ahLst/>
              <a:cxnLst/>
              <a:rect l="l" t="t" r="r" b="b"/>
              <a:pathLst>
                <a:path w="7460" h="383" extrusionOk="0">
                  <a:moveTo>
                    <a:pt x="0" y="0"/>
                  </a:moveTo>
                  <a:lnTo>
                    <a:pt x="0" y="382"/>
                  </a:lnTo>
                  <a:lnTo>
                    <a:pt x="7459" y="382"/>
                  </a:lnTo>
                  <a:lnTo>
                    <a:pt x="7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4712101" y="3263932"/>
              <a:ext cx="486977" cy="336983"/>
            </a:xfrm>
            <a:custGeom>
              <a:avLst/>
              <a:gdLst/>
              <a:ahLst/>
              <a:cxnLst/>
              <a:rect l="l" t="t" r="r" b="b"/>
              <a:pathLst>
                <a:path w="5792" h="4008" extrusionOk="0">
                  <a:moveTo>
                    <a:pt x="0" y="1"/>
                  </a:moveTo>
                  <a:lnTo>
                    <a:pt x="0" y="4008"/>
                  </a:lnTo>
                  <a:lnTo>
                    <a:pt x="5791" y="4008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6"/>
            <p:cNvSpPr/>
            <p:nvPr/>
          </p:nvSpPr>
          <p:spPr>
            <a:xfrm>
              <a:off x="4690661" y="3214326"/>
              <a:ext cx="529856" cy="49690"/>
            </a:xfrm>
            <a:custGeom>
              <a:avLst/>
              <a:gdLst/>
              <a:ahLst/>
              <a:cxnLst/>
              <a:rect l="l" t="t" r="r" b="b"/>
              <a:pathLst>
                <a:path w="6302" h="591" extrusionOk="0">
                  <a:moveTo>
                    <a:pt x="1" y="0"/>
                  </a:moveTo>
                  <a:lnTo>
                    <a:pt x="1" y="591"/>
                  </a:lnTo>
                  <a:lnTo>
                    <a:pt x="6301" y="591"/>
                  </a:lnTo>
                  <a:lnTo>
                    <a:pt x="6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6"/>
            <p:cNvSpPr/>
            <p:nvPr/>
          </p:nvSpPr>
          <p:spPr>
            <a:xfrm>
              <a:off x="4672164" y="3387610"/>
              <a:ext cx="566851" cy="49774"/>
            </a:xfrm>
            <a:custGeom>
              <a:avLst/>
              <a:gdLst/>
              <a:ahLst/>
              <a:cxnLst/>
              <a:rect l="l" t="t" r="r" b="b"/>
              <a:pathLst>
                <a:path w="6742" h="592" extrusionOk="0">
                  <a:moveTo>
                    <a:pt x="6521" y="591"/>
                  </a:moveTo>
                  <a:lnTo>
                    <a:pt x="221" y="591"/>
                  </a:lnTo>
                  <a:lnTo>
                    <a:pt x="1" y="1"/>
                  </a:lnTo>
                  <a:lnTo>
                    <a:pt x="6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6"/>
            <p:cNvSpPr/>
            <p:nvPr/>
          </p:nvSpPr>
          <p:spPr>
            <a:xfrm>
              <a:off x="4624409" y="3843582"/>
              <a:ext cx="658411" cy="36153"/>
            </a:xfrm>
            <a:custGeom>
              <a:avLst/>
              <a:gdLst/>
              <a:ahLst/>
              <a:cxnLst/>
              <a:rect l="l" t="t" r="r" b="b"/>
              <a:pathLst>
                <a:path w="7831" h="430" extrusionOk="0">
                  <a:moveTo>
                    <a:pt x="7830" y="429"/>
                  </a:moveTo>
                  <a:lnTo>
                    <a:pt x="1" y="429"/>
                  </a:lnTo>
                  <a:lnTo>
                    <a:pt x="36" y="1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6"/>
            <p:cNvSpPr/>
            <p:nvPr/>
          </p:nvSpPr>
          <p:spPr>
            <a:xfrm>
              <a:off x="4601119" y="4162991"/>
              <a:ext cx="708941" cy="25391"/>
            </a:xfrm>
            <a:custGeom>
              <a:avLst/>
              <a:gdLst/>
              <a:ahLst/>
              <a:cxnLst/>
              <a:rect l="l" t="t" r="r" b="b"/>
              <a:pathLst>
                <a:path w="8432" h="302" extrusionOk="0">
                  <a:moveTo>
                    <a:pt x="0" y="1"/>
                  </a:moveTo>
                  <a:lnTo>
                    <a:pt x="0" y="302"/>
                  </a:lnTo>
                  <a:lnTo>
                    <a:pt x="8432" y="302"/>
                  </a:lnTo>
                  <a:lnTo>
                    <a:pt x="8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6"/>
            <p:cNvSpPr/>
            <p:nvPr/>
          </p:nvSpPr>
          <p:spPr>
            <a:xfrm>
              <a:off x="4601119" y="4218482"/>
              <a:ext cx="708941" cy="25391"/>
            </a:xfrm>
            <a:custGeom>
              <a:avLst/>
              <a:gdLst/>
              <a:ahLst/>
              <a:cxnLst/>
              <a:rect l="l" t="t" r="r" b="b"/>
              <a:pathLst>
                <a:path w="8432" h="302" extrusionOk="0">
                  <a:moveTo>
                    <a:pt x="0" y="1"/>
                  </a:moveTo>
                  <a:lnTo>
                    <a:pt x="0" y="302"/>
                  </a:lnTo>
                  <a:lnTo>
                    <a:pt x="8432" y="302"/>
                  </a:lnTo>
                  <a:lnTo>
                    <a:pt x="8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6"/>
            <p:cNvSpPr/>
            <p:nvPr/>
          </p:nvSpPr>
          <p:spPr>
            <a:xfrm>
              <a:off x="4601119" y="4273049"/>
              <a:ext cx="708941" cy="25391"/>
            </a:xfrm>
            <a:custGeom>
              <a:avLst/>
              <a:gdLst/>
              <a:ahLst/>
              <a:cxnLst/>
              <a:rect l="l" t="t" r="r" b="b"/>
              <a:pathLst>
                <a:path w="8432" h="302" extrusionOk="0">
                  <a:moveTo>
                    <a:pt x="0" y="0"/>
                  </a:moveTo>
                  <a:lnTo>
                    <a:pt x="0" y="302"/>
                  </a:lnTo>
                  <a:lnTo>
                    <a:pt x="8432" y="302"/>
                  </a:lnTo>
                  <a:lnTo>
                    <a:pt x="8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6"/>
            <p:cNvSpPr/>
            <p:nvPr/>
          </p:nvSpPr>
          <p:spPr>
            <a:xfrm>
              <a:off x="4601119" y="4328540"/>
              <a:ext cx="708941" cy="25391"/>
            </a:xfrm>
            <a:custGeom>
              <a:avLst/>
              <a:gdLst/>
              <a:ahLst/>
              <a:cxnLst/>
              <a:rect l="l" t="t" r="r" b="b"/>
              <a:pathLst>
                <a:path w="8432" h="302" extrusionOk="0">
                  <a:moveTo>
                    <a:pt x="0" y="1"/>
                  </a:moveTo>
                  <a:lnTo>
                    <a:pt x="0" y="302"/>
                  </a:lnTo>
                  <a:lnTo>
                    <a:pt x="8432" y="302"/>
                  </a:lnTo>
                  <a:lnTo>
                    <a:pt x="8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6"/>
            <p:cNvSpPr/>
            <p:nvPr/>
          </p:nvSpPr>
          <p:spPr>
            <a:xfrm>
              <a:off x="4601119" y="4383106"/>
              <a:ext cx="708941" cy="25391"/>
            </a:xfrm>
            <a:custGeom>
              <a:avLst/>
              <a:gdLst/>
              <a:ahLst/>
              <a:cxnLst/>
              <a:rect l="l" t="t" r="r" b="b"/>
              <a:pathLst>
                <a:path w="8432" h="302" extrusionOk="0">
                  <a:moveTo>
                    <a:pt x="0" y="0"/>
                  </a:moveTo>
                  <a:lnTo>
                    <a:pt x="0" y="301"/>
                  </a:lnTo>
                  <a:lnTo>
                    <a:pt x="8432" y="301"/>
                  </a:lnTo>
                  <a:lnTo>
                    <a:pt x="8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6"/>
            <p:cNvSpPr/>
            <p:nvPr/>
          </p:nvSpPr>
          <p:spPr>
            <a:xfrm>
              <a:off x="4601119" y="4438597"/>
              <a:ext cx="708941" cy="24382"/>
            </a:xfrm>
            <a:custGeom>
              <a:avLst/>
              <a:gdLst/>
              <a:ahLst/>
              <a:cxnLst/>
              <a:rect l="l" t="t" r="r" b="b"/>
              <a:pathLst>
                <a:path w="8432" h="290" extrusionOk="0">
                  <a:moveTo>
                    <a:pt x="0" y="0"/>
                  </a:moveTo>
                  <a:lnTo>
                    <a:pt x="0" y="290"/>
                  </a:lnTo>
                  <a:lnTo>
                    <a:pt x="8432" y="290"/>
                  </a:lnTo>
                  <a:lnTo>
                    <a:pt x="8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6"/>
            <p:cNvSpPr/>
            <p:nvPr/>
          </p:nvSpPr>
          <p:spPr>
            <a:xfrm>
              <a:off x="4601119" y="4493079"/>
              <a:ext cx="708941" cy="25475"/>
            </a:xfrm>
            <a:custGeom>
              <a:avLst/>
              <a:gdLst/>
              <a:ahLst/>
              <a:cxnLst/>
              <a:rect l="l" t="t" r="r" b="b"/>
              <a:pathLst>
                <a:path w="8432" h="303" extrusionOk="0">
                  <a:moveTo>
                    <a:pt x="0" y="1"/>
                  </a:moveTo>
                  <a:lnTo>
                    <a:pt x="0" y="302"/>
                  </a:lnTo>
                  <a:lnTo>
                    <a:pt x="8432" y="302"/>
                  </a:lnTo>
                  <a:lnTo>
                    <a:pt x="8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6"/>
            <p:cNvSpPr/>
            <p:nvPr/>
          </p:nvSpPr>
          <p:spPr>
            <a:xfrm>
              <a:off x="4601119" y="4547645"/>
              <a:ext cx="708941" cy="25391"/>
            </a:xfrm>
            <a:custGeom>
              <a:avLst/>
              <a:gdLst/>
              <a:ahLst/>
              <a:cxnLst/>
              <a:rect l="l" t="t" r="r" b="b"/>
              <a:pathLst>
                <a:path w="8432" h="302" extrusionOk="0">
                  <a:moveTo>
                    <a:pt x="0" y="1"/>
                  </a:moveTo>
                  <a:lnTo>
                    <a:pt x="0" y="302"/>
                  </a:lnTo>
                  <a:lnTo>
                    <a:pt x="8432" y="302"/>
                  </a:lnTo>
                  <a:lnTo>
                    <a:pt x="8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6"/>
            <p:cNvSpPr/>
            <p:nvPr/>
          </p:nvSpPr>
          <p:spPr>
            <a:xfrm>
              <a:off x="4601119" y="4738501"/>
              <a:ext cx="708941" cy="18581"/>
            </a:xfrm>
            <a:custGeom>
              <a:avLst/>
              <a:gdLst/>
              <a:ahLst/>
              <a:cxnLst/>
              <a:rect l="l" t="t" r="r" b="b"/>
              <a:pathLst>
                <a:path w="8432" h="221" extrusionOk="0">
                  <a:moveTo>
                    <a:pt x="0" y="1"/>
                  </a:moveTo>
                  <a:lnTo>
                    <a:pt x="0" y="221"/>
                  </a:lnTo>
                  <a:lnTo>
                    <a:pt x="8432" y="221"/>
                  </a:lnTo>
                  <a:lnTo>
                    <a:pt x="8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6"/>
            <p:cNvSpPr/>
            <p:nvPr/>
          </p:nvSpPr>
          <p:spPr>
            <a:xfrm>
              <a:off x="4480300" y="4273049"/>
              <a:ext cx="946629" cy="1469507"/>
            </a:xfrm>
            <a:custGeom>
              <a:avLst/>
              <a:gdLst/>
              <a:ahLst/>
              <a:cxnLst/>
              <a:rect l="l" t="t" r="r" b="b"/>
              <a:pathLst>
                <a:path w="11259" h="17478" extrusionOk="0">
                  <a:moveTo>
                    <a:pt x="1507" y="1842"/>
                  </a:moveTo>
                  <a:lnTo>
                    <a:pt x="1507" y="2259"/>
                  </a:lnTo>
                  <a:lnTo>
                    <a:pt x="1182" y="2259"/>
                  </a:lnTo>
                  <a:cubicBezTo>
                    <a:pt x="1032" y="2259"/>
                    <a:pt x="893" y="2305"/>
                    <a:pt x="800" y="2409"/>
                  </a:cubicBezTo>
                  <a:lnTo>
                    <a:pt x="800" y="2409"/>
                  </a:lnTo>
                  <a:cubicBezTo>
                    <a:pt x="696" y="2514"/>
                    <a:pt x="638" y="2653"/>
                    <a:pt x="638" y="2803"/>
                  </a:cubicBezTo>
                  <a:lnTo>
                    <a:pt x="638" y="5606"/>
                  </a:lnTo>
                  <a:cubicBezTo>
                    <a:pt x="638" y="5919"/>
                    <a:pt x="881" y="6162"/>
                    <a:pt x="1182" y="6150"/>
                  </a:cubicBezTo>
                  <a:lnTo>
                    <a:pt x="10343" y="6150"/>
                  </a:lnTo>
                  <a:cubicBezTo>
                    <a:pt x="10401" y="6150"/>
                    <a:pt x="10459" y="6174"/>
                    <a:pt x="10494" y="6220"/>
                  </a:cubicBezTo>
                  <a:lnTo>
                    <a:pt x="10494" y="6220"/>
                  </a:lnTo>
                  <a:cubicBezTo>
                    <a:pt x="10529" y="6255"/>
                    <a:pt x="10552" y="6301"/>
                    <a:pt x="10552" y="6359"/>
                  </a:cubicBezTo>
                  <a:cubicBezTo>
                    <a:pt x="10552" y="6417"/>
                    <a:pt x="10529" y="6463"/>
                    <a:pt x="10494" y="6509"/>
                  </a:cubicBezTo>
                  <a:lnTo>
                    <a:pt x="10494" y="6509"/>
                  </a:lnTo>
                  <a:cubicBezTo>
                    <a:pt x="10459" y="6544"/>
                    <a:pt x="10401" y="6567"/>
                    <a:pt x="10343" y="6567"/>
                  </a:cubicBezTo>
                  <a:lnTo>
                    <a:pt x="3012" y="6567"/>
                  </a:lnTo>
                  <a:lnTo>
                    <a:pt x="3012" y="9741"/>
                  </a:lnTo>
                  <a:lnTo>
                    <a:pt x="8328" y="9741"/>
                  </a:lnTo>
                  <a:cubicBezTo>
                    <a:pt x="8467" y="9741"/>
                    <a:pt x="8606" y="9683"/>
                    <a:pt x="8710" y="9579"/>
                  </a:cubicBezTo>
                  <a:lnTo>
                    <a:pt x="8710" y="9579"/>
                  </a:lnTo>
                  <a:cubicBezTo>
                    <a:pt x="8815" y="9474"/>
                    <a:pt x="8873" y="9335"/>
                    <a:pt x="8873" y="9196"/>
                  </a:cubicBezTo>
                  <a:lnTo>
                    <a:pt x="8873" y="7726"/>
                  </a:lnTo>
                  <a:cubicBezTo>
                    <a:pt x="8861" y="7471"/>
                    <a:pt x="8965" y="7228"/>
                    <a:pt x="9151" y="7042"/>
                  </a:cubicBezTo>
                  <a:lnTo>
                    <a:pt x="9151" y="7042"/>
                  </a:lnTo>
                  <a:cubicBezTo>
                    <a:pt x="9324" y="6868"/>
                    <a:pt x="9567" y="6764"/>
                    <a:pt x="9822" y="6764"/>
                  </a:cubicBezTo>
                  <a:lnTo>
                    <a:pt x="10343" y="6764"/>
                  </a:lnTo>
                  <a:cubicBezTo>
                    <a:pt x="10390" y="6764"/>
                    <a:pt x="10448" y="6787"/>
                    <a:pt x="10482" y="6834"/>
                  </a:cubicBezTo>
                  <a:lnTo>
                    <a:pt x="10482" y="6834"/>
                  </a:lnTo>
                  <a:cubicBezTo>
                    <a:pt x="10529" y="6868"/>
                    <a:pt x="10552" y="6915"/>
                    <a:pt x="10552" y="6973"/>
                  </a:cubicBezTo>
                  <a:cubicBezTo>
                    <a:pt x="10552" y="7031"/>
                    <a:pt x="10529" y="7077"/>
                    <a:pt x="10482" y="7123"/>
                  </a:cubicBezTo>
                  <a:lnTo>
                    <a:pt x="10482" y="7123"/>
                  </a:lnTo>
                  <a:cubicBezTo>
                    <a:pt x="10448" y="7158"/>
                    <a:pt x="10390" y="7181"/>
                    <a:pt x="10343" y="7181"/>
                  </a:cubicBezTo>
                  <a:lnTo>
                    <a:pt x="9822" y="7181"/>
                  </a:lnTo>
                  <a:cubicBezTo>
                    <a:pt x="9672" y="7170"/>
                    <a:pt x="9533" y="7228"/>
                    <a:pt x="9428" y="7332"/>
                  </a:cubicBezTo>
                  <a:lnTo>
                    <a:pt x="9428" y="7332"/>
                  </a:lnTo>
                  <a:cubicBezTo>
                    <a:pt x="9324" y="7436"/>
                    <a:pt x="9266" y="7575"/>
                    <a:pt x="9278" y="7726"/>
                  </a:cubicBezTo>
                  <a:lnTo>
                    <a:pt x="9278" y="9196"/>
                  </a:lnTo>
                  <a:cubicBezTo>
                    <a:pt x="9278" y="9451"/>
                    <a:pt x="9174" y="9694"/>
                    <a:pt x="9000" y="9868"/>
                  </a:cubicBezTo>
                  <a:lnTo>
                    <a:pt x="9000" y="9868"/>
                  </a:lnTo>
                  <a:cubicBezTo>
                    <a:pt x="8815" y="10053"/>
                    <a:pt x="8571" y="10146"/>
                    <a:pt x="8328" y="10146"/>
                  </a:cubicBezTo>
                  <a:lnTo>
                    <a:pt x="1784" y="10146"/>
                  </a:lnTo>
                  <a:cubicBezTo>
                    <a:pt x="1646" y="10146"/>
                    <a:pt x="1518" y="10204"/>
                    <a:pt x="1425" y="10308"/>
                  </a:cubicBezTo>
                  <a:lnTo>
                    <a:pt x="1425" y="10308"/>
                  </a:lnTo>
                  <a:cubicBezTo>
                    <a:pt x="1321" y="10401"/>
                    <a:pt x="1263" y="10552"/>
                    <a:pt x="1263" y="10690"/>
                  </a:cubicBezTo>
                  <a:lnTo>
                    <a:pt x="1263" y="14235"/>
                  </a:lnTo>
                  <a:lnTo>
                    <a:pt x="5190" y="14235"/>
                  </a:lnTo>
                  <a:cubicBezTo>
                    <a:pt x="5340" y="14235"/>
                    <a:pt x="5479" y="14177"/>
                    <a:pt x="5572" y="14072"/>
                  </a:cubicBezTo>
                  <a:lnTo>
                    <a:pt x="5572" y="14072"/>
                  </a:lnTo>
                  <a:cubicBezTo>
                    <a:pt x="5676" y="13980"/>
                    <a:pt x="5734" y="13841"/>
                    <a:pt x="5734" y="13713"/>
                  </a:cubicBezTo>
                  <a:lnTo>
                    <a:pt x="5734" y="13030"/>
                  </a:lnTo>
                  <a:lnTo>
                    <a:pt x="5734" y="13030"/>
                  </a:lnTo>
                  <a:lnTo>
                    <a:pt x="5734" y="13030"/>
                  </a:lnTo>
                  <a:cubicBezTo>
                    <a:pt x="5734" y="12787"/>
                    <a:pt x="5838" y="12555"/>
                    <a:pt x="6012" y="12381"/>
                  </a:cubicBezTo>
                  <a:lnTo>
                    <a:pt x="6012" y="12381"/>
                  </a:lnTo>
                  <a:cubicBezTo>
                    <a:pt x="6186" y="12208"/>
                    <a:pt x="6429" y="12103"/>
                    <a:pt x="6684" y="12103"/>
                  </a:cubicBezTo>
                  <a:lnTo>
                    <a:pt x="10401" y="12103"/>
                  </a:lnTo>
                  <a:cubicBezTo>
                    <a:pt x="10448" y="12103"/>
                    <a:pt x="10506" y="12127"/>
                    <a:pt x="10540" y="12161"/>
                  </a:cubicBezTo>
                  <a:lnTo>
                    <a:pt x="10540" y="12161"/>
                  </a:lnTo>
                  <a:cubicBezTo>
                    <a:pt x="10621" y="12242"/>
                    <a:pt x="10621" y="12370"/>
                    <a:pt x="10540" y="12451"/>
                  </a:cubicBezTo>
                  <a:lnTo>
                    <a:pt x="10540" y="12451"/>
                  </a:lnTo>
                  <a:cubicBezTo>
                    <a:pt x="10506" y="12497"/>
                    <a:pt x="10448" y="12520"/>
                    <a:pt x="10401" y="12520"/>
                  </a:cubicBezTo>
                  <a:lnTo>
                    <a:pt x="6695" y="12520"/>
                  </a:lnTo>
                  <a:cubicBezTo>
                    <a:pt x="6556" y="12509"/>
                    <a:pt x="6417" y="12567"/>
                    <a:pt x="6313" y="12671"/>
                  </a:cubicBezTo>
                  <a:lnTo>
                    <a:pt x="6313" y="12671"/>
                  </a:lnTo>
                  <a:cubicBezTo>
                    <a:pt x="6209" y="12775"/>
                    <a:pt x="6151" y="12903"/>
                    <a:pt x="6151" y="13042"/>
                  </a:cubicBezTo>
                  <a:lnTo>
                    <a:pt x="6151" y="13713"/>
                  </a:lnTo>
                  <a:lnTo>
                    <a:pt x="6151" y="13713"/>
                  </a:lnTo>
                  <a:lnTo>
                    <a:pt x="6151" y="13713"/>
                  </a:lnTo>
                  <a:lnTo>
                    <a:pt x="6151" y="13713"/>
                  </a:lnTo>
                  <a:cubicBezTo>
                    <a:pt x="6151" y="13957"/>
                    <a:pt x="6047" y="14188"/>
                    <a:pt x="5873" y="14362"/>
                  </a:cubicBezTo>
                  <a:lnTo>
                    <a:pt x="5873" y="14362"/>
                  </a:lnTo>
                  <a:cubicBezTo>
                    <a:pt x="5699" y="14547"/>
                    <a:pt x="5456" y="14640"/>
                    <a:pt x="5201" y="14640"/>
                  </a:cubicBezTo>
                  <a:lnTo>
                    <a:pt x="1275" y="14640"/>
                  </a:lnTo>
                  <a:lnTo>
                    <a:pt x="1275" y="16528"/>
                  </a:lnTo>
                  <a:cubicBezTo>
                    <a:pt x="1275" y="16783"/>
                    <a:pt x="1182" y="17026"/>
                    <a:pt x="997" y="17199"/>
                  </a:cubicBezTo>
                  <a:lnTo>
                    <a:pt x="997" y="17199"/>
                  </a:lnTo>
                  <a:cubicBezTo>
                    <a:pt x="823" y="17373"/>
                    <a:pt x="580" y="17477"/>
                    <a:pt x="325" y="17477"/>
                  </a:cubicBezTo>
                  <a:lnTo>
                    <a:pt x="279" y="17477"/>
                  </a:lnTo>
                  <a:cubicBezTo>
                    <a:pt x="256" y="17477"/>
                    <a:pt x="221" y="17477"/>
                    <a:pt x="198" y="17477"/>
                  </a:cubicBezTo>
                  <a:lnTo>
                    <a:pt x="198" y="17477"/>
                  </a:lnTo>
                  <a:cubicBezTo>
                    <a:pt x="140" y="17477"/>
                    <a:pt x="82" y="17454"/>
                    <a:pt x="47" y="17408"/>
                  </a:cubicBezTo>
                  <a:lnTo>
                    <a:pt x="47" y="17408"/>
                  </a:lnTo>
                  <a:cubicBezTo>
                    <a:pt x="12" y="17373"/>
                    <a:pt x="1" y="17315"/>
                    <a:pt x="1" y="17269"/>
                  </a:cubicBezTo>
                  <a:lnTo>
                    <a:pt x="1" y="17269"/>
                  </a:lnTo>
                  <a:cubicBezTo>
                    <a:pt x="1" y="17211"/>
                    <a:pt x="24" y="17153"/>
                    <a:pt x="70" y="17118"/>
                  </a:cubicBezTo>
                  <a:lnTo>
                    <a:pt x="70" y="17118"/>
                  </a:lnTo>
                  <a:cubicBezTo>
                    <a:pt x="105" y="17084"/>
                    <a:pt x="163" y="17060"/>
                    <a:pt x="221" y="17072"/>
                  </a:cubicBezTo>
                  <a:lnTo>
                    <a:pt x="314" y="17072"/>
                  </a:lnTo>
                  <a:cubicBezTo>
                    <a:pt x="464" y="17072"/>
                    <a:pt x="603" y="17014"/>
                    <a:pt x="696" y="16910"/>
                  </a:cubicBezTo>
                  <a:lnTo>
                    <a:pt x="696" y="16910"/>
                  </a:lnTo>
                  <a:cubicBezTo>
                    <a:pt x="800" y="16806"/>
                    <a:pt x="858" y="16667"/>
                    <a:pt x="858" y="16528"/>
                  </a:cubicBezTo>
                  <a:lnTo>
                    <a:pt x="858" y="10702"/>
                  </a:lnTo>
                  <a:cubicBezTo>
                    <a:pt x="858" y="10447"/>
                    <a:pt x="951" y="10204"/>
                    <a:pt x="1136" y="10019"/>
                  </a:cubicBezTo>
                  <a:lnTo>
                    <a:pt x="1136" y="10019"/>
                  </a:lnTo>
                  <a:cubicBezTo>
                    <a:pt x="1310" y="9845"/>
                    <a:pt x="1541" y="9752"/>
                    <a:pt x="1784" y="9741"/>
                  </a:cubicBezTo>
                  <a:lnTo>
                    <a:pt x="2607" y="9741"/>
                  </a:lnTo>
                  <a:lnTo>
                    <a:pt x="2607" y="6567"/>
                  </a:lnTo>
                  <a:lnTo>
                    <a:pt x="1182" y="6567"/>
                  </a:lnTo>
                  <a:cubicBezTo>
                    <a:pt x="649" y="6567"/>
                    <a:pt x="221" y="6139"/>
                    <a:pt x="221" y="5618"/>
                  </a:cubicBezTo>
                  <a:lnTo>
                    <a:pt x="221" y="2803"/>
                  </a:lnTo>
                  <a:cubicBezTo>
                    <a:pt x="221" y="2548"/>
                    <a:pt x="314" y="2305"/>
                    <a:pt x="499" y="2132"/>
                  </a:cubicBezTo>
                  <a:lnTo>
                    <a:pt x="499" y="2132"/>
                  </a:lnTo>
                  <a:cubicBezTo>
                    <a:pt x="684" y="1946"/>
                    <a:pt x="927" y="1842"/>
                    <a:pt x="1182" y="1854"/>
                  </a:cubicBezTo>
                  <a:close/>
                  <a:moveTo>
                    <a:pt x="10691" y="568"/>
                  </a:moveTo>
                  <a:cubicBezTo>
                    <a:pt x="10587" y="464"/>
                    <a:pt x="10448" y="406"/>
                    <a:pt x="10297" y="406"/>
                  </a:cubicBezTo>
                  <a:lnTo>
                    <a:pt x="9637" y="406"/>
                  </a:lnTo>
                  <a:lnTo>
                    <a:pt x="9637" y="0"/>
                  </a:lnTo>
                  <a:lnTo>
                    <a:pt x="10297" y="0"/>
                  </a:lnTo>
                  <a:cubicBezTo>
                    <a:pt x="10830" y="0"/>
                    <a:pt x="11247" y="417"/>
                    <a:pt x="11247" y="950"/>
                  </a:cubicBezTo>
                  <a:lnTo>
                    <a:pt x="11247" y="1969"/>
                  </a:lnTo>
                  <a:cubicBezTo>
                    <a:pt x="11258" y="2224"/>
                    <a:pt x="11154" y="2467"/>
                    <a:pt x="10969" y="2641"/>
                  </a:cubicBezTo>
                  <a:lnTo>
                    <a:pt x="10969" y="2641"/>
                  </a:lnTo>
                  <a:cubicBezTo>
                    <a:pt x="10795" y="2826"/>
                    <a:pt x="10552" y="2931"/>
                    <a:pt x="10297" y="2919"/>
                  </a:cubicBezTo>
                  <a:lnTo>
                    <a:pt x="9637" y="2919"/>
                  </a:lnTo>
                  <a:lnTo>
                    <a:pt x="9637" y="2514"/>
                  </a:lnTo>
                  <a:lnTo>
                    <a:pt x="10297" y="2514"/>
                  </a:lnTo>
                  <a:cubicBezTo>
                    <a:pt x="10448" y="2514"/>
                    <a:pt x="10587" y="2456"/>
                    <a:pt x="10679" y="2352"/>
                  </a:cubicBezTo>
                  <a:lnTo>
                    <a:pt x="10679" y="2352"/>
                  </a:lnTo>
                  <a:cubicBezTo>
                    <a:pt x="10784" y="2247"/>
                    <a:pt x="10841" y="2108"/>
                    <a:pt x="10841" y="1969"/>
                  </a:cubicBezTo>
                  <a:lnTo>
                    <a:pt x="10841" y="950"/>
                  </a:lnTo>
                  <a:cubicBezTo>
                    <a:pt x="10841" y="800"/>
                    <a:pt x="10784" y="661"/>
                    <a:pt x="10691" y="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74"/>
          <p:cNvSpPr txBox="1">
            <a:spLocks noGrp="1"/>
          </p:cNvSpPr>
          <p:nvPr>
            <p:ph type="subTitle" idx="3"/>
          </p:nvPr>
        </p:nvSpPr>
        <p:spPr>
          <a:xfrm>
            <a:off x="79600" y="1845025"/>
            <a:ext cx="23688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didn’t find immediately the right solution to merge our work.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Google Shape;2092;p74"/>
          <p:cNvSpPr txBox="1">
            <a:spLocks noGrp="1"/>
          </p:cNvSpPr>
          <p:nvPr>
            <p:ph type="subTitle" idx="4"/>
          </p:nvPr>
        </p:nvSpPr>
        <p:spPr>
          <a:xfrm>
            <a:off x="6380400" y="3660075"/>
            <a:ext cx="27636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As it is the first time that we manage graphs and data, it was hard for us to immediately find the most effective way to visualize our data.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p74"/>
          <p:cNvSpPr txBox="1">
            <a:spLocks noGrp="1"/>
          </p:cNvSpPr>
          <p:nvPr>
            <p:ph type="subTitle" idx="1"/>
          </p:nvPr>
        </p:nvSpPr>
        <p:spPr>
          <a:xfrm>
            <a:off x="79600" y="901700"/>
            <a:ext cx="2562600" cy="4950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MERGING THE DASHBOARDS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74"/>
          <p:cNvSpPr txBox="1">
            <a:spLocks noGrp="1"/>
          </p:cNvSpPr>
          <p:nvPr>
            <p:ph type="subTitle" idx="2"/>
          </p:nvPr>
        </p:nvSpPr>
        <p:spPr>
          <a:xfrm>
            <a:off x="6601975" y="2595200"/>
            <a:ext cx="2439900" cy="49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 MOST EFFECTIVE GRAPHS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5" name="Google Shape;2095;p74"/>
          <p:cNvCxnSpPr/>
          <p:nvPr/>
        </p:nvCxnSpPr>
        <p:spPr>
          <a:xfrm>
            <a:off x="188467" y="1724046"/>
            <a:ext cx="18735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6" name="Google Shape;2096;p7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cxnSp>
        <p:nvCxnSpPr>
          <p:cNvPr id="2097" name="Google Shape;2097;p74"/>
          <p:cNvCxnSpPr/>
          <p:nvPr/>
        </p:nvCxnSpPr>
        <p:spPr>
          <a:xfrm>
            <a:off x="7088700" y="3490321"/>
            <a:ext cx="18735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8" name="Google Shape;2098;p74"/>
          <p:cNvSpPr txBox="1">
            <a:spLocks noGrp="1"/>
          </p:cNvSpPr>
          <p:nvPr>
            <p:ph type="subTitle" idx="3"/>
          </p:nvPr>
        </p:nvSpPr>
        <p:spPr>
          <a:xfrm>
            <a:off x="3156025" y="2667375"/>
            <a:ext cx="23688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At the beginning we have too many ideas, so we have to choose one clear and defined path to follow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74"/>
          <p:cNvSpPr txBox="1">
            <a:spLocks noGrp="1"/>
          </p:cNvSpPr>
          <p:nvPr>
            <p:ph type="subTitle" idx="1"/>
          </p:nvPr>
        </p:nvSpPr>
        <p:spPr>
          <a:xfrm>
            <a:off x="3102150" y="1774575"/>
            <a:ext cx="2199000" cy="4950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CHOOSE THE STORY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0" name="Google Shape;2100;p74"/>
          <p:cNvCxnSpPr/>
          <p:nvPr/>
        </p:nvCxnSpPr>
        <p:spPr>
          <a:xfrm>
            <a:off x="3264892" y="2546396"/>
            <a:ext cx="18735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75"/>
          <p:cNvSpPr txBox="1">
            <a:spLocks noGrp="1"/>
          </p:cNvSpPr>
          <p:nvPr>
            <p:ph type="subTitle" idx="2"/>
          </p:nvPr>
        </p:nvSpPr>
        <p:spPr>
          <a:xfrm>
            <a:off x="3056000" y="2184350"/>
            <a:ext cx="3405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Amelia Maria Acuna Rodriguez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75"/>
          <p:cNvSpPr txBox="1">
            <a:spLocks noGrp="1"/>
          </p:cNvSpPr>
          <p:nvPr>
            <p:ph type="subTitle" idx="1"/>
          </p:nvPr>
        </p:nvSpPr>
        <p:spPr>
          <a:xfrm>
            <a:off x="3735323" y="3203875"/>
            <a:ext cx="22272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Dias Karimov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75"/>
          <p:cNvSpPr txBox="1">
            <a:spLocks noGrp="1"/>
          </p:cNvSpPr>
          <p:nvPr>
            <p:ph type="subTitle" idx="3"/>
          </p:nvPr>
        </p:nvSpPr>
        <p:spPr>
          <a:xfrm>
            <a:off x="3576500" y="1667625"/>
            <a:ext cx="2364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Claudia Luisa Crippa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75"/>
          <p:cNvSpPr txBox="1">
            <a:spLocks noGrp="1"/>
          </p:cNvSpPr>
          <p:nvPr>
            <p:ph type="subTitle" idx="4"/>
          </p:nvPr>
        </p:nvSpPr>
        <p:spPr>
          <a:xfrm>
            <a:off x="3858798" y="2676275"/>
            <a:ext cx="18000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Sergio Verga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9" name="Google Shape;2109;p75"/>
          <p:cNvCxnSpPr/>
          <p:nvPr/>
        </p:nvCxnSpPr>
        <p:spPr>
          <a:xfrm>
            <a:off x="3949375" y="2643671"/>
            <a:ext cx="17991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0" name="Google Shape;2110;p75"/>
          <p:cNvCxnSpPr/>
          <p:nvPr/>
        </p:nvCxnSpPr>
        <p:spPr>
          <a:xfrm>
            <a:off x="3949373" y="3124734"/>
            <a:ext cx="17991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1" name="Google Shape;2111;p7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112" name="Google Shape;2112;p75"/>
          <p:cNvSpPr txBox="1">
            <a:spLocks noGrp="1"/>
          </p:cNvSpPr>
          <p:nvPr>
            <p:ph type="subTitle" idx="1"/>
          </p:nvPr>
        </p:nvSpPr>
        <p:spPr>
          <a:xfrm>
            <a:off x="3735323" y="3799625"/>
            <a:ext cx="22272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Faezeh Azhir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Google Shape;2113;p75"/>
          <p:cNvSpPr txBox="1">
            <a:spLocks noGrp="1"/>
          </p:cNvSpPr>
          <p:nvPr>
            <p:ph type="subTitle" idx="1"/>
          </p:nvPr>
        </p:nvSpPr>
        <p:spPr>
          <a:xfrm>
            <a:off x="3645198" y="4296575"/>
            <a:ext cx="22272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Ludovica Rossetti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4" name="Google Shape;2114;p75"/>
          <p:cNvCxnSpPr/>
          <p:nvPr/>
        </p:nvCxnSpPr>
        <p:spPr>
          <a:xfrm>
            <a:off x="3949375" y="3698921"/>
            <a:ext cx="17991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5" name="Google Shape;2115;p75"/>
          <p:cNvCxnSpPr/>
          <p:nvPr/>
        </p:nvCxnSpPr>
        <p:spPr>
          <a:xfrm>
            <a:off x="3949373" y="2113421"/>
            <a:ext cx="17991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6" name="Google Shape;2116;p75"/>
          <p:cNvCxnSpPr/>
          <p:nvPr/>
        </p:nvCxnSpPr>
        <p:spPr>
          <a:xfrm>
            <a:off x="3949373" y="4296571"/>
            <a:ext cx="17991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6"/>
          <p:cNvSpPr/>
          <p:nvPr/>
        </p:nvSpPr>
        <p:spPr>
          <a:xfrm rot="557989" flipH="1">
            <a:off x="412941" y="-41721"/>
            <a:ext cx="774529" cy="1814945"/>
          </a:xfrm>
          <a:custGeom>
            <a:avLst/>
            <a:gdLst/>
            <a:ahLst/>
            <a:cxnLst/>
            <a:rect l="l" t="t" r="r" b="b"/>
            <a:pathLst>
              <a:path w="49036" h="125599" extrusionOk="0">
                <a:moveTo>
                  <a:pt x="18314" y="0"/>
                </a:moveTo>
                <a:cubicBezTo>
                  <a:pt x="16921" y="0"/>
                  <a:pt x="15545" y="200"/>
                  <a:pt x="14244" y="701"/>
                </a:cubicBezTo>
                <a:cubicBezTo>
                  <a:pt x="10408" y="2202"/>
                  <a:pt x="8140" y="6138"/>
                  <a:pt x="6505" y="9907"/>
                </a:cubicBezTo>
                <a:cubicBezTo>
                  <a:pt x="1402" y="21716"/>
                  <a:pt x="1" y="36093"/>
                  <a:pt x="6972" y="46901"/>
                </a:cubicBezTo>
                <a:cubicBezTo>
                  <a:pt x="9641" y="51037"/>
                  <a:pt x="13510" y="54706"/>
                  <a:pt x="14077" y="59576"/>
                </a:cubicBezTo>
                <a:cubicBezTo>
                  <a:pt x="14644" y="64180"/>
                  <a:pt x="12143" y="68683"/>
                  <a:pt x="12676" y="73253"/>
                </a:cubicBezTo>
                <a:cubicBezTo>
                  <a:pt x="13410" y="79390"/>
                  <a:pt x="19348" y="83593"/>
                  <a:pt x="21382" y="89398"/>
                </a:cubicBezTo>
                <a:cubicBezTo>
                  <a:pt x="22216" y="91699"/>
                  <a:pt x="22383" y="94234"/>
                  <a:pt x="21916" y="96603"/>
                </a:cubicBezTo>
                <a:cubicBezTo>
                  <a:pt x="21182" y="100372"/>
                  <a:pt x="18914" y="103474"/>
                  <a:pt x="17913" y="107110"/>
                </a:cubicBezTo>
                <a:cubicBezTo>
                  <a:pt x="16312" y="112948"/>
                  <a:pt x="18180" y="118418"/>
                  <a:pt x="20749" y="123622"/>
                </a:cubicBezTo>
                <a:cubicBezTo>
                  <a:pt x="21082" y="124289"/>
                  <a:pt x="21483" y="124990"/>
                  <a:pt x="22083" y="125423"/>
                </a:cubicBezTo>
                <a:cubicBezTo>
                  <a:pt x="22221" y="125534"/>
                  <a:pt x="22405" y="125599"/>
                  <a:pt x="22559" y="125599"/>
                </a:cubicBezTo>
                <a:cubicBezTo>
                  <a:pt x="22591" y="125599"/>
                  <a:pt x="22621" y="125596"/>
                  <a:pt x="22650" y="125590"/>
                </a:cubicBezTo>
                <a:cubicBezTo>
                  <a:pt x="23017" y="125557"/>
                  <a:pt x="23217" y="125090"/>
                  <a:pt x="23317" y="124656"/>
                </a:cubicBezTo>
                <a:cubicBezTo>
                  <a:pt x="23484" y="123555"/>
                  <a:pt x="23084" y="122488"/>
                  <a:pt x="22984" y="121387"/>
                </a:cubicBezTo>
                <a:cubicBezTo>
                  <a:pt x="22850" y="120253"/>
                  <a:pt x="22884" y="119119"/>
                  <a:pt x="23050" y="117985"/>
                </a:cubicBezTo>
                <a:cubicBezTo>
                  <a:pt x="23717" y="113782"/>
                  <a:pt x="26653" y="110946"/>
                  <a:pt x="28654" y="107310"/>
                </a:cubicBezTo>
                <a:cubicBezTo>
                  <a:pt x="30989" y="103107"/>
                  <a:pt x="31723" y="98037"/>
                  <a:pt x="30656" y="93367"/>
                </a:cubicBezTo>
                <a:cubicBezTo>
                  <a:pt x="29555" y="88630"/>
                  <a:pt x="26753" y="84194"/>
                  <a:pt x="27220" y="79390"/>
                </a:cubicBezTo>
                <a:cubicBezTo>
                  <a:pt x="27654" y="75087"/>
                  <a:pt x="30589" y="71418"/>
                  <a:pt x="31356" y="67115"/>
                </a:cubicBezTo>
                <a:cubicBezTo>
                  <a:pt x="31890" y="64046"/>
                  <a:pt x="31189" y="60877"/>
                  <a:pt x="31323" y="57708"/>
                </a:cubicBezTo>
                <a:cubicBezTo>
                  <a:pt x="31523" y="51604"/>
                  <a:pt x="34759" y="46033"/>
                  <a:pt x="38561" y="41263"/>
                </a:cubicBezTo>
                <a:cubicBezTo>
                  <a:pt x="41697" y="37360"/>
                  <a:pt x="45366" y="33691"/>
                  <a:pt x="47101" y="29021"/>
                </a:cubicBezTo>
                <a:cubicBezTo>
                  <a:pt x="49036" y="24218"/>
                  <a:pt x="48502" y="18514"/>
                  <a:pt x="45533" y="14311"/>
                </a:cubicBezTo>
                <a:cubicBezTo>
                  <a:pt x="44265" y="12509"/>
                  <a:pt x="42664" y="11008"/>
                  <a:pt x="40996" y="9674"/>
                </a:cubicBezTo>
                <a:cubicBezTo>
                  <a:pt x="35593" y="5304"/>
                  <a:pt x="29255" y="1902"/>
                  <a:pt x="22483" y="501"/>
                </a:cubicBezTo>
                <a:cubicBezTo>
                  <a:pt x="21116" y="200"/>
                  <a:pt x="19706" y="0"/>
                  <a:pt x="183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76"/>
          <p:cNvSpPr/>
          <p:nvPr/>
        </p:nvSpPr>
        <p:spPr>
          <a:xfrm>
            <a:off x="-897369" y="2527575"/>
            <a:ext cx="4532800" cy="2652141"/>
          </a:xfrm>
          <a:custGeom>
            <a:avLst/>
            <a:gdLst/>
            <a:ahLst/>
            <a:cxnLst/>
            <a:rect l="l" t="t" r="r" b="b"/>
            <a:pathLst>
              <a:path w="68206" h="37295" extrusionOk="0">
                <a:moveTo>
                  <a:pt x="27287" y="1"/>
                </a:moveTo>
                <a:cubicBezTo>
                  <a:pt x="26174" y="1"/>
                  <a:pt x="25094" y="201"/>
                  <a:pt x="24113" y="650"/>
                </a:cubicBezTo>
                <a:cubicBezTo>
                  <a:pt x="22144" y="1553"/>
                  <a:pt x="21368" y="2932"/>
                  <a:pt x="20002" y="4599"/>
                </a:cubicBezTo>
                <a:cubicBezTo>
                  <a:pt x="11825" y="14525"/>
                  <a:pt x="8177" y="19494"/>
                  <a:pt x="0" y="29431"/>
                </a:cubicBezTo>
                <a:lnTo>
                  <a:pt x="0" y="37237"/>
                </a:lnTo>
                <a:lnTo>
                  <a:pt x="68205" y="37295"/>
                </a:lnTo>
                <a:cubicBezTo>
                  <a:pt x="61488" y="27694"/>
                  <a:pt x="49640" y="21752"/>
                  <a:pt x="42922" y="11618"/>
                </a:cubicBezTo>
                <a:cubicBezTo>
                  <a:pt x="40733" y="8317"/>
                  <a:pt x="38510" y="6001"/>
                  <a:pt x="35568" y="3349"/>
                </a:cubicBezTo>
                <a:cubicBezTo>
                  <a:pt x="33438" y="1421"/>
                  <a:pt x="30249" y="1"/>
                  <a:pt x="272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76"/>
          <p:cNvSpPr/>
          <p:nvPr/>
        </p:nvSpPr>
        <p:spPr>
          <a:xfrm>
            <a:off x="1968105" y="3548409"/>
            <a:ext cx="2699038" cy="1653039"/>
          </a:xfrm>
          <a:custGeom>
            <a:avLst/>
            <a:gdLst/>
            <a:ahLst/>
            <a:cxnLst/>
            <a:rect l="l" t="t" r="r" b="b"/>
            <a:pathLst>
              <a:path w="39438" h="24154" extrusionOk="0">
                <a:moveTo>
                  <a:pt x="9439" y="0"/>
                </a:moveTo>
                <a:cubicBezTo>
                  <a:pt x="8540" y="0"/>
                  <a:pt x="7291" y="458"/>
                  <a:pt x="5734" y="1952"/>
                </a:cubicBezTo>
                <a:lnTo>
                  <a:pt x="1866" y="9515"/>
                </a:lnTo>
                <a:cubicBezTo>
                  <a:pt x="1" y="10267"/>
                  <a:pt x="151" y="13093"/>
                  <a:pt x="1275" y="14344"/>
                </a:cubicBezTo>
                <a:cubicBezTo>
                  <a:pt x="1513" y="14604"/>
                  <a:pt x="2003" y="14913"/>
                  <a:pt x="2403" y="14913"/>
                </a:cubicBezTo>
                <a:cubicBezTo>
                  <a:pt x="2645" y="14913"/>
                  <a:pt x="2854" y="14800"/>
                  <a:pt x="2954" y="14495"/>
                </a:cubicBezTo>
                <a:cubicBezTo>
                  <a:pt x="4275" y="15942"/>
                  <a:pt x="5722" y="17020"/>
                  <a:pt x="7738" y="17726"/>
                </a:cubicBezTo>
                <a:cubicBezTo>
                  <a:pt x="8618" y="18039"/>
                  <a:pt x="9475" y="18027"/>
                  <a:pt x="9741" y="18676"/>
                </a:cubicBezTo>
                <a:cubicBezTo>
                  <a:pt x="9880" y="19046"/>
                  <a:pt x="9718" y="19614"/>
                  <a:pt x="9753" y="19996"/>
                </a:cubicBezTo>
                <a:cubicBezTo>
                  <a:pt x="9869" y="21154"/>
                  <a:pt x="8537" y="24142"/>
                  <a:pt x="9822" y="24142"/>
                </a:cubicBezTo>
                <a:cubicBezTo>
                  <a:pt x="12625" y="24154"/>
                  <a:pt x="35198" y="24154"/>
                  <a:pt x="36159" y="24154"/>
                </a:cubicBezTo>
                <a:cubicBezTo>
                  <a:pt x="39437" y="24154"/>
                  <a:pt x="31777" y="17638"/>
                  <a:pt x="28659" y="17638"/>
                </a:cubicBezTo>
                <a:cubicBezTo>
                  <a:pt x="28539" y="17638"/>
                  <a:pt x="28425" y="17648"/>
                  <a:pt x="28318" y="17668"/>
                </a:cubicBezTo>
                <a:cubicBezTo>
                  <a:pt x="29870" y="17182"/>
                  <a:pt x="26454" y="14946"/>
                  <a:pt x="25689" y="14773"/>
                </a:cubicBezTo>
                <a:cubicBezTo>
                  <a:pt x="25387" y="14703"/>
                  <a:pt x="25121" y="14684"/>
                  <a:pt x="24882" y="14684"/>
                </a:cubicBezTo>
                <a:cubicBezTo>
                  <a:pt x="24577" y="14684"/>
                  <a:pt x="24316" y="14715"/>
                  <a:pt x="24084" y="14715"/>
                </a:cubicBezTo>
                <a:cubicBezTo>
                  <a:pt x="23710" y="14715"/>
                  <a:pt x="23409" y="14633"/>
                  <a:pt x="23107" y="14205"/>
                </a:cubicBezTo>
                <a:cubicBezTo>
                  <a:pt x="22585" y="13464"/>
                  <a:pt x="22493" y="12456"/>
                  <a:pt x="21879" y="11680"/>
                </a:cubicBezTo>
                <a:cubicBezTo>
                  <a:pt x="20952" y="10499"/>
                  <a:pt x="19597" y="8912"/>
                  <a:pt x="18196" y="8148"/>
                </a:cubicBezTo>
                <a:cubicBezTo>
                  <a:pt x="17400" y="7717"/>
                  <a:pt x="16392" y="7456"/>
                  <a:pt x="15407" y="7456"/>
                </a:cubicBezTo>
                <a:cubicBezTo>
                  <a:pt x="14830" y="7456"/>
                  <a:pt x="14262" y="7546"/>
                  <a:pt x="13749" y="7743"/>
                </a:cubicBezTo>
                <a:cubicBezTo>
                  <a:pt x="12903" y="4905"/>
                  <a:pt x="13818" y="1963"/>
                  <a:pt x="10436" y="226"/>
                </a:cubicBezTo>
                <a:cubicBezTo>
                  <a:pt x="10177" y="93"/>
                  <a:pt x="9844" y="0"/>
                  <a:pt x="94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4" name="Google Shape;2124;p76"/>
          <p:cNvGrpSpPr/>
          <p:nvPr/>
        </p:nvGrpSpPr>
        <p:grpSpPr>
          <a:xfrm>
            <a:off x="1372343" y="2336531"/>
            <a:ext cx="1474400" cy="2377108"/>
            <a:chOff x="1329168" y="2336531"/>
            <a:chExt cx="1474400" cy="2377108"/>
          </a:xfrm>
        </p:grpSpPr>
        <p:sp>
          <p:nvSpPr>
            <p:cNvPr id="2125" name="Google Shape;2125;p76"/>
            <p:cNvSpPr/>
            <p:nvPr/>
          </p:nvSpPr>
          <p:spPr>
            <a:xfrm>
              <a:off x="1607431" y="2528907"/>
              <a:ext cx="19847" cy="6091"/>
            </a:xfrm>
            <a:custGeom>
              <a:avLst/>
              <a:gdLst/>
              <a:ahLst/>
              <a:cxnLst/>
              <a:rect l="l" t="t" r="r" b="b"/>
              <a:pathLst>
                <a:path w="290" h="89" extrusionOk="0">
                  <a:moveTo>
                    <a:pt x="223" y="1"/>
                  </a:moveTo>
                  <a:cubicBezTo>
                    <a:pt x="139" y="1"/>
                    <a:pt x="55" y="34"/>
                    <a:pt x="0" y="89"/>
                  </a:cubicBezTo>
                  <a:cubicBezTo>
                    <a:pt x="93" y="77"/>
                    <a:pt x="185" y="42"/>
                    <a:pt x="290" y="8"/>
                  </a:cubicBezTo>
                  <a:cubicBezTo>
                    <a:pt x="268" y="3"/>
                    <a:pt x="246" y="1"/>
                    <a:pt x="223" y="1"/>
                  </a:cubicBezTo>
                  <a:close/>
                </a:path>
              </a:pathLst>
            </a:custGeom>
            <a:solidFill>
              <a:srgbClr val="8EA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6"/>
            <p:cNvSpPr/>
            <p:nvPr/>
          </p:nvSpPr>
          <p:spPr>
            <a:xfrm>
              <a:off x="1329168" y="2336531"/>
              <a:ext cx="1208880" cy="2377108"/>
            </a:xfrm>
            <a:custGeom>
              <a:avLst/>
              <a:gdLst/>
              <a:ahLst/>
              <a:cxnLst/>
              <a:rect l="l" t="t" r="r" b="b"/>
              <a:pathLst>
                <a:path w="17664" h="34734" extrusionOk="0">
                  <a:moveTo>
                    <a:pt x="5838" y="0"/>
                  </a:moveTo>
                  <a:cubicBezTo>
                    <a:pt x="5682" y="0"/>
                    <a:pt x="5609" y="106"/>
                    <a:pt x="5352" y="178"/>
                  </a:cubicBezTo>
                  <a:cubicBezTo>
                    <a:pt x="5308" y="187"/>
                    <a:pt x="5257" y="191"/>
                    <a:pt x="5202" y="191"/>
                  </a:cubicBezTo>
                  <a:cubicBezTo>
                    <a:pt x="4981" y="191"/>
                    <a:pt x="4692" y="132"/>
                    <a:pt x="4506" y="132"/>
                  </a:cubicBezTo>
                  <a:cubicBezTo>
                    <a:pt x="4467" y="131"/>
                    <a:pt x="4428" y="131"/>
                    <a:pt x="4390" y="131"/>
                  </a:cubicBezTo>
                  <a:cubicBezTo>
                    <a:pt x="3705" y="131"/>
                    <a:pt x="3279" y="246"/>
                    <a:pt x="3279" y="1058"/>
                  </a:cubicBezTo>
                  <a:cubicBezTo>
                    <a:pt x="3234" y="1032"/>
                    <a:pt x="3187" y="1021"/>
                    <a:pt x="3141" y="1021"/>
                  </a:cubicBezTo>
                  <a:cubicBezTo>
                    <a:pt x="2981" y="1021"/>
                    <a:pt x="2816" y="1153"/>
                    <a:pt x="2699" y="1278"/>
                  </a:cubicBezTo>
                  <a:cubicBezTo>
                    <a:pt x="2317" y="1742"/>
                    <a:pt x="2491" y="1881"/>
                    <a:pt x="2827" y="2286"/>
                  </a:cubicBezTo>
                  <a:cubicBezTo>
                    <a:pt x="3142" y="2667"/>
                    <a:pt x="3476" y="2821"/>
                    <a:pt x="3860" y="2821"/>
                  </a:cubicBezTo>
                  <a:cubicBezTo>
                    <a:pt x="3999" y="2821"/>
                    <a:pt x="4144" y="2801"/>
                    <a:pt x="4298" y="2764"/>
                  </a:cubicBezTo>
                  <a:lnTo>
                    <a:pt x="4298" y="2764"/>
                  </a:lnTo>
                  <a:cubicBezTo>
                    <a:pt x="4171" y="2900"/>
                    <a:pt x="4215" y="3144"/>
                    <a:pt x="4412" y="3144"/>
                  </a:cubicBezTo>
                  <a:cubicBezTo>
                    <a:pt x="4457" y="3144"/>
                    <a:pt x="4511" y="3131"/>
                    <a:pt x="4572" y="3101"/>
                  </a:cubicBezTo>
                  <a:lnTo>
                    <a:pt x="4572" y="3101"/>
                  </a:lnTo>
                  <a:cubicBezTo>
                    <a:pt x="4081" y="3410"/>
                    <a:pt x="5048" y="4153"/>
                    <a:pt x="5329" y="4232"/>
                  </a:cubicBezTo>
                  <a:cubicBezTo>
                    <a:pt x="4981" y="4266"/>
                    <a:pt x="5004" y="4996"/>
                    <a:pt x="5247" y="5205"/>
                  </a:cubicBezTo>
                  <a:cubicBezTo>
                    <a:pt x="5197" y="5180"/>
                    <a:pt x="5146" y="5169"/>
                    <a:pt x="5097" y="5169"/>
                  </a:cubicBezTo>
                  <a:cubicBezTo>
                    <a:pt x="4678" y="5169"/>
                    <a:pt x="4301" y="5961"/>
                    <a:pt x="4228" y="6282"/>
                  </a:cubicBezTo>
                  <a:cubicBezTo>
                    <a:pt x="4066" y="7116"/>
                    <a:pt x="4437" y="7729"/>
                    <a:pt x="5051" y="8274"/>
                  </a:cubicBezTo>
                  <a:cubicBezTo>
                    <a:pt x="4949" y="8213"/>
                    <a:pt x="4838" y="8186"/>
                    <a:pt x="4725" y="8186"/>
                  </a:cubicBezTo>
                  <a:cubicBezTo>
                    <a:pt x="4346" y="8186"/>
                    <a:pt x="3940" y="8488"/>
                    <a:pt x="3788" y="8818"/>
                  </a:cubicBezTo>
                  <a:cubicBezTo>
                    <a:pt x="3441" y="9559"/>
                    <a:pt x="4020" y="9999"/>
                    <a:pt x="4668" y="10208"/>
                  </a:cubicBezTo>
                  <a:cubicBezTo>
                    <a:pt x="4627" y="10224"/>
                    <a:pt x="4584" y="10229"/>
                    <a:pt x="4539" y="10229"/>
                  </a:cubicBezTo>
                  <a:cubicBezTo>
                    <a:pt x="4411" y="10229"/>
                    <a:pt x="4270" y="10184"/>
                    <a:pt x="4137" y="10184"/>
                  </a:cubicBezTo>
                  <a:cubicBezTo>
                    <a:pt x="4037" y="10184"/>
                    <a:pt x="3940" y="10210"/>
                    <a:pt x="3858" y="10301"/>
                  </a:cubicBezTo>
                  <a:cubicBezTo>
                    <a:pt x="3533" y="10648"/>
                    <a:pt x="3985" y="10995"/>
                    <a:pt x="4112" y="11285"/>
                  </a:cubicBezTo>
                  <a:cubicBezTo>
                    <a:pt x="3986" y="11130"/>
                    <a:pt x="3861" y="11066"/>
                    <a:pt x="3747" y="11066"/>
                  </a:cubicBezTo>
                  <a:cubicBezTo>
                    <a:pt x="3452" y="11066"/>
                    <a:pt x="3230" y="11492"/>
                    <a:pt x="3255" y="11876"/>
                  </a:cubicBezTo>
                  <a:cubicBezTo>
                    <a:pt x="3279" y="12212"/>
                    <a:pt x="3464" y="12513"/>
                    <a:pt x="3742" y="12698"/>
                  </a:cubicBezTo>
                  <a:cubicBezTo>
                    <a:pt x="4170" y="12976"/>
                    <a:pt x="5051" y="12768"/>
                    <a:pt x="5329" y="13092"/>
                  </a:cubicBezTo>
                  <a:cubicBezTo>
                    <a:pt x="4877" y="13242"/>
                    <a:pt x="4970" y="13648"/>
                    <a:pt x="5027" y="14065"/>
                  </a:cubicBezTo>
                  <a:cubicBezTo>
                    <a:pt x="4761" y="13858"/>
                    <a:pt x="4408" y="13771"/>
                    <a:pt x="4040" y="13771"/>
                  </a:cubicBezTo>
                  <a:cubicBezTo>
                    <a:pt x="3481" y="13771"/>
                    <a:pt x="2887" y="13971"/>
                    <a:pt x="2503" y="14250"/>
                  </a:cubicBezTo>
                  <a:cubicBezTo>
                    <a:pt x="1" y="16045"/>
                    <a:pt x="1680" y="19786"/>
                    <a:pt x="3116" y="21709"/>
                  </a:cubicBezTo>
                  <a:cubicBezTo>
                    <a:pt x="3093" y="21651"/>
                    <a:pt x="3070" y="21593"/>
                    <a:pt x="3035" y="21523"/>
                  </a:cubicBezTo>
                  <a:lnTo>
                    <a:pt x="3035" y="21523"/>
                  </a:lnTo>
                  <a:cubicBezTo>
                    <a:pt x="3557" y="22369"/>
                    <a:pt x="4124" y="23249"/>
                    <a:pt x="4668" y="24071"/>
                  </a:cubicBezTo>
                  <a:cubicBezTo>
                    <a:pt x="5178" y="24836"/>
                    <a:pt x="5676" y="25612"/>
                    <a:pt x="6162" y="26376"/>
                  </a:cubicBezTo>
                  <a:cubicBezTo>
                    <a:pt x="6368" y="26712"/>
                    <a:pt x="6857" y="27877"/>
                    <a:pt x="7383" y="27877"/>
                  </a:cubicBezTo>
                  <a:cubicBezTo>
                    <a:pt x="7420" y="27877"/>
                    <a:pt x="7457" y="27871"/>
                    <a:pt x="7494" y="27859"/>
                  </a:cubicBezTo>
                  <a:cubicBezTo>
                    <a:pt x="8166" y="28855"/>
                    <a:pt x="8745" y="29746"/>
                    <a:pt x="9394" y="30754"/>
                  </a:cubicBezTo>
                  <a:cubicBezTo>
                    <a:pt x="10289" y="32158"/>
                    <a:pt x="11881" y="34733"/>
                    <a:pt x="13867" y="34733"/>
                  </a:cubicBezTo>
                  <a:cubicBezTo>
                    <a:pt x="13962" y="34733"/>
                    <a:pt x="14057" y="34727"/>
                    <a:pt x="14154" y="34715"/>
                  </a:cubicBezTo>
                  <a:cubicBezTo>
                    <a:pt x="16574" y="34402"/>
                    <a:pt x="16957" y="30534"/>
                    <a:pt x="17165" y="28727"/>
                  </a:cubicBezTo>
                  <a:cubicBezTo>
                    <a:pt x="17663" y="24326"/>
                    <a:pt x="16632" y="19809"/>
                    <a:pt x="16215" y="15443"/>
                  </a:cubicBezTo>
                  <a:cubicBezTo>
                    <a:pt x="16053" y="13717"/>
                    <a:pt x="16320" y="12038"/>
                    <a:pt x="16192" y="10312"/>
                  </a:cubicBezTo>
                  <a:cubicBezTo>
                    <a:pt x="16100" y="9293"/>
                    <a:pt x="15787" y="8309"/>
                    <a:pt x="15266" y="7428"/>
                  </a:cubicBezTo>
                  <a:cubicBezTo>
                    <a:pt x="15012" y="6980"/>
                    <a:pt x="14646" y="6685"/>
                    <a:pt x="14243" y="6685"/>
                  </a:cubicBezTo>
                  <a:cubicBezTo>
                    <a:pt x="14001" y="6685"/>
                    <a:pt x="13746" y="6791"/>
                    <a:pt x="13494" y="7035"/>
                  </a:cubicBezTo>
                  <a:cubicBezTo>
                    <a:pt x="13760" y="6467"/>
                    <a:pt x="14003" y="6085"/>
                    <a:pt x="14073" y="5425"/>
                  </a:cubicBezTo>
                  <a:cubicBezTo>
                    <a:pt x="14177" y="4753"/>
                    <a:pt x="14050" y="4070"/>
                    <a:pt x="13725" y="3479"/>
                  </a:cubicBezTo>
                  <a:cubicBezTo>
                    <a:pt x="13366" y="2877"/>
                    <a:pt x="12752" y="2471"/>
                    <a:pt x="12058" y="2402"/>
                  </a:cubicBezTo>
                  <a:cubicBezTo>
                    <a:pt x="11956" y="2389"/>
                    <a:pt x="11860" y="2383"/>
                    <a:pt x="11768" y="2383"/>
                  </a:cubicBezTo>
                  <a:cubicBezTo>
                    <a:pt x="10682" y="2383"/>
                    <a:pt x="10206" y="3225"/>
                    <a:pt x="9405" y="3919"/>
                  </a:cubicBezTo>
                  <a:cubicBezTo>
                    <a:pt x="9463" y="3572"/>
                    <a:pt x="9452" y="3236"/>
                    <a:pt x="9035" y="3108"/>
                  </a:cubicBezTo>
                  <a:cubicBezTo>
                    <a:pt x="8974" y="3089"/>
                    <a:pt x="8919" y="3080"/>
                    <a:pt x="8868" y="3080"/>
                  </a:cubicBezTo>
                  <a:cubicBezTo>
                    <a:pt x="8678" y="3080"/>
                    <a:pt x="8543" y="3203"/>
                    <a:pt x="8351" y="3340"/>
                  </a:cubicBezTo>
                  <a:cubicBezTo>
                    <a:pt x="8370" y="3154"/>
                    <a:pt x="8359" y="2849"/>
                    <a:pt x="8192" y="2849"/>
                  </a:cubicBezTo>
                  <a:cubicBezTo>
                    <a:pt x="8151" y="2849"/>
                    <a:pt x="8101" y="2868"/>
                    <a:pt x="8039" y="2911"/>
                  </a:cubicBezTo>
                  <a:cubicBezTo>
                    <a:pt x="8097" y="2564"/>
                    <a:pt x="8432" y="2332"/>
                    <a:pt x="8421" y="1927"/>
                  </a:cubicBezTo>
                  <a:cubicBezTo>
                    <a:pt x="8421" y="1545"/>
                    <a:pt x="8155" y="1139"/>
                    <a:pt x="7911" y="861"/>
                  </a:cubicBezTo>
                  <a:cubicBezTo>
                    <a:pt x="7379" y="271"/>
                    <a:pt x="6765" y="363"/>
                    <a:pt x="6116" y="74"/>
                  </a:cubicBezTo>
                  <a:cubicBezTo>
                    <a:pt x="5992" y="21"/>
                    <a:pt x="5907" y="0"/>
                    <a:pt x="58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6"/>
            <p:cNvSpPr/>
            <p:nvPr/>
          </p:nvSpPr>
          <p:spPr>
            <a:xfrm>
              <a:off x="2200024" y="3428918"/>
              <a:ext cx="117781" cy="42157"/>
            </a:xfrm>
            <a:custGeom>
              <a:avLst/>
              <a:gdLst/>
              <a:ahLst/>
              <a:cxnLst/>
              <a:rect l="l" t="t" r="r" b="b"/>
              <a:pathLst>
                <a:path w="1721" h="616" extrusionOk="0">
                  <a:moveTo>
                    <a:pt x="1152" y="1"/>
                  </a:moveTo>
                  <a:cubicBezTo>
                    <a:pt x="738" y="1"/>
                    <a:pt x="329" y="254"/>
                    <a:pt x="27" y="546"/>
                  </a:cubicBezTo>
                  <a:cubicBezTo>
                    <a:pt x="0" y="574"/>
                    <a:pt x="30" y="615"/>
                    <a:pt x="61" y="615"/>
                  </a:cubicBezTo>
                  <a:cubicBezTo>
                    <a:pt x="69" y="615"/>
                    <a:pt x="78" y="612"/>
                    <a:pt x="85" y="604"/>
                  </a:cubicBezTo>
                  <a:cubicBezTo>
                    <a:pt x="371" y="327"/>
                    <a:pt x="748" y="101"/>
                    <a:pt x="1137" y="101"/>
                  </a:cubicBezTo>
                  <a:cubicBezTo>
                    <a:pt x="1300" y="101"/>
                    <a:pt x="1465" y="141"/>
                    <a:pt x="1626" y="234"/>
                  </a:cubicBezTo>
                  <a:cubicBezTo>
                    <a:pt x="1634" y="240"/>
                    <a:pt x="1642" y="242"/>
                    <a:pt x="1650" y="242"/>
                  </a:cubicBezTo>
                  <a:cubicBezTo>
                    <a:pt x="1688" y="242"/>
                    <a:pt x="1720" y="181"/>
                    <a:pt x="1672" y="153"/>
                  </a:cubicBezTo>
                  <a:cubicBezTo>
                    <a:pt x="1503" y="46"/>
                    <a:pt x="1327" y="1"/>
                    <a:pt x="1152" y="1"/>
                  </a:cubicBezTo>
                  <a:close/>
                </a:path>
              </a:pathLst>
            </a:custGeom>
            <a:solidFill>
              <a:srgbClr val="455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6"/>
            <p:cNvSpPr/>
            <p:nvPr/>
          </p:nvSpPr>
          <p:spPr>
            <a:xfrm>
              <a:off x="2159235" y="4079682"/>
              <a:ext cx="141803" cy="212293"/>
            </a:xfrm>
            <a:custGeom>
              <a:avLst/>
              <a:gdLst/>
              <a:ahLst/>
              <a:cxnLst/>
              <a:rect l="l" t="t" r="r" b="b"/>
              <a:pathLst>
                <a:path w="2072" h="3102" extrusionOk="0">
                  <a:moveTo>
                    <a:pt x="917" y="1"/>
                  </a:moveTo>
                  <a:cubicBezTo>
                    <a:pt x="373" y="1"/>
                    <a:pt x="0" y="1097"/>
                    <a:pt x="10" y="1554"/>
                  </a:cubicBezTo>
                  <a:cubicBezTo>
                    <a:pt x="31" y="2541"/>
                    <a:pt x="917" y="3102"/>
                    <a:pt x="1820" y="3102"/>
                  </a:cubicBezTo>
                  <a:cubicBezTo>
                    <a:pt x="1880" y="3102"/>
                    <a:pt x="1941" y="3099"/>
                    <a:pt x="2002" y="3094"/>
                  </a:cubicBezTo>
                  <a:cubicBezTo>
                    <a:pt x="2071" y="3083"/>
                    <a:pt x="2071" y="2990"/>
                    <a:pt x="2002" y="2978"/>
                  </a:cubicBezTo>
                  <a:cubicBezTo>
                    <a:pt x="1249" y="2967"/>
                    <a:pt x="415" y="2700"/>
                    <a:pt x="183" y="1890"/>
                  </a:cubicBezTo>
                  <a:cubicBezTo>
                    <a:pt x="91" y="1531"/>
                    <a:pt x="114" y="1160"/>
                    <a:pt x="253" y="824"/>
                  </a:cubicBezTo>
                  <a:cubicBezTo>
                    <a:pt x="360" y="528"/>
                    <a:pt x="627" y="80"/>
                    <a:pt x="957" y="80"/>
                  </a:cubicBezTo>
                  <a:cubicBezTo>
                    <a:pt x="1054" y="80"/>
                    <a:pt x="1156" y="119"/>
                    <a:pt x="1260" y="210"/>
                  </a:cubicBezTo>
                  <a:cubicBezTo>
                    <a:pt x="1265" y="212"/>
                    <a:pt x="1269" y="213"/>
                    <a:pt x="1274" y="213"/>
                  </a:cubicBezTo>
                  <a:cubicBezTo>
                    <a:pt x="1294" y="213"/>
                    <a:pt x="1314" y="194"/>
                    <a:pt x="1295" y="176"/>
                  </a:cubicBezTo>
                  <a:cubicBezTo>
                    <a:pt x="1162" y="53"/>
                    <a:pt x="1036" y="1"/>
                    <a:pt x="917" y="1"/>
                  </a:cubicBezTo>
                  <a:close/>
                </a:path>
              </a:pathLst>
            </a:custGeom>
            <a:solidFill>
              <a:srgbClr val="455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6"/>
            <p:cNvSpPr/>
            <p:nvPr/>
          </p:nvSpPr>
          <p:spPr>
            <a:xfrm>
              <a:off x="1957758" y="3048547"/>
              <a:ext cx="532717" cy="540656"/>
            </a:xfrm>
            <a:custGeom>
              <a:avLst/>
              <a:gdLst/>
              <a:ahLst/>
              <a:cxnLst/>
              <a:rect l="l" t="t" r="r" b="b"/>
              <a:pathLst>
                <a:path w="7784" h="7900" extrusionOk="0">
                  <a:moveTo>
                    <a:pt x="4853" y="1"/>
                  </a:moveTo>
                  <a:cubicBezTo>
                    <a:pt x="3417" y="1090"/>
                    <a:pt x="0" y="3140"/>
                    <a:pt x="0" y="3140"/>
                  </a:cubicBezTo>
                  <a:lnTo>
                    <a:pt x="3510" y="7900"/>
                  </a:lnTo>
                  <a:cubicBezTo>
                    <a:pt x="3510" y="7900"/>
                    <a:pt x="7204" y="6591"/>
                    <a:pt x="7783" y="5282"/>
                  </a:cubicBezTo>
                  <a:cubicBezTo>
                    <a:pt x="6197" y="2827"/>
                    <a:pt x="6440" y="2456"/>
                    <a:pt x="48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6"/>
            <p:cNvSpPr/>
            <p:nvPr/>
          </p:nvSpPr>
          <p:spPr>
            <a:xfrm>
              <a:off x="1939485" y="3020488"/>
              <a:ext cx="371821" cy="251987"/>
            </a:xfrm>
            <a:custGeom>
              <a:avLst/>
              <a:gdLst/>
              <a:ahLst/>
              <a:cxnLst/>
              <a:rect l="l" t="t" r="r" b="b"/>
              <a:pathLst>
                <a:path w="5433" h="3682" extrusionOk="0">
                  <a:moveTo>
                    <a:pt x="4634" y="1"/>
                  </a:moveTo>
                  <a:cubicBezTo>
                    <a:pt x="4058" y="1"/>
                    <a:pt x="3107" y="383"/>
                    <a:pt x="2155" y="1036"/>
                  </a:cubicBezTo>
                  <a:cubicBezTo>
                    <a:pt x="823" y="1951"/>
                    <a:pt x="1" y="3051"/>
                    <a:pt x="302" y="3492"/>
                  </a:cubicBezTo>
                  <a:cubicBezTo>
                    <a:pt x="392" y="3621"/>
                    <a:pt x="564" y="3682"/>
                    <a:pt x="795" y="3682"/>
                  </a:cubicBezTo>
                  <a:cubicBezTo>
                    <a:pt x="1371" y="3682"/>
                    <a:pt x="2316" y="3303"/>
                    <a:pt x="3267" y="2658"/>
                  </a:cubicBezTo>
                  <a:cubicBezTo>
                    <a:pt x="4599" y="1743"/>
                    <a:pt x="5433" y="642"/>
                    <a:pt x="5120" y="191"/>
                  </a:cubicBezTo>
                  <a:cubicBezTo>
                    <a:pt x="5034" y="62"/>
                    <a:pt x="4864" y="1"/>
                    <a:pt x="4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6"/>
            <p:cNvSpPr/>
            <p:nvPr/>
          </p:nvSpPr>
          <p:spPr>
            <a:xfrm>
              <a:off x="1975209" y="3041908"/>
              <a:ext cx="289354" cy="195252"/>
            </a:xfrm>
            <a:custGeom>
              <a:avLst/>
              <a:gdLst/>
              <a:ahLst/>
              <a:cxnLst/>
              <a:rect l="l" t="t" r="r" b="b"/>
              <a:pathLst>
                <a:path w="4228" h="2853" extrusionOk="0">
                  <a:moveTo>
                    <a:pt x="3639" y="0"/>
                  </a:moveTo>
                  <a:cubicBezTo>
                    <a:pt x="3196" y="0"/>
                    <a:pt x="2449" y="296"/>
                    <a:pt x="1703" y="816"/>
                  </a:cubicBezTo>
                  <a:cubicBezTo>
                    <a:pt x="660" y="1534"/>
                    <a:pt x="0" y="2391"/>
                    <a:pt x="232" y="2715"/>
                  </a:cubicBezTo>
                  <a:cubicBezTo>
                    <a:pt x="296" y="2808"/>
                    <a:pt x="421" y="2852"/>
                    <a:pt x="591" y="2852"/>
                  </a:cubicBezTo>
                  <a:cubicBezTo>
                    <a:pt x="1035" y="2852"/>
                    <a:pt x="1783" y="2551"/>
                    <a:pt x="2537" y="2032"/>
                  </a:cubicBezTo>
                  <a:cubicBezTo>
                    <a:pt x="3579" y="1325"/>
                    <a:pt x="4227" y="468"/>
                    <a:pt x="3996" y="133"/>
                  </a:cubicBezTo>
                  <a:cubicBezTo>
                    <a:pt x="3932" y="43"/>
                    <a:pt x="3807" y="0"/>
                    <a:pt x="3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6"/>
            <p:cNvSpPr/>
            <p:nvPr/>
          </p:nvSpPr>
          <p:spPr>
            <a:xfrm>
              <a:off x="2153760" y="3198355"/>
              <a:ext cx="246101" cy="210308"/>
            </a:xfrm>
            <a:custGeom>
              <a:avLst/>
              <a:gdLst/>
              <a:ahLst/>
              <a:cxnLst/>
              <a:rect l="l" t="t" r="r" b="b"/>
              <a:pathLst>
                <a:path w="3596" h="3073" extrusionOk="0">
                  <a:moveTo>
                    <a:pt x="2068" y="1"/>
                  </a:moveTo>
                  <a:cubicBezTo>
                    <a:pt x="2061" y="1"/>
                    <a:pt x="2054" y="1"/>
                    <a:pt x="2047" y="1"/>
                  </a:cubicBezTo>
                  <a:cubicBezTo>
                    <a:pt x="2042" y="1"/>
                    <a:pt x="2038" y="1"/>
                    <a:pt x="2033" y="1"/>
                  </a:cubicBezTo>
                  <a:cubicBezTo>
                    <a:pt x="676" y="1"/>
                    <a:pt x="0" y="1660"/>
                    <a:pt x="958" y="2618"/>
                  </a:cubicBezTo>
                  <a:cubicBezTo>
                    <a:pt x="1272" y="2932"/>
                    <a:pt x="1659" y="3073"/>
                    <a:pt x="2038" y="3073"/>
                  </a:cubicBezTo>
                  <a:cubicBezTo>
                    <a:pt x="2833" y="3073"/>
                    <a:pt x="3595" y="2455"/>
                    <a:pt x="3587" y="1530"/>
                  </a:cubicBezTo>
                  <a:cubicBezTo>
                    <a:pt x="3587" y="691"/>
                    <a:pt x="2915" y="1"/>
                    <a:pt x="2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6"/>
            <p:cNvSpPr/>
            <p:nvPr/>
          </p:nvSpPr>
          <p:spPr>
            <a:xfrm>
              <a:off x="2279547" y="3213958"/>
              <a:ext cx="84863" cy="68506"/>
            </a:xfrm>
            <a:custGeom>
              <a:avLst/>
              <a:gdLst/>
              <a:ahLst/>
              <a:cxnLst/>
              <a:rect l="l" t="t" r="r" b="b"/>
              <a:pathLst>
                <a:path w="1240" h="1001" extrusionOk="0">
                  <a:moveTo>
                    <a:pt x="233" y="0"/>
                  </a:moveTo>
                  <a:cubicBezTo>
                    <a:pt x="151" y="0"/>
                    <a:pt x="72" y="9"/>
                    <a:pt x="1" y="28"/>
                  </a:cubicBezTo>
                  <a:cubicBezTo>
                    <a:pt x="47" y="306"/>
                    <a:pt x="105" y="572"/>
                    <a:pt x="163" y="850"/>
                  </a:cubicBezTo>
                  <a:cubicBezTo>
                    <a:pt x="189" y="846"/>
                    <a:pt x="216" y="844"/>
                    <a:pt x="242" y="844"/>
                  </a:cubicBezTo>
                  <a:cubicBezTo>
                    <a:pt x="377" y="844"/>
                    <a:pt x="506" y="894"/>
                    <a:pt x="603" y="1000"/>
                  </a:cubicBezTo>
                  <a:lnTo>
                    <a:pt x="1240" y="445"/>
                  </a:lnTo>
                  <a:cubicBezTo>
                    <a:pt x="1068" y="187"/>
                    <a:pt x="614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6"/>
            <p:cNvSpPr/>
            <p:nvPr/>
          </p:nvSpPr>
          <p:spPr>
            <a:xfrm>
              <a:off x="2201050" y="3275277"/>
              <a:ext cx="70628" cy="88011"/>
            </a:xfrm>
            <a:custGeom>
              <a:avLst/>
              <a:gdLst/>
              <a:ahLst/>
              <a:cxnLst/>
              <a:rect l="l" t="t" r="r" b="b"/>
              <a:pathLst>
                <a:path w="1032" h="1286" extrusionOk="0">
                  <a:moveTo>
                    <a:pt x="151" y="0"/>
                  </a:moveTo>
                  <a:lnTo>
                    <a:pt x="151" y="0"/>
                  </a:lnTo>
                  <a:cubicBezTo>
                    <a:pt x="1" y="417"/>
                    <a:pt x="117" y="1008"/>
                    <a:pt x="406" y="1286"/>
                  </a:cubicBezTo>
                  <a:lnTo>
                    <a:pt x="1032" y="730"/>
                  </a:lnTo>
                  <a:cubicBezTo>
                    <a:pt x="927" y="602"/>
                    <a:pt x="893" y="429"/>
                    <a:pt x="939" y="267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6"/>
            <p:cNvSpPr/>
            <p:nvPr/>
          </p:nvSpPr>
          <p:spPr>
            <a:xfrm>
              <a:off x="2302542" y="3314902"/>
              <a:ext cx="79319" cy="77745"/>
            </a:xfrm>
            <a:custGeom>
              <a:avLst/>
              <a:gdLst/>
              <a:ahLst/>
              <a:cxnLst/>
              <a:rect l="l" t="t" r="r" b="b"/>
              <a:pathLst>
                <a:path w="1159" h="1136" extrusionOk="0">
                  <a:moveTo>
                    <a:pt x="359" y="0"/>
                  </a:moveTo>
                  <a:cubicBezTo>
                    <a:pt x="302" y="151"/>
                    <a:pt x="174" y="278"/>
                    <a:pt x="0" y="313"/>
                  </a:cubicBezTo>
                  <a:cubicBezTo>
                    <a:pt x="58" y="591"/>
                    <a:pt x="116" y="857"/>
                    <a:pt x="163" y="1135"/>
                  </a:cubicBezTo>
                  <a:cubicBezTo>
                    <a:pt x="626" y="1043"/>
                    <a:pt x="1008" y="707"/>
                    <a:pt x="1159" y="267"/>
                  </a:cubicBezTo>
                  <a:lnTo>
                    <a:pt x="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6"/>
            <p:cNvSpPr/>
            <p:nvPr/>
          </p:nvSpPr>
          <p:spPr>
            <a:xfrm>
              <a:off x="2274825" y="3284243"/>
              <a:ext cx="42568" cy="39557"/>
            </a:xfrm>
            <a:custGeom>
              <a:avLst/>
              <a:gdLst/>
              <a:ahLst/>
              <a:cxnLst/>
              <a:rect l="l" t="t" r="r" b="b"/>
              <a:pathLst>
                <a:path w="622" h="578" extrusionOk="0">
                  <a:moveTo>
                    <a:pt x="325" y="1"/>
                  </a:moveTo>
                  <a:cubicBezTo>
                    <a:pt x="257" y="1"/>
                    <a:pt x="188" y="25"/>
                    <a:pt x="127" y="78"/>
                  </a:cubicBezTo>
                  <a:cubicBezTo>
                    <a:pt x="12" y="182"/>
                    <a:pt x="0" y="356"/>
                    <a:pt x="104" y="483"/>
                  </a:cubicBezTo>
                  <a:cubicBezTo>
                    <a:pt x="165" y="548"/>
                    <a:pt x="243" y="577"/>
                    <a:pt x="319" y="577"/>
                  </a:cubicBezTo>
                  <a:cubicBezTo>
                    <a:pt x="461" y="577"/>
                    <a:pt x="599" y="475"/>
                    <a:pt x="614" y="309"/>
                  </a:cubicBezTo>
                  <a:cubicBezTo>
                    <a:pt x="622" y="124"/>
                    <a:pt x="479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6"/>
            <p:cNvSpPr/>
            <p:nvPr/>
          </p:nvSpPr>
          <p:spPr>
            <a:xfrm>
              <a:off x="2084542" y="3690787"/>
              <a:ext cx="62675" cy="70560"/>
            </a:xfrm>
            <a:custGeom>
              <a:avLst/>
              <a:gdLst/>
              <a:ahLst/>
              <a:cxnLst/>
              <a:rect l="l" t="t" r="r" b="b"/>
              <a:pathLst>
                <a:path w="453" h="510" extrusionOk="0">
                  <a:moveTo>
                    <a:pt x="452" y="0"/>
                  </a:moveTo>
                  <a:lnTo>
                    <a:pt x="1" y="128"/>
                  </a:lnTo>
                  <a:lnTo>
                    <a:pt x="255" y="510"/>
                  </a:lnTo>
                  <a:cubicBezTo>
                    <a:pt x="325" y="336"/>
                    <a:pt x="383" y="186"/>
                    <a:pt x="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6"/>
            <p:cNvSpPr/>
            <p:nvPr/>
          </p:nvSpPr>
          <p:spPr>
            <a:xfrm>
              <a:off x="1896713" y="3496328"/>
              <a:ext cx="406656" cy="501099"/>
            </a:xfrm>
            <a:custGeom>
              <a:avLst/>
              <a:gdLst/>
              <a:ahLst/>
              <a:cxnLst/>
              <a:rect l="l" t="t" r="r" b="b"/>
              <a:pathLst>
                <a:path w="5942" h="7322" extrusionOk="0">
                  <a:moveTo>
                    <a:pt x="3702" y="1"/>
                  </a:moveTo>
                  <a:cubicBezTo>
                    <a:pt x="3053" y="1"/>
                    <a:pt x="1914" y="118"/>
                    <a:pt x="1738" y="801"/>
                  </a:cubicBezTo>
                  <a:cubicBezTo>
                    <a:pt x="1657" y="1090"/>
                    <a:pt x="1668" y="1426"/>
                    <a:pt x="1518" y="1669"/>
                  </a:cubicBezTo>
                  <a:cubicBezTo>
                    <a:pt x="1464" y="1753"/>
                    <a:pt x="1394" y="1825"/>
                    <a:pt x="1316" y="1889"/>
                  </a:cubicBezTo>
                  <a:lnTo>
                    <a:pt x="1316" y="1889"/>
                  </a:lnTo>
                  <a:lnTo>
                    <a:pt x="1240" y="1716"/>
                  </a:lnTo>
                  <a:lnTo>
                    <a:pt x="1112" y="1970"/>
                  </a:lnTo>
                  <a:cubicBezTo>
                    <a:pt x="1078" y="1855"/>
                    <a:pt x="1043" y="1739"/>
                    <a:pt x="1020" y="1623"/>
                  </a:cubicBezTo>
                  <a:lnTo>
                    <a:pt x="730" y="2202"/>
                  </a:lnTo>
                  <a:lnTo>
                    <a:pt x="545" y="1820"/>
                  </a:lnTo>
                  <a:cubicBezTo>
                    <a:pt x="360" y="2468"/>
                    <a:pt x="0" y="3175"/>
                    <a:pt x="24" y="3858"/>
                  </a:cubicBezTo>
                  <a:cubicBezTo>
                    <a:pt x="70" y="4518"/>
                    <a:pt x="290" y="5167"/>
                    <a:pt x="672" y="5711"/>
                  </a:cubicBezTo>
                  <a:cubicBezTo>
                    <a:pt x="1274" y="6638"/>
                    <a:pt x="2363" y="7310"/>
                    <a:pt x="3487" y="7321"/>
                  </a:cubicBezTo>
                  <a:cubicBezTo>
                    <a:pt x="3649" y="6881"/>
                    <a:pt x="3799" y="6464"/>
                    <a:pt x="3973" y="6013"/>
                  </a:cubicBezTo>
                  <a:lnTo>
                    <a:pt x="3973" y="6013"/>
                  </a:lnTo>
                  <a:cubicBezTo>
                    <a:pt x="3890" y="6021"/>
                    <a:pt x="3806" y="6025"/>
                    <a:pt x="3722" y="6025"/>
                  </a:cubicBezTo>
                  <a:cubicBezTo>
                    <a:pt x="3238" y="6025"/>
                    <a:pt x="2758" y="5882"/>
                    <a:pt x="2363" y="5596"/>
                  </a:cubicBezTo>
                  <a:cubicBezTo>
                    <a:pt x="1900" y="5271"/>
                    <a:pt x="1576" y="4796"/>
                    <a:pt x="1448" y="4252"/>
                  </a:cubicBezTo>
                  <a:cubicBezTo>
                    <a:pt x="1205" y="3291"/>
                    <a:pt x="1576" y="2295"/>
                    <a:pt x="2386" y="1739"/>
                  </a:cubicBezTo>
                  <a:cubicBezTo>
                    <a:pt x="2791" y="1448"/>
                    <a:pt x="3262" y="1306"/>
                    <a:pt x="3732" y="1306"/>
                  </a:cubicBezTo>
                  <a:cubicBezTo>
                    <a:pt x="4366" y="1306"/>
                    <a:pt x="4997" y="1564"/>
                    <a:pt x="5456" y="2063"/>
                  </a:cubicBezTo>
                  <a:lnTo>
                    <a:pt x="5942" y="754"/>
                  </a:lnTo>
                  <a:cubicBezTo>
                    <a:pt x="5328" y="268"/>
                    <a:pt x="4575" y="2"/>
                    <a:pt x="3799" y="2"/>
                  </a:cubicBezTo>
                  <a:cubicBezTo>
                    <a:pt x="3768" y="1"/>
                    <a:pt x="3736" y="1"/>
                    <a:pt x="3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6"/>
            <p:cNvSpPr/>
            <p:nvPr/>
          </p:nvSpPr>
          <p:spPr>
            <a:xfrm>
              <a:off x="1402121" y="3078864"/>
              <a:ext cx="187108" cy="325010"/>
            </a:xfrm>
            <a:custGeom>
              <a:avLst/>
              <a:gdLst/>
              <a:ahLst/>
              <a:cxnLst/>
              <a:rect l="l" t="t" r="r" b="b"/>
              <a:pathLst>
                <a:path w="2734" h="4749" extrusionOk="0">
                  <a:moveTo>
                    <a:pt x="116" y="160"/>
                  </a:moveTo>
                  <a:lnTo>
                    <a:pt x="116" y="195"/>
                  </a:lnTo>
                  <a:cubicBezTo>
                    <a:pt x="118" y="189"/>
                    <a:pt x="121" y="183"/>
                    <a:pt x="124" y="177"/>
                  </a:cubicBezTo>
                  <a:lnTo>
                    <a:pt x="124" y="177"/>
                  </a:lnTo>
                  <a:cubicBezTo>
                    <a:pt x="122" y="171"/>
                    <a:pt x="119" y="166"/>
                    <a:pt x="116" y="160"/>
                  </a:cubicBezTo>
                  <a:close/>
                  <a:moveTo>
                    <a:pt x="426" y="0"/>
                  </a:moveTo>
                  <a:cubicBezTo>
                    <a:pt x="313" y="0"/>
                    <a:pt x="171" y="83"/>
                    <a:pt x="124" y="177"/>
                  </a:cubicBezTo>
                  <a:lnTo>
                    <a:pt x="124" y="177"/>
                  </a:lnTo>
                  <a:cubicBezTo>
                    <a:pt x="259" y="486"/>
                    <a:pt x="58" y="838"/>
                    <a:pt x="12" y="1168"/>
                  </a:cubicBezTo>
                  <a:cubicBezTo>
                    <a:pt x="0" y="1434"/>
                    <a:pt x="35" y="1700"/>
                    <a:pt x="116" y="1955"/>
                  </a:cubicBezTo>
                  <a:cubicBezTo>
                    <a:pt x="348" y="2801"/>
                    <a:pt x="614" y="3646"/>
                    <a:pt x="915" y="4469"/>
                  </a:cubicBezTo>
                  <a:lnTo>
                    <a:pt x="811" y="4399"/>
                  </a:lnTo>
                  <a:lnTo>
                    <a:pt x="811" y="4399"/>
                  </a:lnTo>
                  <a:cubicBezTo>
                    <a:pt x="1035" y="4623"/>
                    <a:pt x="1333" y="4749"/>
                    <a:pt x="1642" y="4749"/>
                  </a:cubicBezTo>
                  <a:cubicBezTo>
                    <a:pt x="1701" y="4749"/>
                    <a:pt x="1760" y="4744"/>
                    <a:pt x="1819" y="4735"/>
                  </a:cubicBezTo>
                  <a:cubicBezTo>
                    <a:pt x="2189" y="4665"/>
                    <a:pt x="2572" y="4573"/>
                    <a:pt x="2734" y="4237"/>
                  </a:cubicBezTo>
                  <a:lnTo>
                    <a:pt x="1900" y="1851"/>
                  </a:lnTo>
                  <a:cubicBezTo>
                    <a:pt x="1761" y="1469"/>
                    <a:pt x="1622" y="1075"/>
                    <a:pt x="1309" y="820"/>
                  </a:cubicBezTo>
                  <a:cubicBezTo>
                    <a:pt x="1159" y="693"/>
                    <a:pt x="973" y="612"/>
                    <a:pt x="811" y="508"/>
                  </a:cubicBezTo>
                  <a:cubicBezTo>
                    <a:pt x="649" y="403"/>
                    <a:pt x="533" y="218"/>
                    <a:pt x="510" y="21"/>
                  </a:cubicBezTo>
                  <a:cubicBezTo>
                    <a:pt x="486" y="7"/>
                    <a:pt x="457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6"/>
            <p:cNvSpPr/>
            <p:nvPr/>
          </p:nvSpPr>
          <p:spPr>
            <a:xfrm>
              <a:off x="1399726" y="3137583"/>
              <a:ext cx="133248" cy="118739"/>
            </a:xfrm>
            <a:custGeom>
              <a:avLst/>
              <a:gdLst/>
              <a:ahLst/>
              <a:cxnLst/>
              <a:rect l="l" t="t" r="r" b="b"/>
              <a:pathLst>
                <a:path w="1947" h="1735" extrusionOk="0">
                  <a:moveTo>
                    <a:pt x="1205" y="0"/>
                  </a:moveTo>
                  <a:cubicBezTo>
                    <a:pt x="732" y="0"/>
                    <a:pt x="278" y="227"/>
                    <a:pt x="1" y="622"/>
                  </a:cubicBezTo>
                  <a:cubicBezTo>
                    <a:pt x="93" y="1005"/>
                    <a:pt x="209" y="1340"/>
                    <a:pt x="290" y="1734"/>
                  </a:cubicBezTo>
                  <a:cubicBezTo>
                    <a:pt x="632" y="1383"/>
                    <a:pt x="1170" y="1245"/>
                    <a:pt x="1671" y="1245"/>
                  </a:cubicBezTo>
                  <a:cubicBezTo>
                    <a:pt x="1765" y="1245"/>
                    <a:pt x="1857" y="1250"/>
                    <a:pt x="1946" y="1259"/>
                  </a:cubicBezTo>
                  <a:cubicBezTo>
                    <a:pt x="1807" y="900"/>
                    <a:pt x="1657" y="333"/>
                    <a:pt x="1448" y="20"/>
                  </a:cubicBezTo>
                  <a:cubicBezTo>
                    <a:pt x="1367" y="7"/>
                    <a:pt x="1286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6"/>
            <p:cNvSpPr/>
            <p:nvPr/>
          </p:nvSpPr>
          <p:spPr>
            <a:xfrm>
              <a:off x="2021952" y="3967514"/>
              <a:ext cx="303657" cy="390504"/>
            </a:xfrm>
            <a:custGeom>
              <a:avLst/>
              <a:gdLst/>
              <a:ahLst/>
              <a:cxnLst/>
              <a:rect l="l" t="t" r="r" b="b"/>
              <a:pathLst>
                <a:path w="4437" h="5706" extrusionOk="0">
                  <a:moveTo>
                    <a:pt x="863" y="676"/>
                  </a:moveTo>
                  <a:cubicBezTo>
                    <a:pt x="873" y="676"/>
                    <a:pt x="882" y="677"/>
                    <a:pt x="892" y="679"/>
                  </a:cubicBezTo>
                  <a:cubicBezTo>
                    <a:pt x="985" y="714"/>
                    <a:pt x="1008" y="795"/>
                    <a:pt x="1031" y="876"/>
                  </a:cubicBezTo>
                  <a:cubicBezTo>
                    <a:pt x="1078" y="1073"/>
                    <a:pt x="1124" y="1259"/>
                    <a:pt x="1182" y="1455"/>
                  </a:cubicBezTo>
                  <a:cubicBezTo>
                    <a:pt x="1054" y="1432"/>
                    <a:pt x="996" y="1432"/>
                    <a:pt x="869" y="1409"/>
                  </a:cubicBezTo>
                  <a:cubicBezTo>
                    <a:pt x="869" y="1305"/>
                    <a:pt x="834" y="1212"/>
                    <a:pt x="788" y="1131"/>
                  </a:cubicBezTo>
                  <a:cubicBezTo>
                    <a:pt x="730" y="1039"/>
                    <a:pt x="695" y="946"/>
                    <a:pt x="695" y="842"/>
                  </a:cubicBezTo>
                  <a:cubicBezTo>
                    <a:pt x="706" y="759"/>
                    <a:pt x="781" y="676"/>
                    <a:pt x="863" y="676"/>
                  </a:cubicBezTo>
                  <a:close/>
                  <a:moveTo>
                    <a:pt x="710" y="1"/>
                  </a:moveTo>
                  <a:cubicBezTo>
                    <a:pt x="637" y="1"/>
                    <a:pt x="565" y="17"/>
                    <a:pt x="498" y="54"/>
                  </a:cubicBezTo>
                  <a:cubicBezTo>
                    <a:pt x="383" y="135"/>
                    <a:pt x="302" y="263"/>
                    <a:pt x="278" y="413"/>
                  </a:cubicBezTo>
                  <a:cubicBezTo>
                    <a:pt x="267" y="564"/>
                    <a:pt x="267" y="703"/>
                    <a:pt x="290" y="853"/>
                  </a:cubicBezTo>
                  <a:cubicBezTo>
                    <a:pt x="336" y="1212"/>
                    <a:pt x="371" y="1571"/>
                    <a:pt x="406" y="1942"/>
                  </a:cubicBezTo>
                  <a:cubicBezTo>
                    <a:pt x="367" y="1903"/>
                    <a:pt x="318" y="1885"/>
                    <a:pt x="270" y="1885"/>
                  </a:cubicBezTo>
                  <a:cubicBezTo>
                    <a:pt x="204" y="1885"/>
                    <a:pt x="138" y="1921"/>
                    <a:pt x="105" y="1988"/>
                  </a:cubicBezTo>
                  <a:cubicBezTo>
                    <a:pt x="24" y="2081"/>
                    <a:pt x="0" y="2220"/>
                    <a:pt x="47" y="2336"/>
                  </a:cubicBezTo>
                  <a:cubicBezTo>
                    <a:pt x="533" y="3366"/>
                    <a:pt x="220" y="5370"/>
                    <a:pt x="1031" y="5660"/>
                  </a:cubicBezTo>
                  <a:cubicBezTo>
                    <a:pt x="1118" y="5687"/>
                    <a:pt x="1140" y="5706"/>
                    <a:pt x="1171" y="5706"/>
                  </a:cubicBezTo>
                  <a:cubicBezTo>
                    <a:pt x="1194" y="5706"/>
                    <a:pt x="1223" y="5696"/>
                    <a:pt x="1286" y="5671"/>
                  </a:cubicBezTo>
                  <a:cubicBezTo>
                    <a:pt x="1413" y="5602"/>
                    <a:pt x="1518" y="5486"/>
                    <a:pt x="1576" y="5347"/>
                  </a:cubicBezTo>
                  <a:cubicBezTo>
                    <a:pt x="1622" y="5208"/>
                    <a:pt x="1703" y="5081"/>
                    <a:pt x="1807" y="4976"/>
                  </a:cubicBezTo>
                  <a:cubicBezTo>
                    <a:pt x="1916" y="4877"/>
                    <a:pt x="2059" y="4821"/>
                    <a:pt x="2206" y="4821"/>
                  </a:cubicBezTo>
                  <a:cubicBezTo>
                    <a:pt x="2231" y="4821"/>
                    <a:pt x="2257" y="4822"/>
                    <a:pt x="2282" y="4826"/>
                  </a:cubicBezTo>
                  <a:cubicBezTo>
                    <a:pt x="2456" y="4849"/>
                    <a:pt x="2629" y="4884"/>
                    <a:pt x="2792" y="4953"/>
                  </a:cubicBezTo>
                  <a:cubicBezTo>
                    <a:pt x="3220" y="5092"/>
                    <a:pt x="3660" y="5162"/>
                    <a:pt x="4089" y="5312"/>
                  </a:cubicBezTo>
                  <a:cubicBezTo>
                    <a:pt x="4436" y="4791"/>
                    <a:pt x="4332" y="4096"/>
                    <a:pt x="3846" y="3691"/>
                  </a:cubicBezTo>
                  <a:lnTo>
                    <a:pt x="3776" y="2892"/>
                  </a:lnTo>
                  <a:cubicBezTo>
                    <a:pt x="3753" y="2579"/>
                    <a:pt x="3707" y="2243"/>
                    <a:pt x="3498" y="2023"/>
                  </a:cubicBezTo>
                  <a:cubicBezTo>
                    <a:pt x="3290" y="1791"/>
                    <a:pt x="2919" y="1745"/>
                    <a:pt x="2595" y="1733"/>
                  </a:cubicBezTo>
                  <a:cubicBezTo>
                    <a:pt x="2583" y="1733"/>
                    <a:pt x="2572" y="1733"/>
                    <a:pt x="2560" y="1733"/>
                  </a:cubicBezTo>
                  <a:cubicBezTo>
                    <a:pt x="2382" y="1733"/>
                    <a:pt x="2210" y="1780"/>
                    <a:pt x="2052" y="1780"/>
                  </a:cubicBezTo>
                  <a:cubicBezTo>
                    <a:pt x="1935" y="1780"/>
                    <a:pt x="1826" y="1754"/>
                    <a:pt x="1726" y="1664"/>
                  </a:cubicBezTo>
                  <a:cubicBezTo>
                    <a:pt x="1552" y="1467"/>
                    <a:pt x="1448" y="1235"/>
                    <a:pt x="1413" y="981"/>
                  </a:cubicBezTo>
                  <a:cubicBezTo>
                    <a:pt x="1390" y="726"/>
                    <a:pt x="1309" y="471"/>
                    <a:pt x="1170" y="251"/>
                  </a:cubicBezTo>
                  <a:cubicBezTo>
                    <a:pt x="1071" y="102"/>
                    <a:pt x="890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6"/>
            <p:cNvSpPr/>
            <p:nvPr/>
          </p:nvSpPr>
          <p:spPr>
            <a:xfrm>
              <a:off x="1975962" y="2418450"/>
              <a:ext cx="125309" cy="161718"/>
            </a:xfrm>
            <a:custGeom>
              <a:avLst/>
              <a:gdLst/>
              <a:ahLst/>
              <a:cxnLst/>
              <a:rect l="l" t="t" r="r" b="b"/>
              <a:pathLst>
                <a:path w="1831" h="2363" extrusionOk="0">
                  <a:moveTo>
                    <a:pt x="603" y="0"/>
                  </a:moveTo>
                  <a:lnTo>
                    <a:pt x="1" y="267"/>
                  </a:lnTo>
                  <a:cubicBezTo>
                    <a:pt x="290" y="926"/>
                    <a:pt x="417" y="1643"/>
                    <a:pt x="395" y="2359"/>
                  </a:cubicBezTo>
                  <a:lnTo>
                    <a:pt x="395" y="2359"/>
                  </a:lnTo>
                  <a:cubicBezTo>
                    <a:pt x="404" y="2208"/>
                    <a:pt x="1021" y="1934"/>
                    <a:pt x="1147" y="1877"/>
                  </a:cubicBezTo>
                  <a:cubicBezTo>
                    <a:pt x="1275" y="1819"/>
                    <a:pt x="1784" y="1738"/>
                    <a:pt x="1807" y="1552"/>
                  </a:cubicBezTo>
                  <a:cubicBezTo>
                    <a:pt x="1831" y="1390"/>
                    <a:pt x="1367" y="950"/>
                    <a:pt x="1263" y="823"/>
                  </a:cubicBezTo>
                  <a:lnTo>
                    <a:pt x="603" y="0"/>
                  </a:lnTo>
                  <a:close/>
                  <a:moveTo>
                    <a:pt x="395" y="2359"/>
                  </a:moveTo>
                  <a:cubicBezTo>
                    <a:pt x="394" y="2361"/>
                    <a:pt x="394" y="2362"/>
                    <a:pt x="394" y="2363"/>
                  </a:cubicBezTo>
                  <a:cubicBezTo>
                    <a:pt x="394" y="2362"/>
                    <a:pt x="395" y="2361"/>
                    <a:pt x="395" y="23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6"/>
            <p:cNvSpPr/>
            <p:nvPr/>
          </p:nvSpPr>
          <p:spPr>
            <a:xfrm>
              <a:off x="1953789" y="2374856"/>
              <a:ext cx="65084" cy="58719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684" y="0"/>
                  </a:moveTo>
                  <a:cubicBezTo>
                    <a:pt x="452" y="105"/>
                    <a:pt x="232" y="128"/>
                    <a:pt x="0" y="232"/>
                  </a:cubicBezTo>
                  <a:cubicBezTo>
                    <a:pt x="139" y="452"/>
                    <a:pt x="255" y="649"/>
                    <a:pt x="394" y="857"/>
                  </a:cubicBezTo>
                  <a:lnTo>
                    <a:pt x="950" y="649"/>
                  </a:lnTo>
                  <a:cubicBezTo>
                    <a:pt x="857" y="429"/>
                    <a:pt x="776" y="220"/>
                    <a:pt x="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6"/>
            <p:cNvSpPr/>
            <p:nvPr/>
          </p:nvSpPr>
          <p:spPr>
            <a:xfrm>
              <a:off x="1610716" y="2926798"/>
              <a:ext cx="90680" cy="73776"/>
            </a:xfrm>
            <a:custGeom>
              <a:avLst/>
              <a:gdLst/>
              <a:ahLst/>
              <a:cxnLst/>
              <a:rect l="l" t="t" r="r" b="b"/>
              <a:pathLst>
                <a:path w="1325" h="1078" extrusionOk="0">
                  <a:moveTo>
                    <a:pt x="705" y="1"/>
                  </a:moveTo>
                  <a:cubicBezTo>
                    <a:pt x="357" y="1"/>
                    <a:pt x="0" y="327"/>
                    <a:pt x="184" y="761"/>
                  </a:cubicBezTo>
                  <a:cubicBezTo>
                    <a:pt x="288" y="982"/>
                    <a:pt x="476" y="1077"/>
                    <a:pt x="664" y="1077"/>
                  </a:cubicBezTo>
                  <a:cubicBezTo>
                    <a:pt x="995" y="1077"/>
                    <a:pt x="1325" y="781"/>
                    <a:pt x="1191" y="367"/>
                  </a:cubicBezTo>
                  <a:cubicBezTo>
                    <a:pt x="1103" y="109"/>
                    <a:pt x="905" y="1"/>
                    <a:pt x="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6"/>
            <p:cNvSpPr/>
            <p:nvPr/>
          </p:nvSpPr>
          <p:spPr>
            <a:xfrm>
              <a:off x="1618518" y="2946302"/>
              <a:ext cx="102314" cy="137765"/>
            </a:xfrm>
            <a:custGeom>
              <a:avLst/>
              <a:gdLst/>
              <a:ahLst/>
              <a:cxnLst/>
              <a:rect l="l" t="t" r="r" b="b"/>
              <a:pathLst>
                <a:path w="1495" h="2013" extrusionOk="0">
                  <a:moveTo>
                    <a:pt x="1043" y="1"/>
                  </a:moveTo>
                  <a:lnTo>
                    <a:pt x="1043" y="1"/>
                  </a:lnTo>
                  <a:cubicBezTo>
                    <a:pt x="1063" y="95"/>
                    <a:pt x="1086" y="190"/>
                    <a:pt x="1111" y="284"/>
                  </a:cubicBezTo>
                  <a:lnTo>
                    <a:pt x="1111" y="284"/>
                  </a:lnTo>
                  <a:cubicBezTo>
                    <a:pt x="1114" y="187"/>
                    <a:pt x="1092" y="90"/>
                    <a:pt x="1043" y="1"/>
                  </a:cubicBezTo>
                  <a:close/>
                  <a:moveTo>
                    <a:pt x="0" y="244"/>
                  </a:moveTo>
                  <a:lnTo>
                    <a:pt x="0" y="244"/>
                  </a:lnTo>
                  <a:cubicBezTo>
                    <a:pt x="2" y="328"/>
                    <a:pt x="20" y="405"/>
                    <a:pt x="50" y="473"/>
                  </a:cubicBezTo>
                  <a:lnTo>
                    <a:pt x="50" y="473"/>
                  </a:lnTo>
                  <a:lnTo>
                    <a:pt x="0" y="244"/>
                  </a:lnTo>
                  <a:close/>
                  <a:moveTo>
                    <a:pt x="1111" y="284"/>
                  </a:moveTo>
                  <a:lnTo>
                    <a:pt x="1111" y="284"/>
                  </a:lnTo>
                  <a:cubicBezTo>
                    <a:pt x="1108" y="414"/>
                    <a:pt x="1059" y="543"/>
                    <a:pt x="973" y="649"/>
                  </a:cubicBezTo>
                  <a:cubicBezTo>
                    <a:pt x="857" y="761"/>
                    <a:pt x="716" y="812"/>
                    <a:pt x="578" y="812"/>
                  </a:cubicBezTo>
                  <a:cubicBezTo>
                    <a:pt x="358" y="812"/>
                    <a:pt x="145" y="684"/>
                    <a:pt x="50" y="473"/>
                  </a:cubicBezTo>
                  <a:lnTo>
                    <a:pt x="50" y="473"/>
                  </a:lnTo>
                  <a:lnTo>
                    <a:pt x="371" y="1935"/>
                  </a:lnTo>
                  <a:cubicBezTo>
                    <a:pt x="489" y="1987"/>
                    <a:pt x="615" y="2012"/>
                    <a:pt x="740" y="2012"/>
                  </a:cubicBezTo>
                  <a:cubicBezTo>
                    <a:pt x="1030" y="2012"/>
                    <a:pt x="1316" y="1877"/>
                    <a:pt x="1494" y="1634"/>
                  </a:cubicBezTo>
                  <a:cubicBezTo>
                    <a:pt x="1399" y="1184"/>
                    <a:pt x="1232" y="734"/>
                    <a:pt x="1111" y="2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6"/>
            <p:cNvSpPr/>
            <p:nvPr/>
          </p:nvSpPr>
          <p:spPr>
            <a:xfrm>
              <a:off x="1656500" y="2945276"/>
              <a:ext cx="22311" cy="17452"/>
            </a:xfrm>
            <a:custGeom>
              <a:avLst/>
              <a:gdLst/>
              <a:ahLst/>
              <a:cxnLst/>
              <a:rect l="l" t="t" r="r" b="b"/>
              <a:pathLst>
                <a:path w="326" h="255" extrusionOk="0">
                  <a:moveTo>
                    <a:pt x="158" y="0"/>
                  </a:moveTo>
                  <a:cubicBezTo>
                    <a:pt x="124" y="0"/>
                    <a:pt x="88" y="15"/>
                    <a:pt x="59" y="51"/>
                  </a:cubicBezTo>
                  <a:lnTo>
                    <a:pt x="48" y="74"/>
                  </a:lnTo>
                  <a:cubicBezTo>
                    <a:pt x="1" y="175"/>
                    <a:pt x="79" y="255"/>
                    <a:pt x="160" y="255"/>
                  </a:cubicBezTo>
                  <a:cubicBezTo>
                    <a:pt x="200" y="255"/>
                    <a:pt x="241" y="235"/>
                    <a:pt x="268" y="189"/>
                  </a:cubicBezTo>
                  <a:cubicBezTo>
                    <a:pt x="326" y="98"/>
                    <a:pt x="246" y="0"/>
                    <a:pt x="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6"/>
            <p:cNvSpPr/>
            <p:nvPr/>
          </p:nvSpPr>
          <p:spPr>
            <a:xfrm>
              <a:off x="2299393" y="3312096"/>
              <a:ext cx="284700" cy="508354"/>
            </a:xfrm>
            <a:custGeom>
              <a:avLst/>
              <a:gdLst/>
              <a:ahLst/>
              <a:cxnLst/>
              <a:rect l="l" t="t" r="r" b="b"/>
              <a:pathLst>
                <a:path w="4160" h="7428" extrusionOk="0">
                  <a:moveTo>
                    <a:pt x="2427" y="0"/>
                  </a:moveTo>
                  <a:cubicBezTo>
                    <a:pt x="2131" y="0"/>
                    <a:pt x="1831" y="143"/>
                    <a:pt x="1587" y="354"/>
                  </a:cubicBezTo>
                  <a:cubicBezTo>
                    <a:pt x="1274" y="667"/>
                    <a:pt x="1019" y="1049"/>
                    <a:pt x="846" y="1466"/>
                  </a:cubicBezTo>
                  <a:cubicBezTo>
                    <a:pt x="0" y="3261"/>
                    <a:pt x="81" y="6087"/>
                    <a:pt x="1911" y="7187"/>
                  </a:cubicBezTo>
                  <a:cubicBezTo>
                    <a:pt x="2186" y="7353"/>
                    <a:pt x="2424" y="7427"/>
                    <a:pt x="2630" y="7427"/>
                  </a:cubicBezTo>
                  <a:cubicBezTo>
                    <a:pt x="4160" y="7427"/>
                    <a:pt x="3874" y="3296"/>
                    <a:pt x="3741" y="2091"/>
                  </a:cubicBezTo>
                  <a:cubicBezTo>
                    <a:pt x="3718" y="1779"/>
                    <a:pt x="3660" y="1477"/>
                    <a:pt x="3579" y="1188"/>
                  </a:cubicBezTo>
                  <a:cubicBezTo>
                    <a:pt x="3440" y="667"/>
                    <a:pt x="3197" y="227"/>
                    <a:pt x="2757" y="64"/>
                  </a:cubicBezTo>
                  <a:cubicBezTo>
                    <a:pt x="2649" y="20"/>
                    <a:pt x="2538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6"/>
            <p:cNvSpPr/>
            <p:nvPr/>
          </p:nvSpPr>
          <p:spPr>
            <a:xfrm>
              <a:off x="2235953" y="3646341"/>
              <a:ext cx="491518" cy="162402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4248" y="0"/>
                  </a:moveTo>
                  <a:cubicBezTo>
                    <a:pt x="3008" y="0"/>
                    <a:pt x="1746" y="145"/>
                    <a:pt x="939" y="450"/>
                  </a:cubicBezTo>
                  <a:cubicBezTo>
                    <a:pt x="793" y="346"/>
                    <a:pt x="618" y="298"/>
                    <a:pt x="433" y="298"/>
                  </a:cubicBezTo>
                  <a:cubicBezTo>
                    <a:pt x="412" y="298"/>
                    <a:pt x="392" y="299"/>
                    <a:pt x="371" y="300"/>
                  </a:cubicBezTo>
                  <a:cubicBezTo>
                    <a:pt x="358" y="297"/>
                    <a:pt x="345" y="295"/>
                    <a:pt x="332" y="295"/>
                  </a:cubicBezTo>
                  <a:cubicBezTo>
                    <a:pt x="193" y="295"/>
                    <a:pt x="112" y="461"/>
                    <a:pt x="197" y="578"/>
                  </a:cubicBezTo>
                  <a:cubicBezTo>
                    <a:pt x="290" y="775"/>
                    <a:pt x="429" y="937"/>
                    <a:pt x="614" y="1041"/>
                  </a:cubicBezTo>
                  <a:lnTo>
                    <a:pt x="255" y="1319"/>
                  </a:lnTo>
                  <a:cubicBezTo>
                    <a:pt x="139" y="1400"/>
                    <a:pt x="1" y="1516"/>
                    <a:pt x="47" y="1666"/>
                  </a:cubicBezTo>
                  <a:cubicBezTo>
                    <a:pt x="86" y="1755"/>
                    <a:pt x="168" y="1810"/>
                    <a:pt x="263" y="1810"/>
                  </a:cubicBezTo>
                  <a:cubicBezTo>
                    <a:pt x="279" y="1810"/>
                    <a:pt x="296" y="1809"/>
                    <a:pt x="313" y="1805"/>
                  </a:cubicBezTo>
                  <a:cubicBezTo>
                    <a:pt x="417" y="1794"/>
                    <a:pt x="533" y="1759"/>
                    <a:pt x="626" y="1724"/>
                  </a:cubicBezTo>
                  <a:cubicBezTo>
                    <a:pt x="743" y="1692"/>
                    <a:pt x="862" y="1678"/>
                    <a:pt x="982" y="1678"/>
                  </a:cubicBezTo>
                  <a:cubicBezTo>
                    <a:pt x="1123" y="1678"/>
                    <a:pt x="1264" y="1698"/>
                    <a:pt x="1402" y="1736"/>
                  </a:cubicBezTo>
                  <a:cubicBezTo>
                    <a:pt x="2537" y="1956"/>
                    <a:pt x="5143" y="2164"/>
                    <a:pt x="6278" y="2373"/>
                  </a:cubicBezTo>
                  <a:cubicBezTo>
                    <a:pt x="6127" y="2292"/>
                    <a:pt x="6220" y="2187"/>
                    <a:pt x="6174" y="2025"/>
                  </a:cubicBezTo>
                  <a:cubicBezTo>
                    <a:pt x="6139" y="1852"/>
                    <a:pt x="6127" y="1678"/>
                    <a:pt x="6150" y="1516"/>
                  </a:cubicBezTo>
                  <a:cubicBezTo>
                    <a:pt x="6174" y="1226"/>
                    <a:pt x="6278" y="948"/>
                    <a:pt x="6440" y="717"/>
                  </a:cubicBezTo>
                  <a:cubicBezTo>
                    <a:pt x="6614" y="473"/>
                    <a:pt x="6892" y="334"/>
                    <a:pt x="7181" y="334"/>
                  </a:cubicBezTo>
                  <a:cubicBezTo>
                    <a:pt x="6448" y="116"/>
                    <a:pt x="5357" y="0"/>
                    <a:pt x="4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6"/>
            <p:cNvSpPr/>
            <p:nvPr/>
          </p:nvSpPr>
          <p:spPr>
            <a:xfrm>
              <a:off x="2235953" y="3666530"/>
              <a:ext cx="67411" cy="103751"/>
            </a:xfrm>
            <a:custGeom>
              <a:avLst/>
              <a:gdLst/>
              <a:ahLst/>
              <a:cxnLst/>
              <a:rect l="l" t="t" r="r" b="b"/>
              <a:pathLst>
                <a:path w="985" h="1516" extrusionOk="0">
                  <a:moveTo>
                    <a:pt x="334" y="0"/>
                  </a:moveTo>
                  <a:cubicBezTo>
                    <a:pt x="203" y="0"/>
                    <a:pt x="112" y="166"/>
                    <a:pt x="197" y="283"/>
                  </a:cubicBezTo>
                  <a:cubicBezTo>
                    <a:pt x="290" y="480"/>
                    <a:pt x="429" y="642"/>
                    <a:pt x="614" y="746"/>
                  </a:cubicBezTo>
                  <a:lnTo>
                    <a:pt x="255" y="1024"/>
                  </a:lnTo>
                  <a:cubicBezTo>
                    <a:pt x="139" y="1105"/>
                    <a:pt x="1" y="1221"/>
                    <a:pt x="47" y="1371"/>
                  </a:cubicBezTo>
                  <a:cubicBezTo>
                    <a:pt x="86" y="1460"/>
                    <a:pt x="176" y="1515"/>
                    <a:pt x="267" y="1515"/>
                  </a:cubicBezTo>
                  <a:cubicBezTo>
                    <a:pt x="282" y="1515"/>
                    <a:pt x="298" y="1514"/>
                    <a:pt x="313" y="1510"/>
                  </a:cubicBezTo>
                  <a:cubicBezTo>
                    <a:pt x="348" y="1510"/>
                    <a:pt x="371" y="1510"/>
                    <a:pt x="406" y="1499"/>
                  </a:cubicBezTo>
                  <a:cubicBezTo>
                    <a:pt x="464" y="1151"/>
                    <a:pt x="672" y="839"/>
                    <a:pt x="985" y="653"/>
                  </a:cubicBezTo>
                  <a:cubicBezTo>
                    <a:pt x="869" y="514"/>
                    <a:pt x="846" y="306"/>
                    <a:pt x="950" y="155"/>
                  </a:cubicBezTo>
                  <a:cubicBezTo>
                    <a:pt x="794" y="51"/>
                    <a:pt x="618" y="3"/>
                    <a:pt x="433" y="3"/>
                  </a:cubicBezTo>
                  <a:cubicBezTo>
                    <a:pt x="412" y="3"/>
                    <a:pt x="392" y="4"/>
                    <a:pt x="371" y="5"/>
                  </a:cubicBezTo>
                  <a:cubicBezTo>
                    <a:pt x="359" y="2"/>
                    <a:pt x="346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6"/>
            <p:cNvSpPr/>
            <p:nvPr/>
          </p:nvSpPr>
          <p:spPr>
            <a:xfrm>
              <a:off x="2618787" y="3661329"/>
              <a:ext cx="184781" cy="153984"/>
            </a:xfrm>
            <a:custGeom>
              <a:avLst/>
              <a:gdLst/>
              <a:ahLst/>
              <a:cxnLst/>
              <a:rect l="l" t="t" r="r" b="b"/>
              <a:pathLst>
                <a:path w="2700" h="2250" extrusionOk="0">
                  <a:moveTo>
                    <a:pt x="759" y="0"/>
                  </a:moveTo>
                  <a:cubicBezTo>
                    <a:pt x="476" y="0"/>
                    <a:pt x="233" y="69"/>
                    <a:pt x="151" y="335"/>
                  </a:cubicBezTo>
                  <a:cubicBezTo>
                    <a:pt x="35" y="660"/>
                    <a:pt x="1" y="996"/>
                    <a:pt x="35" y="1331"/>
                  </a:cubicBezTo>
                  <a:cubicBezTo>
                    <a:pt x="70" y="1667"/>
                    <a:pt x="267" y="1968"/>
                    <a:pt x="556" y="2142"/>
                  </a:cubicBezTo>
                  <a:cubicBezTo>
                    <a:pt x="706" y="2217"/>
                    <a:pt x="873" y="2250"/>
                    <a:pt x="1037" y="2250"/>
                  </a:cubicBezTo>
                  <a:cubicBezTo>
                    <a:pt x="1101" y="2250"/>
                    <a:pt x="1166" y="2245"/>
                    <a:pt x="1228" y="2235"/>
                  </a:cubicBezTo>
                  <a:cubicBezTo>
                    <a:pt x="1935" y="2131"/>
                    <a:pt x="2514" y="1609"/>
                    <a:pt x="2699" y="926"/>
                  </a:cubicBezTo>
                  <a:cubicBezTo>
                    <a:pt x="2328" y="718"/>
                    <a:pt x="2051" y="532"/>
                    <a:pt x="1622" y="486"/>
                  </a:cubicBezTo>
                  <a:lnTo>
                    <a:pt x="1622" y="486"/>
                  </a:lnTo>
                  <a:cubicBezTo>
                    <a:pt x="1958" y="509"/>
                    <a:pt x="2305" y="602"/>
                    <a:pt x="2641" y="613"/>
                  </a:cubicBezTo>
                  <a:cubicBezTo>
                    <a:pt x="2271" y="324"/>
                    <a:pt x="1830" y="127"/>
                    <a:pt x="1367" y="57"/>
                  </a:cubicBezTo>
                  <a:cubicBezTo>
                    <a:pt x="1172" y="34"/>
                    <a:pt x="956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6"/>
            <p:cNvSpPr/>
            <p:nvPr/>
          </p:nvSpPr>
          <p:spPr>
            <a:xfrm>
              <a:off x="1553380" y="3388674"/>
              <a:ext cx="205381" cy="143513"/>
            </a:xfrm>
            <a:custGeom>
              <a:avLst/>
              <a:gdLst/>
              <a:ahLst/>
              <a:cxnLst/>
              <a:rect l="l" t="t" r="r" b="b"/>
              <a:pathLst>
                <a:path w="3001" h="2097" extrusionOk="0">
                  <a:moveTo>
                    <a:pt x="2908" y="1"/>
                  </a:moveTo>
                  <a:cubicBezTo>
                    <a:pt x="2224" y="504"/>
                    <a:pt x="1444" y="710"/>
                    <a:pt x="606" y="710"/>
                  </a:cubicBezTo>
                  <a:cubicBezTo>
                    <a:pt x="479" y="710"/>
                    <a:pt x="350" y="705"/>
                    <a:pt x="221" y="696"/>
                  </a:cubicBezTo>
                  <a:lnTo>
                    <a:pt x="221" y="696"/>
                  </a:lnTo>
                  <a:cubicBezTo>
                    <a:pt x="279" y="1055"/>
                    <a:pt x="198" y="1425"/>
                    <a:pt x="1" y="1727"/>
                  </a:cubicBezTo>
                  <a:cubicBezTo>
                    <a:pt x="437" y="1978"/>
                    <a:pt x="942" y="2096"/>
                    <a:pt x="1450" y="2096"/>
                  </a:cubicBezTo>
                  <a:cubicBezTo>
                    <a:pt x="1927" y="2096"/>
                    <a:pt x="2407" y="1992"/>
                    <a:pt x="2838" y="1796"/>
                  </a:cubicBezTo>
                  <a:cubicBezTo>
                    <a:pt x="2896" y="1472"/>
                    <a:pt x="2827" y="1228"/>
                    <a:pt x="2885" y="927"/>
                  </a:cubicBezTo>
                  <a:cubicBezTo>
                    <a:pt x="2942" y="615"/>
                    <a:pt x="3000" y="302"/>
                    <a:pt x="2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6"/>
            <p:cNvSpPr/>
            <p:nvPr/>
          </p:nvSpPr>
          <p:spPr>
            <a:xfrm>
              <a:off x="1811519" y="2726327"/>
              <a:ext cx="244185" cy="148030"/>
            </a:xfrm>
            <a:custGeom>
              <a:avLst/>
              <a:gdLst/>
              <a:ahLst/>
              <a:cxnLst/>
              <a:rect l="l" t="t" r="r" b="b"/>
              <a:pathLst>
                <a:path w="3568" h="2163" extrusionOk="0">
                  <a:moveTo>
                    <a:pt x="1111" y="1"/>
                  </a:moveTo>
                  <a:cubicBezTo>
                    <a:pt x="677" y="1"/>
                    <a:pt x="206" y="166"/>
                    <a:pt x="82" y="567"/>
                  </a:cubicBezTo>
                  <a:cubicBezTo>
                    <a:pt x="1" y="845"/>
                    <a:pt x="105" y="1146"/>
                    <a:pt x="336" y="1320"/>
                  </a:cubicBezTo>
                  <a:cubicBezTo>
                    <a:pt x="568" y="1482"/>
                    <a:pt x="823" y="1598"/>
                    <a:pt x="1101" y="1656"/>
                  </a:cubicBezTo>
                  <a:cubicBezTo>
                    <a:pt x="1475" y="1776"/>
                    <a:pt x="2237" y="2163"/>
                    <a:pt x="2801" y="2163"/>
                  </a:cubicBezTo>
                  <a:cubicBezTo>
                    <a:pt x="3162" y="2163"/>
                    <a:pt x="3441" y="2005"/>
                    <a:pt x="3487" y="1517"/>
                  </a:cubicBezTo>
                  <a:cubicBezTo>
                    <a:pt x="3568" y="683"/>
                    <a:pt x="2004" y="115"/>
                    <a:pt x="1379" y="23"/>
                  </a:cubicBezTo>
                  <a:cubicBezTo>
                    <a:pt x="1293" y="8"/>
                    <a:pt x="1203" y="1"/>
                    <a:pt x="1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3" name="Google Shape;2153;p76"/>
          <p:cNvGrpSpPr/>
          <p:nvPr/>
        </p:nvGrpSpPr>
        <p:grpSpPr>
          <a:xfrm>
            <a:off x="174751" y="1603114"/>
            <a:ext cx="926760" cy="1479371"/>
            <a:chOff x="174751" y="1603114"/>
            <a:chExt cx="926760" cy="1479371"/>
          </a:xfrm>
        </p:grpSpPr>
        <p:sp>
          <p:nvSpPr>
            <p:cNvPr id="2154" name="Google Shape;2154;p76"/>
            <p:cNvSpPr/>
            <p:nvPr/>
          </p:nvSpPr>
          <p:spPr>
            <a:xfrm>
              <a:off x="273407" y="2707441"/>
              <a:ext cx="81106" cy="146463"/>
            </a:xfrm>
            <a:custGeom>
              <a:avLst/>
              <a:gdLst/>
              <a:ahLst/>
              <a:cxnLst/>
              <a:rect l="l" t="t" r="r" b="b"/>
              <a:pathLst>
                <a:path w="2213" h="3996" extrusionOk="0">
                  <a:moveTo>
                    <a:pt x="1101" y="0"/>
                  </a:moveTo>
                  <a:cubicBezTo>
                    <a:pt x="487" y="0"/>
                    <a:pt x="1" y="498"/>
                    <a:pt x="1" y="1112"/>
                  </a:cubicBezTo>
                  <a:lnTo>
                    <a:pt x="1" y="3996"/>
                  </a:lnTo>
                  <a:lnTo>
                    <a:pt x="2213" y="3996"/>
                  </a:lnTo>
                  <a:lnTo>
                    <a:pt x="2213" y="1112"/>
                  </a:lnTo>
                  <a:cubicBezTo>
                    <a:pt x="2201" y="498"/>
                    <a:pt x="1715" y="0"/>
                    <a:pt x="1101" y="0"/>
                  </a:cubicBezTo>
                  <a:close/>
                </a:path>
              </a:pathLst>
            </a:custGeom>
            <a:solidFill>
              <a:srgbClr val="525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6"/>
            <p:cNvSpPr/>
            <p:nvPr/>
          </p:nvSpPr>
          <p:spPr>
            <a:xfrm>
              <a:off x="527259" y="2707441"/>
              <a:ext cx="81106" cy="146463"/>
            </a:xfrm>
            <a:custGeom>
              <a:avLst/>
              <a:gdLst/>
              <a:ahLst/>
              <a:cxnLst/>
              <a:rect l="l" t="t" r="r" b="b"/>
              <a:pathLst>
                <a:path w="2213" h="3996" extrusionOk="0">
                  <a:moveTo>
                    <a:pt x="1112" y="0"/>
                  </a:moveTo>
                  <a:cubicBezTo>
                    <a:pt x="499" y="0"/>
                    <a:pt x="12" y="498"/>
                    <a:pt x="0" y="1112"/>
                  </a:cubicBezTo>
                  <a:lnTo>
                    <a:pt x="0" y="3996"/>
                  </a:lnTo>
                  <a:lnTo>
                    <a:pt x="2213" y="3996"/>
                  </a:lnTo>
                  <a:lnTo>
                    <a:pt x="2213" y="1112"/>
                  </a:lnTo>
                  <a:cubicBezTo>
                    <a:pt x="2213" y="498"/>
                    <a:pt x="1726" y="0"/>
                    <a:pt x="1112" y="0"/>
                  </a:cubicBezTo>
                  <a:close/>
                </a:path>
              </a:pathLst>
            </a:custGeom>
            <a:solidFill>
              <a:srgbClr val="525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6"/>
            <p:cNvSpPr/>
            <p:nvPr/>
          </p:nvSpPr>
          <p:spPr>
            <a:xfrm>
              <a:off x="174751" y="2459415"/>
              <a:ext cx="926760" cy="623069"/>
            </a:xfrm>
            <a:custGeom>
              <a:avLst/>
              <a:gdLst/>
              <a:ahLst/>
              <a:cxnLst/>
              <a:rect l="l" t="t" r="r" b="b"/>
              <a:pathLst>
                <a:path w="28376" h="11571" extrusionOk="0">
                  <a:moveTo>
                    <a:pt x="0" y="1"/>
                  </a:moveTo>
                  <a:lnTo>
                    <a:pt x="0" y="11571"/>
                  </a:lnTo>
                  <a:lnTo>
                    <a:pt x="28376" y="11571"/>
                  </a:lnTo>
                  <a:lnTo>
                    <a:pt x="283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6"/>
            <p:cNvSpPr/>
            <p:nvPr/>
          </p:nvSpPr>
          <p:spPr>
            <a:xfrm>
              <a:off x="376772" y="2355912"/>
              <a:ext cx="718651" cy="103539"/>
            </a:xfrm>
            <a:custGeom>
              <a:avLst/>
              <a:gdLst/>
              <a:ahLst/>
              <a:cxnLst/>
              <a:rect l="l" t="t" r="r" b="b"/>
              <a:pathLst>
                <a:path w="24624" h="1923" extrusionOk="0">
                  <a:moveTo>
                    <a:pt x="1" y="0"/>
                  </a:moveTo>
                  <a:lnTo>
                    <a:pt x="1" y="1923"/>
                  </a:lnTo>
                  <a:lnTo>
                    <a:pt x="24624" y="1923"/>
                  </a:lnTo>
                  <a:lnTo>
                    <a:pt x="246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6"/>
            <p:cNvSpPr/>
            <p:nvPr/>
          </p:nvSpPr>
          <p:spPr>
            <a:xfrm>
              <a:off x="431058" y="2388333"/>
              <a:ext cx="179035" cy="41840"/>
            </a:xfrm>
            <a:custGeom>
              <a:avLst/>
              <a:gdLst/>
              <a:ahLst/>
              <a:cxnLst/>
              <a:rect l="l" t="t" r="r" b="b"/>
              <a:pathLst>
                <a:path w="3325" h="777" extrusionOk="0">
                  <a:moveTo>
                    <a:pt x="0" y="0"/>
                  </a:moveTo>
                  <a:lnTo>
                    <a:pt x="0" y="776"/>
                  </a:lnTo>
                  <a:lnTo>
                    <a:pt x="3324" y="776"/>
                  </a:lnTo>
                  <a:lnTo>
                    <a:pt x="33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6"/>
            <p:cNvSpPr/>
            <p:nvPr/>
          </p:nvSpPr>
          <p:spPr>
            <a:xfrm>
              <a:off x="689257" y="2387094"/>
              <a:ext cx="179035" cy="41193"/>
            </a:xfrm>
            <a:custGeom>
              <a:avLst/>
              <a:gdLst/>
              <a:ahLst/>
              <a:cxnLst/>
              <a:rect l="l" t="t" r="r" b="b"/>
              <a:pathLst>
                <a:path w="3325" h="765" extrusionOk="0">
                  <a:moveTo>
                    <a:pt x="0" y="0"/>
                  </a:moveTo>
                  <a:lnTo>
                    <a:pt x="0" y="765"/>
                  </a:lnTo>
                  <a:lnTo>
                    <a:pt x="3324" y="765"/>
                  </a:lnTo>
                  <a:lnTo>
                    <a:pt x="33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6"/>
            <p:cNvSpPr/>
            <p:nvPr/>
          </p:nvSpPr>
          <p:spPr>
            <a:xfrm>
              <a:off x="326918" y="2529901"/>
              <a:ext cx="200842" cy="278822"/>
            </a:xfrm>
            <a:custGeom>
              <a:avLst/>
              <a:gdLst/>
              <a:ahLst/>
              <a:cxnLst/>
              <a:rect l="l" t="t" r="r" b="b"/>
              <a:pathLst>
                <a:path w="3730" h="5178" extrusionOk="0">
                  <a:moveTo>
                    <a:pt x="0" y="0"/>
                  </a:moveTo>
                  <a:lnTo>
                    <a:pt x="0" y="5177"/>
                  </a:lnTo>
                  <a:lnTo>
                    <a:pt x="3729" y="5177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6"/>
            <p:cNvSpPr/>
            <p:nvPr/>
          </p:nvSpPr>
          <p:spPr>
            <a:xfrm>
              <a:off x="419212" y="2529901"/>
              <a:ext cx="15615" cy="278822"/>
            </a:xfrm>
            <a:custGeom>
              <a:avLst/>
              <a:gdLst/>
              <a:ahLst/>
              <a:cxnLst/>
              <a:rect l="l" t="t" r="r" b="b"/>
              <a:pathLst>
                <a:path w="290" h="5178" extrusionOk="0">
                  <a:moveTo>
                    <a:pt x="0" y="0"/>
                  </a:moveTo>
                  <a:lnTo>
                    <a:pt x="0" y="5177"/>
                  </a:lnTo>
                  <a:lnTo>
                    <a:pt x="290" y="5177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6"/>
            <p:cNvSpPr/>
            <p:nvPr/>
          </p:nvSpPr>
          <p:spPr>
            <a:xfrm>
              <a:off x="668041" y="2529901"/>
              <a:ext cx="200842" cy="278822"/>
            </a:xfrm>
            <a:custGeom>
              <a:avLst/>
              <a:gdLst/>
              <a:ahLst/>
              <a:cxnLst/>
              <a:rect l="l" t="t" r="r" b="b"/>
              <a:pathLst>
                <a:path w="3730" h="5178" extrusionOk="0">
                  <a:moveTo>
                    <a:pt x="0" y="0"/>
                  </a:moveTo>
                  <a:lnTo>
                    <a:pt x="0" y="5177"/>
                  </a:lnTo>
                  <a:lnTo>
                    <a:pt x="3730" y="5177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6"/>
            <p:cNvSpPr/>
            <p:nvPr/>
          </p:nvSpPr>
          <p:spPr>
            <a:xfrm>
              <a:off x="760335" y="2529901"/>
              <a:ext cx="15615" cy="278822"/>
            </a:xfrm>
            <a:custGeom>
              <a:avLst/>
              <a:gdLst/>
              <a:ahLst/>
              <a:cxnLst/>
              <a:rect l="l" t="t" r="r" b="b"/>
              <a:pathLst>
                <a:path w="290" h="5178" extrusionOk="0">
                  <a:moveTo>
                    <a:pt x="0" y="0"/>
                  </a:moveTo>
                  <a:lnTo>
                    <a:pt x="0" y="5177"/>
                  </a:lnTo>
                  <a:lnTo>
                    <a:pt x="290" y="5177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6"/>
            <p:cNvSpPr/>
            <p:nvPr/>
          </p:nvSpPr>
          <p:spPr>
            <a:xfrm>
              <a:off x="635625" y="1949252"/>
              <a:ext cx="120397" cy="406710"/>
            </a:xfrm>
            <a:custGeom>
              <a:avLst/>
              <a:gdLst/>
              <a:ahLst/>
              <a:cxnLst/>
              <a:rect l="l" t="t" r="r" b="b"/>
              <a:pathLst>
                <a:path w="2236" h="7553" extrusionOk="0">
                  <a:moveTo>
                    <a:pt x="209" y="1"/>
                  </a:moveTo>
                  <a:lnTo>
                    <a:pt x="0" y="7552"/>
                  </a:lnTo>
                  <a:lnTo>
                    <a:pt x="2235" y="7552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6"/>
            <p:cNvSpPr/>
            <p:nvPr/>
          </p:nvSpPr>
          <p:spPr>
            <a:xfrm>
              <a:off x="635625" y="1936813"/>
              <a:ext cx="120990" cy="23101"/>
            </a:xfrm>
            <a:custGeom>
              <a:avLst/>
              <a:gdLst/>
              <a:ahLst/>
              <a:cxnLst/>
              <a:rect l="l" t="t" r="r" b="b"/>
              <a:pathLst>
                <a:path w="2247" h="429" extrusionOk="0">
                  <a:moveTo>
                    <a:pt x="0" y="0"/>
                  </a:moveTo>
                  <a:lnTo>
                    <a:pt x="0" y="429"/>
                  </a:lnTo>
                  <a:lnTo>
                    <a:pt x="2247" y="429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6"/>
            <p:cNvSpPr/>
            <p:nvPr/>
          </p:nvSpPr>
          <p:spPr>
            <a:xfrm>
              <a:off x="659318" y="1747212"/>
              <a:ext cx="73014" cy="189651"/>
            </a:xfrm>
            <a:custGeom>
              <a:avLst/>
              <a:gdLst/>
              <a:ahLst/>
              <a:cxnLst/>
              <a:rect l="l" t="t" r="r" b="b"/>
              <a:pathLst>
                <a:path w="1356" h="3522" extrusionOk="0">
                  <a:moveTo>
                    <a:pt x="0" y="0"/>
                  </a:moveTo>
                  <a:lnTo>
                    <a:pt x="0" y="3521"/>
                  </a:lnTo>
                  <a:lnTo>
                    <a:pt x="1355" y="3521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6"/>
            <p:cNvSpPr/>
            <p:nvPr/>
          </p:nvSpPr>
          <p:spPr>
            <a:xfrm>
              <a:off x="659318" y="1740320"/>
              <a:ext cx="73014" cy="23154"/>
            </a:xfrm>
            <a:custGeom>
              <a:avLst/>
              <a:gdLst/>
              <a:ahLst/>
              <a:cxnLst/>
              <a:rect l="l" t="t" r="r" b="b"/>
              <a:pathLst>
                <a:path w="1356" h="430" extrusionOk="0">
                  <a:moveTo>
                    <a:pt x="0" y="1"/>
                  </a:moveTo>
                  <a:lnTo>
                    <a:pt x="0" y="429"/>
                  </a:lnTo>
                  <a:lnTo>
                    <a:pt x="1355" y="429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6"/>
            <p:cNvSpPr/>
            <p:nvPr/>
          </p:nvSpPr>
          <p:spPr>
            <a:xfrm>
              <a:off x="659318" y="1799607"/>
              <a:ext cx="73014" cy="23101"/>
            </a:xfrm>
            <a:custGeom>
              <a:avLst/>
              <a:gdLst/>
              <a:ahLst/>
              <a:cxnLst/>
              <a:rect l="l" t="t" r="r" b="b"/>
              <a:pathLst>
                <a:path w="1356" h="429" extrusionOk="0">
                  <a:moveTo>
                    <a:pt x="0" y="0"/>
                  </a:moveTo>
                  <a:lnTo>
                    <a:pt x="0" y="429"/>
                  </a:lnTo>
                  <a:lnTo>
                    <a:pt x="1355" y="429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6"/>
            <p:cNvSpPr/>
            <p:nvPr/>
          </p:nvSpPr>
          <p:spPr>
            <a:xfrm>
              <a:off x="659318" y="1859433"/>
              <a:ext cx="73014" cy="22508"/>
            </a:xfrm>
            <a:custGeom>
              <a:avLst/>
              <a:gdLst/>
              <a:ahLst/>
              <a:cxnLst/>
              <a:rect l="l" t="t" r="r" b="b"/>
              <a:pathLst>
                <a:path w="1356" h="418" extrusionOk="0">
                  <a:moveTo>
                    <a:pt x="0" y="1"/>
                  </a:moveTo>
                  <a:lnTo>
                    <a:pt x="0" y="418"/>
                  </a:lnTo>
                  <a:lnTo>
                    <a:pt x="1355" y="418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6"/>
            <p:cNvSpPr/>
            <p:nvPr/>
          </p:nvSpPr>
          <p:spPr>
            <a:xfrm>
              <a:off x="835776" y="1859433"/>
              <a:ext cx="147858" cy="496528"/>
            </a:xfrm>
            <a:custGeom>
              <a:avLst/>
              <a:gdLst/>
              <a:ahLst/>
              <a:cxnLst/>
              <a:rect l="l" t="t" r="r" b="b"/>
              <a:pathLst>
                <a:path w="2746" h="9221" extrusionOk="0">
                  <a:moveTo>
                    <a:pt x="267" y="1"/>
                  </a:moveTo>
                  <a:lnTo>
                    <a:pt x="1" y="9220"/>
                  </a:lnTo>
                  <a:lnTo>
                    <a:pt x="2746" y="9220"/>
                  </a:lnTo>
                  <a:lnTo>
                    <a:pt x="24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6"/>
            <p:cNvSpPr/>
            <p:nvPr/>
          </p:nvSpPr>
          <p:spPr>
            <a:xfrm>
              <a:off x="835776" y="1843224"/>
              <a:ext cx="147858" cy="28755"/>
            </a:xfrm>
            <a:custGeom>
              <a:avLst/>
              <a:gdLst/>
              <a:ahLst/>
              <a:cxnLst/>
              <a:rect l="l" t="t" r="r" b="b"/>
              <a:pathLst>
                <a:path w="2746" h="534" extrusionOk="0">
                  <a:moveTo>
                    <a:pt x="1" y="1"/>
                  </a:moveTo>
                  <a:lnTo>
                    <a:pt x="1" y="534"/>
                  </a:lnTo>
                  <a:lnTo>
                    <a:pt x="2746" y="534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6"/>
            <p:cNvSpPr/>
            <p:nvPr/>
          </p:nvSpPr>
          <p:spPr>
            <a:xfrm>
              <a:off x="865715" y="1611837"/>
              <a:ext cx="88629" cy="231437"/>
            </a:xfrm>
            <a:custGeom>
              <a:avLst/>
              <a:gdLst/>
              <a:ahLst/>
              <a:cxnLst/>
              <a:rect l="l" t="t" r="r" b="b"/>
              <a:pathLst>
                <a:path w="1646" h="4298" extrusionOk="0">
                  <a:moveTo>
                    <a:pt x="1" y="1"/>
                  </a:moveTo>
                  <a:lnTo>
                    <a:pt x="1" y="4298"/>
                  </a:lnTo>
                  <a:lnTo>
                    <a:pt x="1645" y="4298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6"/>
            <p:cNvSpPr/>
            <p:nvPr/>
          </p:nvSpPr>
          <p:spPr>
            <a:xfrm>
              <a:off x="865715" y="1603114"/>
              <a:ext cx="88629" cy="28108"/>
            </a:xfrm>
            <a:custGeom>
              <a:avLst/>
              <a:gdLst/>
              <a:ahLst/>
              <a:cxnLst/>
              <a:rect l="l" t="t" r="r" b="b"/>
              <a:pathLst>
                <a:path w="1646" h="522" extrusionOk="0">
                  <a:moveTo>
                    <a:pt x="1" y="1"/>
                  </a:moveTo>
                  <a:lnTo>
                    <a:pt x="1" y="522"/>
                  </a:lnTo>
                  <a:lnTo>
                    <a:pt x="1645" y="522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6"/>
            <p:cNvSpPr/>
            <p:nvPr/>
          </p:nvSpPr>
          <p:spPr>
            <a:xfrm>
              <a:off x="865715" y="1676078"/>
              <a:ext cx="88629" cy="28162"/>
            </a:xfrm>
            <a:custGeom>
              <a:avLst/>
              <a:gdLst/>
              <a:ahLst/>
              <a:cxnLst/>
              <a:rect l="l" t="t" r="r" b="b"/>
              <a:pathLst>
                <a:path w="1646" h="523" extrusionOk="0">
                  <a:moveTo>
                    <a:pt x="1" y="1"/>
                  </a:moveTo>
                  <a:lnTo>
                    <a:pt x="1" y="522"/>
                  </a:lnTo>
                  <a:lnTo>
                    <a:pt x="1645" y="522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6"/>
            <p:cNvSpPr/>
            <p:nvPr/>
          </p:nvSpPr>
          <p:spPr>
            <a:xfrm>
              <a:off x="865715" y="1749043"/>
              <a:ext cx="88629" cy="27516"/>
            </a:xfrm>
            <a:custGeom>
              <a:avLst/>
              <a:gdLst/>
              <a:ahLst/>
              <a:cxnLst/>
              <a:rect l="l" t="t" r="r" b="b"/>
              <a:pathLst>
                <a:path w="1646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645" y="511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6" name="Google Shape;2176;p76"/>
          <p:cNvSpPr txBox="1">
            <a:spLocks noGrp="1"/>
          </p:cNvSpPr>
          <p:nvPr>
            <p:ph type="title"/>
          </p:nvPr>
        </p:nvSpPr>
        <p:spPr>
          <a:xfrm>
            <a:off x="795425" y="7468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THANKS FOR YOUR ATTENTION!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76"/>
          <p:cNvSpPr/>
          <p:nvPr/>
        </p:nvSpPr>
        <p:spPr>
          <a:xfrm>
            <a:off x="2099627" y="917223"/>
            <a:ext cx="19847" cy="13551"/>
          </a:xfrm>
          <a:custGeom>
            <a:avLst/>
            <a:gdLst/>
            <a:ahLst/>
            <a:cxnLst/>
            <a:rect l="l" t="t" r="r" b="b"/>
            <a:pathLst>
              <a:path w="290" h="198" extrusionOk="0">
                <a:moveTo>
                  <a:pt x="290" y="0"/>
                </a:moveTo>
                <a:cubicBezTo>
                  <a:pt x="174" y="23"/>
                  <a:pt x="70" y="93"/>
                  <a:pt x="0" y="197"/>
                </a:cubicBezTo>
                <a:cubicBezTo>
                  <a:pt x="105" y="139"/>
                  <a:pt x="197" y="70"/>
                  <a:pt x="290" y="0"/>
                </a:cubicBezTo>
                <a:close/>
              </a:path>
            </a:pathLst>
          </a:custGeom>
          <a:solidFill>
            <a:srgbClr val="D1D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76"/>
          <p:cNvSpPr/>
          <p:nvPr/>
        </p:nvSpPr>
        <p:spPr>
          <a:xfrm>
            <a:off x="1189694" y="627120"/>
            <a:ext cx="8007" cy="23063"/>
          </a:xfrm>
          <a:custGeom>
            <a:avLst/>
            <a:gdLst/>
            <a:ahLst/>
            <a:cxnLst/>
            <a:rect l="l" t="t" r="r" b="b"/>
            <a:pathLst>
              <a:path w="117" h="337" extrusionOk="0">
                <a:moveTo>
                  <a:pt x="116" y="0"/>
                </a:moveTo>
                <a:lnTo>
                  <a:pt x="116" y="0"/>
                </a:lnTo>
                <a:cubicBezTo>
                  <a:pt x="70" y="116"/>
                  <a:pt x="24" y="220"/>
                  <a:pt x="1" y="336"/>
                </a:cubicBezTo>
                <a:cubicBezTo>
                  <a:pt x="47" y="232"/>
                  <a:pt x="82" y="116"/>
                  <a:pt x="116" y="0"/>
                </a:cubicBezTo>
                <a:close/>
              </a:path>
            </a:pathLst>
          </a:custGeom>
          <a:solidFill>
            <a:srgbClr val="D1D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76"/>
          <p:cNvSpPr/>
          <p:nvPr/>
        </p:nvSpPr>
        <p:spPr>
          <a:xfrm>
            <a:off x="1410060" y="3089814"/>
            <a:ext cx="821" cy="2395"/>
          </a:xfrm>
          <a:custGeom>
            <a:avLst/>
            <a:gdLst/>
            <a:ahLst/>
            <a:cxnLst/>
            <a:rect l="l" t="t" r="r" b="b"/>
            <a:pathLst>
              <a:path w="12" h="35" extrusionOk="0">
                <a:moveTo>
                  <a:pt x="0" y="0"/>
                </a:moveTo>
                <a:lnTo>
                  <a:pt x="0" y="35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rgbClr val="ABC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0" name="Google Shape;2180;p76"/>
          <p:cNvGrpSpPr/>
          <p:nvPr/>
        </p:nvGrpSpPr>
        <p:grpSpPr>
          <a:xfrm>
            <a:off x="2533955" y="3898874"/>
            <a:ext cx="1230762" cy="1129283"/>
            <a:chOff x="2533955" y="3898874"/>
            <a:chExt cx="1230762" cy="1129283"/>
          </a:xfrm>
        </p:grpSpPr>
        <p:sp>
          <p:nvSpPr>
            <p:cNvPr id="2181" name="Google Shape;2181;p76"/>
            <p:cNvSpPr/>
            <p:nvPr/>
          </p:nvSpPr>
          <p:spPr>
            <a:xfrm>
              <a:off x="2854144" y="4511515"/>
              <a:ext cx="566799" cy="455999"/>
            </a:xfrm>
            <a:custGeom>
              <a:avLst/>
              <a:gdLst/>
              <a:ahLst/>
              <a:cxnLst/>
              <a:rect l="l" t="t" r="r" b="b"/>
              <a:pathLst>
                <a:path w="8282" h="6663" extrusionOk="0">
                  <a:moveTo>
                    <a:pt x="4291" y="1"/>
                  </a:moveTo>
                  <a:cubicBezTo>
                    <a:pt x="4004" y="1"/>
                    <a:pt x="3715" y="57"/>
                    <a:pt x="3452" y="165"/>
                  </a:cubicBezTo>
                  <a:cubicBezTo>
                    <a:pt x="2746" y="454"/>
                    <a:pt x="2202" y="1068"/>
                    <a:pt x="1819" y="1728"/>
                  </a:cubicBezTo>
                  <a:cubicBezTo>
                    <a:pt x="1969" y="1269"/>
                    <a:pt x="1507" y="780"/>
                    <a:pt x="1034" y="780"/>
                  </a:cubicBezTo>
                  <a:cubicBezTo>
                    <a:pt x="995" y="780"/>
                    <a:pt x="955" y="783"/>
                    <a:pt x="916" y="790"/>
                  </a:cubicBezTo>
                  <a:cubicBezTo>
                    <a:pt x="395" y="894"/>
                    <a:pt x="59" y="1427"/>
                    <a:pt x="24" y="1937"/>
                  </a:cubicBezTo>
                  <a:cubicBezTo>
                    <a:pt x="1" y="2458"/>
                    <a:pt x="209" y="2968"/>
                    <a:pt x="464" y="3419"/>
                  </a:cubicBezTo>
                  <a:cubicBezTo>
                    <a:pt x="823" y="4068"/>
                    <a:pt x="1263" y="4670"/>
                    <a:pt x="1785" y="5203"/>
                  </a:cubicBezTo>
                  <a:cubicBezTo>
                    <a:pt x="2364" y="5805"/>
                    <a:pt x="3047" y="6326"/>
                    <a:pt x="3846" y="6546"/>
                  </a:cubicBezTo>
                  <a:cubicBezTo>
                    <a:pt x="4108" y="6622"/>
                    <a:pt x="4384" y="6662"/>
                    <a:pt x="4659" y="6662"/>
                  </a:cubicBezTo>
                  <a:cubicBezTo>
                    <a:pt x="5152" y="6662"/>
                    <a:pt x="5641" y="6534"/>
                    <a:pt x="6042" y="6258"/>
                  </a:cubicBezTo>
                  <a:lnTo>
                    <a:pt x="6042" y="6258"/>
                  </a:lnTo>
                  <a:cubicBezTo>
                    <a:pt x="6493" y="6026"/>
                    <a:pt x="6867" y="5611"/>
                    <a:pt x="7205" y="5214"/>
                  </a:cubicBezTo>
                  <a:cubicBezTo>
                    <a:pt x="7726" y="4601"/>
                    <a:pt x="8282" y="3894"/>
                    <a:pt x="8201" y="3095"/>
                  </a:cubicBezTo>
                  <a:cubicBezTo>
                    <a:pt x="8112" y="2249"/>
                    <a:pt x="7413" y="1765"/>
                    <a:pt x="6709" y="1765"/>
                  </a:cubicBezTo>
                  <a:cubicBezTo>
                    <a:pt x="6400" y="1765"/>
                    <a:pt x="6090" y="1859"/>
                    <a:pt x="5830" y="2056"/>
                  </a:cubicBezTo>
                  <a:lnTo>
                    <a:pt x="5830" y="2056"/>
                  </a:lnTo>
                  <a:cubicBezTo>
                    <a:pt x="6052" y="1570"/>
                    <a:pt x="5960" y="914"/>
                    <a:pt x="5583" y="512"/>
                  </a:cubicBezTo>
                  <a:cubicBezTo>
                    <a:pt x="5256" y="163"/>
                    <a:pt x="4777" y="1"/>
                    <a:pt x="4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6"/>
            <p:cNvSpPr/>
            <p:nvPr/>
          </p:nvSpPr>
          <p:spPr>
            <a:xfrm>
              <a:off x="2894586" y="4193902"/>
              <a:ext cx="199085" cy="297293"/>
            </a:xfrm>
            <a:custGeom>
              <a:avLst/>
              <a:gdLst/>
              <a:ahLst/>
              <a:cxnLst/>
              <a:rect l="l" t="t" r="r" b="b"/>
              <a:pathLst>
                <a:path w="2909" h="4344" extrusionOk="0">
                  <a:moveTo>
                    <a:pt x="2016" y="0"/>
                  </a:moveTo>
                  <a:lnTo>
                    <a:pt x="1" y="1923"/>
                  </a:lnTo>
                  <a:cubicBezTo>
                    <a:pt x="175" y="2791"/>
                    <a:pt x="406" y="3475"/>
                    <a:pt x="580" y="4343"/>
                  </a:cubicBezTo>
                  <a:cubicBezTo>
                    <a:pt x="1333" y="3556"/>
                    <a:pt x="2155" y="3208"/>
                    <a:pt x="2908" y="2432"/>
                  </a:cubicBezTo>
                  <a:cubicBezTo>
                    <a:pt x="2584" y="1633"/>
                    <a:pt x="2352" y="811"/>
                    <a:pt x="20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6"/>
            <p:cNvSpPr/>
            <p:nvPr/>
          </p:nvSpPr>
          <p:spPr>
            <a:xfrm>
              <a:off x="2554244" y="4193916"/>
              <a:ext cx="211746" cy="252877"/>
            </a:xfrm>
            <a:custGeom>
              <a:avLst/>
              <a:gdLst/>
              <a:ahLst/>
              <a:cxnLst/>
              <a:rect l="l" t="t" r="r" b="b"/>
              <a:pathLst>
                <a:path w="3094" h="3695" extrusionOk="0">
                  <a:moveTo>
                    <a:pt x="1773" y="0"/>
                  </a:moveTo>
                  <a:cubicBezTo>
                    <a:pt x="1159" y="533"/>
                    <a:pt x="615" y="1112"/>
                    <a:pt x="1" y="1656"/>
                  </a:cubicBezTo>
                  <a:lnTo>
                    <a:pt x="1507" y="3695"/>
                  </a:lnTo>
                  <a:cubicBezTo>
                    <a:pt x="1981" y="3011"/>
                    <a:pt x="2618" y="2398"/>
                    <a:pt x="3093" y="1714"/>
                  </a:cubicBezTo>
                  <a:cubicBezTo>
                    <a:pt x="2642" y="1147"/>
                    <a:pt x="2225" y="556"/>
                    <a:pt x="1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6"/>
            <p:cNvSpPr/>
            <p:nvPr/>
          </p:nvSpPr>
          <p:spPr>
            <a:xfrm>
              <a:off x="2533955" y="3898874"/>
              <a:ext cx="205381" cy="143513"/>
            </a:xfrm>
            <a:custGeom>
              <a:avLst/>
              <a:gdLst/>
              <a:ahLst/>
              <a:cxnLst/>
              <a:rect l="l" t="t" r="r" b="b"/>
              <a:pathLst>
                <a:path w="3001" h="2097" extrusionOk="0">
                  <a:moveTo>
                    <a:pt x="2908" y="1"/>
                  </a:moveTo>
                  <a:cubicBezTo>
                    <a:pt x="2224" y="504"/>
                    <a:pt x="1444" y="710"/>
                    <a:pt x="606" y="710"/>
                  </a:cubicBezTo>
                  <a:cubicBezTo>
                    <a:pt x="479" y="710"/>
                    <a:pt x="350" y="705"/>
                    <a:pt x="221" y="696"/>
                  </a:cubicBezTo>
                  <a:lnTo>
                    <a:pt x="221" y="696"/>
                  </a:lnTo>
                  <a:cubicBezTo>
                    <a:pt x="279" y="1055"/>
                    <a:pt x="198" y="1425"/>
                    <a:pt x="1" y="1727"/>
                  </a:cubicBezTo>
                  <a:cubicBezTo>
                    <a:pt x="437" y="1978"/>
                    <a:pt x="942" y="2096"/>
                    <a:pt x="1450" y="2096"/>
                  </a:cubicBezTo>
                  <a:cubicBezTo>
                    <a:pt x="1927" y="2096"/>
                    <a:pt x="2407" y="1992"/>
                    <a:pt x="2838" y="1796"/>
                  </a:cubicBezTo>
                  <a:cubicBezTo>
                    <a:pt x="2896" y="1472"/>
                    <a:pt x="2827" y="1228"/>
                    <a:pt x="2885" y="927"/>
                  </a:cubicBezTo>
                  <a:cubicBezTo>
                    <a:pt x="2942" y="615"/>
                    <a:pt x="3000" y="302"/>
                    <a:pt x="2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6"/>
            <p:cNvSpPr/>
            <p:nvPr/>
          </p:nvSpPr>
          <p:spPr>
            <a:xfrm>
              <a:off x="3520532" y="4880127"/>
              <a:ext cx="244185" cy="148030"/>
            </a:xfrm>
            <a:custGeom>
              <a:avLst/>
              <a:gdLst/>
              <a:ahLst/>
              <a:cxnLst/>
              <a:rect l="l" t="t" r="r" b="b"/>
              <a:pathLst>
                <a:path w="3568" h="2163" extrusionOk="0">
                  <a:moveTo>
                    <a:pt x="1111" y="1"/>
                  </a:moveTo>
                  <a:cubicBezTo>
                    <a:pt x="677" y="1"/>
                    <a:pt x="206" y="166"/>
                    <a:pt x="82" y="567"/>
                  </a:cubicBezTo>
                  <a:cubicBezTo>
                    <a:pt x="1" y="845"/>
                    <a:pt x="105" y="1146"/>
                    <a:pt x="336" y="1320"/>
                  </a:cubicBezTo>
                  <a:cubicBezTo>
                    <a:pt x="568" y="1482"/>
                    <a:pt x="823" y="1598"/>
                    <a:pt x="1101" y="1656"/>
                  </a:cubicBezTo>
                  <a:cubicBezTo>
                    <a:pt x="1475" y="1776"/>
                    <a:pt x="2237" y="2163"/>
                    <a:pt x="2801" y="2163"/>
                  </a:cubicBezTo>
                  <a:cubicBezTo>
                    <a:pt x="3162" y="2163"/>
                    <a:pt x="3441" y="2005"/>
                    <a:pt x="3487" y="1517"/>
                  </a:cubicBezTo>
                  <a:cubicBezTo>
                    <a:pt x="3568" y="683"/>
                    <a:pt x="2004" y="115"/>
                    <a:pt x="1379" y="23"/>
                  </a:cubicBezTo>
                  <a:cubicBezTo>
                    <a:pt x="1293" y="8"/>
                    <a:pt x="1203" y="1"/>
                    <a:pt x="1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6" name="Google Shape;2186;p76"/>
          <p:cNvSpPr/>
          <p:nvPr/>
        </p:nvSpPr>
        <p:spPr>
          <a:xfrm>
            <a:off x="-1279750" y="2881583"/>
            <a:ext cx="4667848" cy="2552377"/>
          </a:xfrm>
          <a:custGeom>
            <a:avLst/>
            <a:gdLst/>
            <a:ahLst/>
            <a:cxnLst/>
            <a:rect l="l" t="t" r="r" b="b"/>
            <a:pathLst>
              <a:path w="68206" h="37295" extrusionOk="0">
                <a:moveTo>
                  <a:pt x="27287" y="1"/>
                </a:moveTo>
                <a:cubicBezTo>
                  <a:pt x="26174" y="1"/>
                  <a:pt x="25094" y="201"/>
                  <a:pt x="24113" y="650"/>
                </a:cubicBezTo>
                <a:cubicBezTo>
                  <a:pt x="22144" y="1553"/>
                  <a:pt x="21368" y="2932"/>
                  <a:pt x="20002" y="4599"/>
                </a:cubicBezTo>
                <a:cubicBezTo>
                  <a:pt x="11825" y="14525"/>
                  <a:pt x="8177" y="19494"/>
                  <a:pt x="0" y="29431"/>
                </a:cubicBezTo>
                <a:lnTo>
                  <a:pt x="0" y="37237"/>
                </a:lnTo>
                <a:lnTo>
                  <a:pt x="68205" y="37295"/>
                </a:lnTo>
                <a:cubicBezTo>
                  <a:pt x="61488" y="27694"/>
                  <a:pt x="49640" y="21752"/>
                  <a:pt x="42922" y="11618"/>
                </a:cubicBezTo>
                <a:cubicBezTo>
                  <a:pt x="40733" y="8317"/>
                  <a:pt x="38510" y="6001"/>
                  <a:pt x="35568" y="3349"/>
                </a:cubicBezTo>
                <a:cubicBezTo>
                  <a:pt x="33438" y="1421"/>
                  <a:pt x="30249" y="1"/>
                  <a:pt x="272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76"/>
          <p:cNvSpPr/>
          <p:nvPr/>
        </p:nvSpPr>
        <p:spPr>
          <a:xfrm>
            <a:off x="-1448425" y="3898875"/>
            <a:ext cx="4621858" cy="1314205"/>
          </a:xfrm>
          <a:custGeom>
            <a:avLst/>
            <a:gdLst/>
            <a:ahLst/>
            <a:cxnLst/>
            <a:rect l="l" t="t" r="r" b="b"/>
            <a:pathLst>
              <a:path w="67534" h="19203" extrusionOk="0">
                <a:moveTo>
                  <a:pt x="34554" y="1"/>
                </a:moveTo>
                <a:cubicBezTo>
                  <a:pt x="34121" y="1"/>
                  <a:pt x="33715" y="109"/>
                  <a:pt x="33390" y="377"/>
                </a:cubicBezTo>
                <a:cubicBezTo>
                  <a:pt x="30811" y="2584"/>
                  <a:pt x="28547" y="5621"/>
                  <a:pt x="25277" y="5621"/>
                </a:cubicBezTo>
                <a:cubicBezTo>
                  <a:pt x="24686" y="5621"/>
                  <a:pt x="24061" y="5521"/>
                  <a:pt x="23395" y="5300"/>
                </a:cubicBezTo>
                <a:cubicBezTo>
                  <a:pt x="21434" y="4606"/>
                  <a:pt x="19650" y="1790"/>
                  <a:pt x="17612" y="1790"/>
                </a:cubicBezTo>
                <a:cubicBezTo>
                  <a:pt x="17099" y="1790"/>
                  <a:pt x="16570" y="1969"/>
                  <a:pt x="16018" y="2404"/>
                </a:cubicBezTo>
                <a:cubicBezTo>
                  <a:pt x="13412" y="4582"/>
                  <a:pt x="12103" y="7906"/>
                  <a:pt x="8628" y="8925"/>
                </a:cubicBezTo>
                <a:cubicBezTo>
                  <a:pt x="6347" y="9469"/>
                  <a:pt x="4112" y="9678"/>
                  <a:pt x="1865" y="9863"/>
                </a:cubicBezTo>
                <a:cubicBezTo>
                  <a:pt x="1262" y="10593"/>
                  <a:pt x="649" y="11345"/>
                  <a:pt x="0" y="12133"/>
                </a:cubicBezTo>
                <a:lnTo>
                  <a:pt x="0" y="14194"/>
                </a:lnTo>
                <a:cubicBezTo>
                  <a:pt x="1089" y="14103"/>
                  <a:pt x="2167" y="14064"/>
                  <a:pt x="3239" y="14064"/>
                </a:cubicBezTo>
                <a:cubicBezTo>
                  <a:pt x="6783" y="14064"/>
                  <a:pt x="10259" y="14490"/>
                  <a:pt x="13852" y="14855"/>
                </a:cubicBezTo>
                <a:cubicBezTo>
                  <a:pt x="14966" y="15016"/>
                  <a:pt x="16100" y="15118"/>
                  <a:pt x="17225" y="15118"/>
                </a:cubicBezTo>
                <a:cubicBezTo>
                  <a:pt x="19167" y="15118"/>
                  <a:pt x="21083" y="14814"/>
                  <a:pt x="22828" y="13986"/>
                </a:cubicBezTo>
                <a:cubicBezTo>
                  <a:pt x="26165" y="12374"/>
                  <a:pt x="29508" y="10999"/>
                  <a:pt x="32967" y="10999"/>
                </a:cubicBezTo>
                <a:cubicBezTo>
                  <a:pt x="34155" y="10999"/>
                  <a:pt x="35356" y="11161"/>
                  <a:pt x="36575" y="11531"/>
                </a:cubicBezTo>
                <a:cubicBezTo>
                  <a:pt x="43675" y="13986"/>
                  <a:pt x="50335" y="16592"/>
                  <a:pt x="57863" y="18329"/>
                </a:cubicBezTo>
                <a:cubicBezTo>
                  <a:pt x="60169" y="18818"/>
                  <a:pt x="62686" y="19202"/>
                  <a:pt x="65151" y="19202"/>
                </a:cubicBezTo>
                <a:cubicBezTo>
                  <a:pt x="65954" y="19202"/>
                  <a:pt x="66751" y="19161"/>
                  <a:pt x="67534" y="19070"/>
                </a:cubicBezTo>
                <a:cubicBezTo>
                  <a:pt x="64210" y="14669"/>
                  <a:pt x="59843" y="11021"/>
                  <a:pt x="55477" y="7303"/>
                </a:cubicBezTo>
                <a:cubicBezTo>
                  <a:pt x="55118" y="7662"/>
                  <a:pt x="54701" y="7975"/>
                  <a:pt x="54238" y="8195"/>
                </a:cubicBezTo>
                <a:lnTo>
                  <a:pt x="52929" y="8635"/>
                </a:lnTo>
                <a:cubicBezTo>
                  <a:pt x="52599" y="8705"/>
                  <a:pt x="52260" y="8739"/>
                  <a:pt x="51920" y="8739"/>
                </a:cubicBezTo>
                <a:cubicBezTo>
                  <a:pt x="51580" y="8739"/>
                  <a:pt x="51238" y="8705"/>
                  <a:pt x="50902" y="8635"/>
                </a:cubicBezTo>
                <a:cubicBezTo>
                  <a:pt x="45401" y="7187"/>
                  <a:pt x="41498" y="3423"/>
                  <a:pt x="36714" y="667"/>
                </a:cubicBezTo>
                <a:cubicBezTo>
                  <a:pt x="36083" y="304"/>
                  <a:pt x="35280" y="1"/>
                  <a:pt x="345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76"/>
          <p:cNvSpPr/>
          <p:nvPr/>
        </p:nvSpPr>
        <p:spPr>
          <a:xfrm rot="2051954">
            <a:off x="1000106" y="19378"/>
            <a:ext cx="902949" cy="1771165"/>
          </a:xfrm>
          <a:custGeom>
            <a:avLst/>
            <a:gdLst/>
            <a:ahLst/>
            <a:cxnLst/>
            <a:rect l="l" t="t" r="r" b="b"/>
            <a:pathLst>
              <a:path w="49036" h="125599" extrusionOk="0">
                <a:moveTo>
                  <a:pt x="18314" y="0"/>
                </a:moveTo>
                <a:cubicBezTo>
                  <a:pt x="16921" y="0"/>
                  <a:pt x="15545" y="200"/>
                  <a:pt x="14244" y="701"/>
                </a:cubicBezTo>
                <a:cubicBezTo>
                  <a:pt x="10408" y="2202"/>
                  <a:pt x="8140" y="6138"/>
                  <a:pt x="6505" y="9907"/>
                </a:cubicBezTo>
                <a:cubicBezTo>
                  <a:pt x="1402" y="21716"/>
                  <a:pt x="1" y="36093"/>
                  <a:pt x="6972" y="46901"/>
                </a:cubicBezTo>
                <a:cubicBezTo>
                  <a:pt x="9641" y="51037"/>
                  <a:pt x="13510" y="54706"/>
                  <a:pt x="14077" y="59576"/>
                </a:cubicBezTo>
                <a:cubicBezTo>
                  <a:pt x="14644" y="64180"/>
                  <a:pt x="12143" y="68683"/>
                  <a:pt x="12676" y="73253"/>
                </a:cubicBezTo>
                <a:cubicBezTo>
                  <a:pt x="13410" y="79390"/>
                  <a:pt x="19348" y="83593"/>
                  <a:pt x="21382" y="89398"/>
                </a:cubicBezTo>
                <a:cubicBezTo>
                  <a:pt x="22216" y="91699"/>
                  <a:pt x="22383" y="94234"/>
                  <a:pt x="21916" y="96603"/>
                </a:cubicBezTo>
                <a:cubicBezTo>
                  <a:pt x="21182" y="100372"/>
                  <a:pt x="18914" y="103474"/>
                  <a:pt x="17913" y="107110"/>
                </a:cubicBezTo>
                <a:cubicBezTo>
                  <a:pt x="16312" y="112948"/>
                  <a:pt x="18180" y="118418"/>
                  <a:pt x="20749" y="123622"/>
                </a:cubicBezTo>
                <a:cubicBezTo>
                  <a:pt x="21082" y="124289"/>
                  <a:pt x="21483" y="124990"/>
                  <a:pt x="22083" y="125423"/>
                </a:cubicBezTo>
                <a:cubicBezTo>
                  <a:pt x="22221" y="125534"/>
                  <a:pt x="22405" y="125599"/>
                  <a:pt x="22559" y="125599"/>
                </a:cubicBezTo>
                <a:cubicBezTo>
                  <a:pt x="22591" y="125599"/>
                  <a:pt x="22621" y="125596"/>
                  <a:pt x="22650" y="125590"/>
                </a:cubicBezTo>
                <a:cubicBezTo>
                  <a:pt x="23017" y="125557"/>
                  <a:pt x="23217" y="125090"/>
                  <a:pt x="23317" y="124656"/>
                </a:cubicBezTo>
                <a:cubicBezTo>
                  <a:pt x="23484" y="123555"/>
                  <a:pt x="23084" y="122488"/>
                  <a:pt x="22984" y="121387"/>
                </a:cubicBezTo>
                <a:cubicBezTo>
                  <a:pt x="22850" y="120253"/>
                  <a:pt x="22884" y="119119"/>
                  <a:pt x="23050" y="117985"/>
                </a:cubicBezTo>
                <a:cubicBezTo>
                  <a:pt x="23717" y="113782"/>
                  <a:pt x="26653" y="110946"/>
                  <a:pt x="28654" y="107310"/>
                </a:cubicBezTo>
                <a:cubicBezTo>
                  <a:pt x="30989" y="103107"/>
                  <a:pt x="31723" y="98037"/>
                  <a:pt x="30656" y="93367"/>
                </a:cubicBezTo>
                <a:cubicBezTo>
                  <a:pt x="29555" y="88630"/>
                  <a:pt x="26753" y="84194"/>
                  <a:pt x="27220" y="79390"/>
                </a:cubicBezTo>
                <a:cubicBezTo>
                  <a:pt x="27654" y="75087"/>
                  <a:pt x="30589" y="71418"/>
                  <a:pt x="31356" y="67115"/>
                </a:cubicBezTo>
                <a:cubicBezTo>
                  <a:pt x="31890" y="64046"/>
                  <a:pt x="31189" y="60877"/>
                  <a:pt x="31323" y="57708"/>
                </a:cubicBezTo>
                <a:cubicBezTo>
                  <a:pt x="31523" y="51604"/>
                  <a:pt x="34759" y="46033"/>
                  <a:pt x="38561" y="41263"/>
                </a:cubicBezTo>
                <a:cubicBezTo>
                  <a:pt x="41697" y="37360"/>
                  <a:pt x="45366" y="33691"/>
                  <a:pt x="47101" y="29021"/>
                </a:cubicBezTo>
                <a:cubicBezTo>
                  <a:pt x="49036" y="24218"/>
                  <a:pt x="48502" y="18514"/>
                  <a:pt x="45533" y="14311"/>
                </a:cubicBezTo>
                <a:cubicBezTo>
                  <a:pt x="44265" y="12509"/>
                  <a:pt x="42664" y="11008"/>
                  <a:pt x="40996" y="9674"/>
                </a:cubicBezTo>
                <a:cubicBezTo>
                  <a:pt x="35593" y="5304"/>
                  <a:pt x="29255" y="1902"/>
                  <a:pt x="22483" y="501"/>
                </a:cubicBezTo>
                <a:cubicBezTo>
                  <a:pt x="21116" y="200"/>
                  <a:pt x="19706" y="0"/>
                  <a:pt x="18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76"/>
          <p:cNvSpPr txBox="1"/>
          <p:nvPr/>
        </p:nvSpPr>
        <p:spPr>
          <a:xfrm>
            <a:off x="4130650" y="2589375"/>
            <a:ext cx="50289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If you want to check our work go to: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Hasta la VIZta project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57"/>
          <p:cNvSpPr txBox="1">
            <a:spLocks noGrp="1"/>
          </p:cNvSpPr>
          <p:nvPr>
            <p:ph type="title" idx="2"/>
          </p:nvPr>
        </p:nvSpPr>
        <p:spPr>
          <a:xfrm flipH="1">
            <a:off x="1981224" y="2338500"/>
            <a:ext cx="11067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91" name="Google Shape;1491;p57"/>
          <p:cNvSpPr txBox="1">
            <a:spLocks noGrp="1"/>
          </p:cNvSpPr>
          <p:nvPr>
            <p:ph type="title"/>
          </p:nvPr>
        </p:nvSpPr>
        <p:spPr>
          <a:xfrm flipH="1">
            <a:off x="425750" y="1167275"/>
            <a:ext cx="51663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57"/>
          <p:cNvSpPr/>
          <p:nvPr/>
        </p:nvSpPr>
        <p:spPr>
          <a:xfrm>
            <a:off x="4738229" y="4020821"/>
            <a:ext cx="703726" cy="679306"/>
          </a:xfrm>
          <a:custGeom>
            <a:avLst/>
            <a:gdLst/>
            <a:ahLst/>
            <a:cxnLst/>
            <a:rect l="l" t="t" r="r" b="b"/>
            <a:pathLst>
              <a:path w="33659" h="32491" extrusionOk="0">
                <a:moveTo>
                  <a:pt x="5071" y="1"/>
                </a:moveTo>
                <a:lnTo>
                  <a:pt x="5071" y="15279"/>
                </a:lnTo>
                <a:lnTo>
                  <a:pt x="1" y="15279"/>
                </a:lnTo>
                <a:lnTo>
                  <a:pt x="1" y="25152"/>
                </a:lnTo>
                <a:lnTo>
                  <a:pt x="29021" y="32491"/>
                </a:lnTo>
                <a:lnTo>
                  <a:pt x="29021" y="28688"/>
                </a:lnTo>
                <a:lnTo>
                  <a:pt x="29655" y="28688"/>
                </a:lnTo>
                <a:cubicBezTo>
                  <a:pt x="30823" y="28688"/>
                  <a:pt x="31723" y="29622"/>
                  <a:pt x="31723" y="30790"/>
                </a:cubicBezTo>
                <a:lnTo>
                  <a:pt x="31723" y="32491"/>
                </a:lnTo>
                <a:lnTo>
                  <a:pt x="33658" y="32491"/>
                </a:lnTo>
                <a:lnTo>
                  <a:pt x="33658" y="30790"/>
                </a:lnTo>
                <a:cubicBezTo>
                  <a:pt x="33658" y="28588"/>
                  <a:pt x="31857" y="26787"/>
                  <a:pt x="29655" y="26787"/>
                </a:cubicBezTo>
                <a:lnTo>
                  <a:pt x="29021" y="26787"/>
                </a:lnTo>
                <a:lnTo>
                  <a:pt x="29021" y="15279"/>
                </a:lnTo>
                <a:lnTo>
                  <a:pt x="9341" y="15279"/>
                </a:lnTo>
                <a:lnTo>
                  <a:pt x="9341" y="1"/>
                </a:lnTo>
                <a:lnTo>
                  <a:pt x="7706" y="1"/>
                </a:lnTo>
                <a:lnTo>
                  <a:pt x="7706" y="15279"/>
                </a:lnTo>
                <a:lnTo>
                  <a:pt x="6706" y="15279"/>
                </a:lnTo>
                <a:lnTo>
                  <a:pt x="670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57"/>
          <p:cNvSpPr/>
          <p:nvPr/>
        </p:nvSpPr>
        <p:spPr>
          <a:xfrm>
            <a:off x="7275936" y="4242436"/>
            <a:ext cx="570524" cy="422645"/>
          </a:xfrm>
          <a:custGeom>
            <a:avLst/>
            <a:gdLst/>
            <a:ahLst/>
            <a:cxnLst/>
            <a:rect l="l" t="t" r="r" b="b"/>
            <a:pathLst>
              <a:path w="27288" h="20215" extrusionOk="0">
                <a:moveTo>
                  <a:pt x="4604" y="0"/>
                </a:moveTo>
                <a:lnTo>
                  <a:pt x="4604" y="901"/>
                </a:lnTo>
                <a:lnTo>
                  <a:pt x="3637" y="901"/>
                </a:lnTo>
                <a:lnTo>
                  <a:pt x="3637" y="6905"/>
                </a:lnTo>
                <a:lnTo>
                  <a:pt x="1" y="6905"/>
                </a:lnTo>
                <a:lnTo>
                  <a:pt x="1" y="20215"/>
                </a:lnTo>
                <a:lnTo>
                  <a:pt x="27287" y="20215"/>
                </a:lnTo>
                <a:lnTo>
                  <a:pt x="27287" y="6905"/>
                </a:lnTo>
                <a:lnTo>
                  <a:pt x="26053" y="6905"/>
                </a:lnTo>
                <a:lnTo>
                  <a:pt x="26053" y="6004"/>
                </a:lnTo>
                <a:lnTo>
                  <a:pt x="20882" y="6004"/>
                </a:lnTo>
                <a:lnTo>
                  <a:pt x="20882" y="6905"/>
                </a:lnTo>
                <a:lnTo>
                  <a:pt x="18447" y="6905"/>
                </a:lnTo>
                <a:lnTo>
                  <a:pt x="18447" y="901"/>
                </a:lnTo>
                <a:lnTo>
                  <a:pt x="17447" y="901"/>
                </a:lnTo>
                <a:lnTo>
                  <a:pt x="17447" y="0"/>
                </a:lnTo>
                <a:lnTo>
                  <a:pt x="12643" y="0"/>
                </a:lnTo>
                <a:lnTo>
                  <a:pt x="12643" y="901"/>
                </a:lnTo>
                <a:lnTo>
                  <a:pt x="11643" y="901"/>
                </a:lnTo>
                <a:lnTo>
                  <a:pt x="11643" y="6905"/>
                </a:lnTo>
                <a:lnTo>
                  <a:pt x="10375" y="6905"/>
                </a:lnTo>
                <a:lnTo>
                  <a:pt x="10375" y="901"/>
                </a:lnTo>
                <a:lnTo>
                  <a:pt x="9441" y="901"/>
                </a:lnTo>
                <a:lnTo>
                  <a:pt x="94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57"/>
          <p:cNvSpPr/>
          <p:nvPr/>
        </p:nvSpPr>
        <p:spPr>
          <a:xfrm>
            <a:off x="5492120" y="4145483"/>
            <a:ext cx="933164" cy="585849"/>
          </a:xfrm>
          <a:custGeom>
            <a:avLst/>
            <a:gdLst/>
            <a:ahLst/>
            <a:cxnLst/>
            <a:rect l="l" t="t" r="r" b="b"/>
            <a:pathLst>
              <a:path w="44633" h="28021" extrusionOk="0">
                <a:moveTo>
                  <a:pt x="21650" y="0"/>
                </a:moveTo>
                <a:lnTo>
                  <a:pt x="1" y="7406"/>
                </a:lnTo>
                <a:lnTo>
                  <a:pt x="1" y="28021"/>
                </a:lnTo>
                <a:lnTo>
                  <a:pt x="43265" y="15512"/>
                </a:lnTo>
                <a:lnTo>
                  <a:pt x="44633" y="7906"/>
                </a:lnTo>
                <a:lnTo>
                  <a:pt x="216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57"/>
          <p:cNvSpPr/>
          <p:nvPr/>
        </p:nvSpPr>
        <p:spPr>
          <a:xfrm>
            <a:off x="7924260" y="4167103"/>
            <a:ext cx="569813" cy="463812"/>
          </a:xfrm>
          <a:custGeom>
            <a:avLst/>
            <a:gdLst/>
            <a:ahLst/>
            <a:cxnLst/>
            <a:rect l="l" t="t" r="r" b="b"/>
            <a:pathLst>
              <a:path w="27254" h="22184" extrusionOk="0">
                <a:moveTo>
                  <a:pt x="1" y="1"/>
                </a:moveTo>
                <a:lnTo>
                  <a:pt x="234" y="22183"/>
                </a:lnTo>
                <a:lnTo>
                  <a:pt x="27253" y="22183"/>
                </a:lnTo>
                <a:lnTo>
                  <a:pt x="27253" y="9307"/>
                </a:lnTo>
                <a:lnTo>
                  <a:pt x="17980" y="1"/>
                </a:lnTo>
                <a:lnTo>
                  <a:pt x="18080" y="9040"/>
                </a:lnTo>
                <a:lnTo>
                  <a:pt x="9007" y="1"/>
                </a:lnTo>
                <a:lnTo>
                  <a:pt x="9107" y="9107"/>
                </a:lnTo>
                <a:lnTo>
                  <a:pt x="9107" y="910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57"/>
          <p:cNvSpPr/>
          <p:nvPr/>
        </p:nvSpPr>
        <p:spPr>
          <a:xfrm>
            <a:off x="6581473" y="3827626"/>
            <a:ext cx="972220" cy="822982"/>
          </a:xfrm>
          <a:custGeom>
            <a:avLst/>
            <a:gdLst/>
            <a:ahLst/>
            <a:cxnLst/>
            <a:rect l="l" t="t" r="r" b="b"/>
            <a:pathLst>
              <a:path w="46501" h="39363" extrusionOk="0">
                <a:moveTo>
                  <a:pt x="18013" y="1"/>
                </a:moveTo>
                <a:lnTo>
                  <a:pt x="18013" y="16146"/>
                </a:lnTo>
                <a:lnTo>
                  <a:pt x="15678" y="16146"/>
                </a:lnTo>
                <a:lnTo>
                  <a:pt x="15678" y="23585"/>
                </a:lnTo>
                <a:lnTo>
                  <a:pt x="1" y="23585"/>
                </a:lnTo>
                <a:lnTo>
                  <a:pt x="1" y="34926"/>
                </a:lnTo>
                <a:lnTo>
                  <a:pt x="46500" y="39362"/>
                </a:lnTo>
                <a:lnTo>
                  <a:pt x="46500" y="29656"/>
                </a:lnTo>
                <a:lnTo>
                  <a:pt x="31356" y="29656"/>
                </a:lnTo>
                <a:lnTo>
                  <a:pt x="31356" y="16146"/>
                </a:lnTo>
                <a:lnTo>
                  <a:pt x="21649" y="16146"/>
                </a:lnTo>
                <a:lnTo>
                  <a:pt x="216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7"/>
          <p:cNvSpPr/>
          <p:nvPr/>
        </p:nvSpPr>
        <p:spPr>
          <a:xfrm>
            <a:off x="5663695" y="4086207"/>
            <a:ext cx="182752" cy="209242"/>
          </a:xfrm>
          <a:custGeom>
            <a:avLst/>
            <a:gdLst/>
            <a:ahLst/>
            <a:cxnLst/>
            <a:rect l="l" t="t" r="r" b="b"/>
            <a:pathLst>
              <a:path w="8741" h="10008" extrusionOk="0">
                <a:moveTo>
                  <a:pt x="1302" y="0"/>
                </a:moveTo>
                <a:lnTo>
                  <a:pt x="1" y="10007"/>
                </a:lnTo>
                <a:lnTo>
                  <a:pt x="8740" y="10007"/>
                </a:lnTo>
                <a:lnTo>
                  <a:pt x="7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7"/>
          <p:cNvSpPr/>
          <p:nvPr/>
        </p:nvSpPr>
        <p:spPr>
          <a:xfrm>
            <a:off x="7063536" y="4282690"/>
            <a:ext cx="670943" cy="497975"/>
          </a:xfrm>
          <a:custGeom>
            <a:avLst/>
            <a:gdLst/>
            <a:ahLst/>
            <a:cxnLst/>
            <a:rect l="l" t="t" r="r" b="b"/>
            <a:pathLst>
              <a:path w="32091" h="23818" extrusionOk="0">
                <a:moveTo>
                  <a:pt x="5405" y="0"/>
                </a:moveTo>
                <a:lnTo>
                  <a:pt x="5405" y="1101"/>
                </a:lnTo>
                <a:lnTo>
                  <a:pt x="4204" y="1101"/>
                </a:lnTo>
                <a:lnTo>
                  <a:pt x="4204" y="8140"/>
                </a:lnTo>
                <a:lnTo>
                  <a:pt x="1" y="8140"/>
                </a:lnTo>
                <a:lnTo>
                  <a:pt x="1" y="23817"/>
                </a:lnTo>
                <a:lnTo>
                  <a:pt x="32090" y="23817"/>
                </a:lnTo>
                <a:lnTo>
                  <a:pt x="32090" y="8140"/>
                </a:lnTo>
                <a:lnTo>
                  <a:pt x="30656" y="8140"/>
                </a:lnTo>
                <a:lnTo>
                  <a:pt x="30656" y="7039"/>
                </a:lnTo>
                <a:lnTo>
                  <a:pt x="24585" y="7039"/>
                </a:lnTo>
                <a:lnTo>
                  <a:pt x="24585" y="8140"/>
                </a:lnTo>
                <a:lnTo>
                  <a:pt x="21650" y="8140"/>
                </a:lnTo>
                <a:lnTo>
                  <a:pt x="21650" y="1101"/>
                </a:lnTo>
                <a:lnTo>
                  <a:pt x="20482" y="1101"/>
                </a:lnTo>
                <a:lnTo>
                  <a:pt x="20482" y="0"/>
                </a:lnTo>
                <a:lnTo>
                  <a:pt x="14811" y="0"/>
                </a:lnTo>
                <a:lnTo>
                  <a:pt x="14811" y="1101"/>
                </a:lnTo>
                <a:lnTo>
                  <a:pt x="13677" y="1101"/>
                </a:lnTo>
                <a:lnTo>
                  <a:pt x="13677" y="8140"/>
                </a:lnTo>
                <a:lnTo>
                  <a:pt x="12176" y="8140"/>
                </a:lnTo>
                <a:lnTo>
                  <a:pt x="12176" y="1101"/>
                </a:lnTo>
                <a:lnTo>
                  <a:pt x="11075" y="1101"/>
                </a:lnTo>
                <a:lnTo>
                  <a:pt x="110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9" name="Google Shape;1499;p57"/>
          <p:cNvSpPr/>
          <p:nvPr/>
        </p:nvSpPr>
        <p:spPr>
          <a:xfrm>
            <a:off x="7780293" y="4388006"/>
            <a:ext cx="791600" cy="392664"/>
          </a:xfrm>
          <a:custGeom>
            <a:avLst/>
            <a:gdLst/>
            <a:ahLst/>
            <a:cxnLst/>
            <a:rect l="l" t="t" r="r" b="b"/>
            <a:pathLst>
              <a:path w="37862" h="18781" extrusionOk="0">
                <a:moveTo>
                  <a:pt x="18914" y="0"/>
                </a:moveTo>
                <a:lnTo>
                  <a:pt x="1" y="6505"/>
                </a:lnTo>
                <a:lnTo>
                  <a:pt x="1" y="18780"/>
                </a:lnTo>
                <a:lnTo>
                  <a:pt x="37861" y="18780"/>
                </a:lnTo>
                <a:lnTo>
                  <a:pt x="37861" y="6505"/>
                </a:lnTo>
                <a:lnTo>
                  <a:pt x="189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7"/>
          <p:cNvSpPr/>
          <p:nvPr/>
        </p:nvSpPr>
        <p:spPr>
          <a:xfrm>
            <a:off x="5700934" y="4316165"/>
            <a:ext cx="569792" cy="464502"/>
          </a:xfrm>
          <a:custGeom>
            <a:avLst/>
            <a:gdLst/>
            <a:ahLst/>
            <a:cxnLst/>
            <a:rect l="l" t="t" r="r" b="b"/>
            <a:pathLst>
              <a:path w="27253" h="22217" extrusionOk="0">
                <a:moveTo>
                  <a:pt x="9007" y="1"/>
                </a:moveTo>
                <a:lnTo>
                  <a:pt x="9073" y="9074"/>
                </a:lnTo>
                <a:lnTo>
                  <a:pt x="0" y="1"/>
                </a:lnTo>
                <a:lnTo>
                  <a:pt x="0" y="1"/>
                </a:lnTo>
                <a:lnTo>
                  <a:pt x="234" y="22216"/>
                </a:lnTo>
                <a:lnTo>
                  <a:pt x="27253" y="22216"/>
                </a:lnTo>
                <a:lnTo>
                  <a:pt x="27253" y="9274"/>
                </a:lnTo>
                <a:lnTo>
                  <a:pt x="17980" y="1"/>
                </a:lnTo>
                <a:lnTo>
                  <a:pt x="18046" y="9040"/>
                </a:lnTo>
                <a:lnTo>
                  <a:pt x="90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1" name="Google Shape;1501;p57"/>
          <p:cNvSpPr/>
          <p:nvPr/>
        </p:nvSpPr>
        <p:spPr>
          <a:xfrm>
            <a:off x="4689914" y="3927684"/>
            <a:ext cx="971530" cy="852963"/>
          </a:xfrm>
          <a:custGeom>
            <a:avLst/>
            <a:gdLst/>
            <a:ahLst/>
            <a:cxnLst/>
            <a:rect l="l" t="t" r="r" b="b"/>
            <a:pathLst>
              <a:path w="46468" h="40797" extrusionOk="0">
                <a:moveTo>
                  <a:pt x="18014" y="1"/>
                </a:moveTo>
                <a:lnTo>
                  <a:pt x="18014" y="16145"/>
                </a:lnTo>
                <a:lnTo>
                  <a:pt x="15679" y="16145"/>
                </a:lnTo>
                <a:lnTo>
                  <a:pt x="15679" y="23617"/>
                </a:lnTo>
                <a:lnTo>
                  <a:pt x="1" y="23617"/>
                </a:lnTo>
                <a:lnTo>
                  <a:pt x="1" y="40796"/>
                </a:lnTo>
                <a:lnTo>
                  <a:pt x="46467" y="40796"/>
                </a:lnTo>
                <a:lnTo>
                  <a:pt x="46467" y="29655"/>
                </a:lnTo>
                <a:lnTo>
                  <a:pt x="31356" y="29655"/>
                </a:lnTo>
                <a:lnTo>
                  <a:pt x="31356" y="16145"/>
                </a:lnTo>
                <a:lnTo>
                  <a:pt x="21649" y="16145"/>
                </a:lnTo>
                <a:lnTo>
                  <a:pt x="216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2" name="Google Shape;1502;p57"/>
          <p:cNvSpPr/>
          <p:nvPr/>
        </p:nvSpPr>
        <p:spPr>
          <a:xfrm>
            <a:off x="6206409" y="1251914"/>
            <a:ext cx="868999" cy="2895542"/>
          </a:xfrm>
          <a:custGeom>
            <a:avLst/>
            <a:gdLst/>
            <a:ahLst/>
            <a:cxnLst/>
            <a:rect l="l" t="t" r="r" b="b"/>
            <a:pathLst>
              <a:path w="41564" h="138493" extrusionOk="0">
                <a:moveTo>
                  <a:pt x="31818" y="0"/>
                </a:moveTo>
                <a:cubicBezTo>
                  <a:pt x="31709" y="0"/>
                  <a:pt x="31599" y="2"/>
                  <a:pt x="31490" y="6"/>
                </a:cubicBezTo>
                <a:cubicBezTo>
                  <a:pt x="27954" y="140"/>
                  <a:pt x="24551" y="2508"/>
                  <a:pt x="23217" y="5777"/>
                </a:cubicBezTo>
                <a:cubicBezTo>
                  <a:pt x="22683" y="7111"/>
                  <a:pt x="22450" y="8512"/>
                  <a:pt x="22183" y="9980"/>
                </a:cubicBezTo>
                <a:cubicBezTo>
                  <a:pt x="20815" y="18119"/>
                  <a:pt x="18881" y="26125"/>
                  <a:pt x="16479" y="33997"/>
                </a:cubicBezTo>
                <a:cubicBezTo>
                  <a:pt x="16012" y="35532"/>
                  <a:pt x="15511" y="37066"/>
                  <a:pt x="14444" y="38300"/>
                </a:cubicBezTo>
                <a:cubicBezTo>
                  <a:pt x="13310" y="39535"/>
                  <a:pt x="11675" y="40202"/>
                  <a:pt x="10208" y="41102"/>
                </a:cubicBezTo>
                <a:cubicBezTo>
                  <a:pt x="8707" y="42070"/>
                  <a:pt x="7439" y="43337"/>
                  <a:pt x="6472" y="44805"/>
                </a:cubicBezTo>
                <a:cubicBezTo>
                  <a:pt x="6338" y="44872"/>
                  <a:pt x="6171" y="45005"/>
                  <a:pt x="6038" y="45072"/>
                </a:cubicBezTo>
                <a:cubicBezTo>
                  <a:pt x="3003" y="47374"/>
                  <a:pt x="768" y="50776"/>
                  <a:pt x="367" y="54579"/>
                </a:cubicBezTo>
                <a:cubicBezTo>
                  <a:pt x="0" y="58215"/>
                  <a:pt x="1268" y="61851"/>
                  <a:pt x="2969" y="65086"/>
                </a:cubicBezTo>
                <a:cubicBezTo>
                  <a:pt x="5137" y="69256"/>
                  <a:pt x="7372" y="73559"/>
                  <a:pt x="9174" y="77996"/>
                </a:cubicBezTo>
                <a:cubicBezTo>
                  <a:pt x="11008" y="82399"/>
                  <a:pt x="13043" y="87269"/>
                  <a:pt x="11942" y="92172"/>
                </a:cubicBezTo>
                <a:cubicBezTo>
                  <a:pt x="11175" y="95508"/>
                  <a:pt x="8940" y="98410"/>
                  <a:pt x="8640" y="101779"/>
                </a:cubicBezTo>
                <a:cubicBezTo>
                  <a:pt x="8273" y="106216"/>
                  <a:pt x="11275" y="110252"/>
                  <a:pt x="11475" y="114655"/>
                </a:cubicBezTo>
                <a:cubicBezTo>
                  <a:pt x="11609" y="117591"/>
                  <a:pt x="10508" y="120393"/>
                  <a:pt x="9674" y="123161"/>
                </a:cubicBezTo>
                <a:cubicBezTo>
                  <a:pt x="9040" y="125229"/>
                  <a:pt x="8673" y="127398"/>
                  <a:pt x="8973" y="129566"/>
                </a:cubicBezTo>
                <a:cubicBezTo>
                  <a:pt x="9307" y="132201"/>
                  <a:pt x="10775" y="134503"/>
                  <a:pt x="10808" y="137205"/>
                </a:cubicBezTo>
                <a:cubicBezTo>
                  <a:pt x="10808" y="137538"/>
                  <a:pt x="10808" y="137872"/>
                  <a:pt x="10975" y="138139"/>
                </a:cubicBezTo>
                <a:cubicBezTo>
                  <a:pt x="11091" y="138348"/>
                  <a:pt x="11322" y="138493"/>
                  <a:pt x="11541" y="138493"/>
                </a:cubicBezTo>
                <a:cubicBezTo>
                  <a:pt x="11636" y="138493"/>
                  <a:pt x="11728" y="138466"/>
                  <a:pt x="11809" y="138405"/>
                </a:cubicBezTo>
                <a:cubicBezTo>
                  <a:pt x="12009" y="138239"/>
                  <a:pt x="12042" y="137938"/>
                  <a:pt x="12042" y="137705"/>
                </a:cubicBezTo>
                <a:cubicBezTo>
                  <a:pt x="12042" y="136404"/>
                  <a:pt x="11775" y="134870"/>
                  <a:pt x="12109" y="133569"/>
                </a:cubicBezTo>
                <a:cubicBezTo>
                  <a:pt x="12142" y="133435"/>
                  <a:pt x="12176" y="133302"/>
                  <a:pt x="12276" y="133202"/>
                </a:cubicBezTo>
                <a:cubicBezTo>
                  <a:pt x="12421" y="133038"/>
                  <a:pt x="12574" y="132971"/>
                  <a:pt x="12725" y="132971"/>
                </a:cubicBezTo>
                <a:cubicBezTo>
                  <a:pt x="13096" y="132971"/>
                  <a:pt x="13454" y="133370"/>
                  <a:pt x="13643" y="133702"/>
                </a:cubicBezTo>
                <a:cubicBezTo>
                  <a:pt x="14010" y="134436"/>
                  <a:pt x="13543" y="135303"/>
                  <a:pt x="13443" y="136070"/>
                </a:cubicBezTo>
                <a:cubicBezTo>
                  <a:pt x="13310" y="136704"/>
                  <a:pt x="13277" y="137638"/>
                  <a:pt x="13810" y="138139"/>
                </a:cubicBezTo>
                <a:cubicBezTo>
                  <a:pt x="13907" y="138226"/>
                  <a:pt x="13997" y="138265"/>
                  <a:pt x="14080" y="138265"/>
                </a:cubicBezTo>
                <a:cubicBezTo>
                  <a:pt x="14629" y="138265"/>
                  <a:pt x="14895" y="136585"/>
                  <a:pt x="15011" y="136237"/>
                </a:cubicBezTo>
                <a:cubicBezTo>
                  <a:pt x="15345" y="135070"/>
                  <a:pt x="15712" y="133936"/>
                  <a:pt x="15812" y="132735"/>
                </a:cubicBezTo>
                <a:cubicBezTo>
                  <a:pt x="15845" y="131901"/>
                  <a:pt x="15945" y="131067"/>
                  <a:pt x="15978" y="130233"/>
                </a:cubicBezTo>
                <a:cubicBezTo>
                  <a:pt x="16012" y="129799"/>
                  <a:pt x="16012" y="129366"/>
                  <a:pt x="16045" y="128965"/>
                </a:cubicBezTo>
                <a:cubicBezTo>
                  <a:pt x="16145" y="128632"/>
                  <a:pt x="16312" y="128365"/>
                  <a:pt x="16379" y="128065"/>
                </a:cubicBezTo>
                <a:cubicBezTo>
                  <a:pt x="17146" y="126430"/>
                  <a:pt x="19014" y="125530"/>
                  <a:pt x="19781" y="123895"/>
                </a:cubicBezTo>
                <a:cubicBezTo>
                  <a:pt x="20715" y="121860"/>
                  <a:pt x="19648" y="119292"/>
                  <a:pt x="20515" y="117224"/>
                </a:cubicBezTo>
                <a:cubicBezTo>
                  <a:pt x="21482" y="114922"/>
                  <a:pt x="24518" y="113754"/>
                  <a:pt x="24952" y="111286"/>
                </a:cubicBezTo>
                <a:cubicBezTo>
                  <a:pt x="25152" y="110018"/>
                  <a:pt x="24551" y="108751"/>
                  <a:pt x="24318" y="107450"/>
                </a:cubicBezTo>
                <a:cubicBezTo>
                  <a:pt x="23884" y="105215"/>
                  <a:pt x="24685" y="102780"/>
                  <a:pt x="26353" y="101212"/>
                </a:cubicBezTo>
                <a:cubicBezTo>
                  <a:pt x="27353" y="100278"/>
                  <a:pt x="28621" y="99611"/>
                  <a:pt x="29521" y="98610"/>
                </a:cubicBezTo>
                <a:cubicBezTo>
                  <a:pt x="31690" y="96209"/>
                  <a:pt x="31289" y="92739"/>
                  <a:pt x="31223" y="89771"/>
                </a:cubicBezTo>
                <a:cubicBezTo>
                  <a:pt x="31156" y="81164"/>
                  <a:pt x="31823" y="72992"/>
                  <a:pt x="35226" y="64920"/>
                </a:cubicBezTo>
                <a:cubicBezTo>
                  <a:pt x="37727" y="59015"/>
                  <a:pt x="36627" y="52077"/>
                  <a:pt x="36460" y="45873"/>
                </a:cubicBezTo>
                <a:cubicBezTo>
                  <a:pt x="36293" y="39468"/>
                  <a:pt x="36960" y="32997"/>
                  <a:pt x="38361" y="26692"/>
                </a:cubicBezTo>
                <a:cubicBezTo>
                  <a:pt x="39362" y="22356"/>
                  <a:pt x="40696" y="18053"/>
                  <a:pt x="41230" y="13649"/>
                </a:cubicBezTo>
                <a:cubicBezTo>
                  <a:pt x="41563" y="10681"/>
                  <a:pt x="41497" y="7645"/>
                  <a:pt x="40196" y="5077"/>
                </a:cubicBezTo>
                <a:cubicBezTo>
                  <a:pt x="38612" y="2006"/>
                  <a:pt x="35243" y="0"/>
                  <a:pt x="318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57"/>
          <p:cNvSpPr/>
          <p:nvPr/>
        </p:nvSpPr>
        <p:spPr>
          <a:xfrm>
            <a:off x="6325609" y="4101350"/>
            <a:ext cx="703726" cy="679306"/>
          </a:xfrm>
          <a:custGeom>
            <a:avLst/>
            <a:gdLst/>
            <a:ahLst/>
            <a:cxnLst/>
            <a:rect l="l" t="t" r="r" b="b"/>
            <a:pathLst>
              <a:path w="33659" h="32491" extrusionOk="0">
                <a:moveTo>
                  <a:pt x="5104" y="1"/>
                </a:moveTo>
                <a:lnTo>
                  <a:pt x="5104" y="15278"/>
                </a:lnTo>
                <a:lnTo>
                  <a:pt x="1" y="15278"/>
                </a:lnTo>
                <a:lnTo>
                  <a:pt x="1" y="32490"/>
                </a:lnTo>
                <a:lnTo>
                  <a:pt x="29021" y="32490"/>
                </a:lnTo>
                <a:lnTo>
                  <a:pt x="29021" y="28688"/>
                </a:lnTo>
                <a:lnTo>
                  <a:pt x="29655" y="28688"/>
                </a:lnTo>
                <a:cubicBezTo>
                  <a:pt x="30823" y="28688"/>
                  <a:pt x="31757" y="29622"/>
                  <a:pt x="31757" y="30789"/>
                </a:cubicBezTo>
                <a:lnTo>
                  <a:pt x="31757" y="32490"/>
                </a:lnTo>
                <a:lnTo>
                  <a:pt x="33658" y="32490"/>
                </a:lnTo>
                <a:lnTo>
                  <a:pt x="33658" y="30789"/>
                </a:lnTo>
                <a:cubicBezTo>
                  <a:pt x="33658" y="28554"/>
                  <a:pt x="31857" y="26786"/>
                  <a:pt x="29655" y="26786"/>
                </a:cubicBezTo>
                <a:lnTo>
                  <a:pt x="29021" y="26786"/>
                </a:lnTo>
                <a:lnTo>
                  <a:pt x="29021" y="15278"/>
                </a:lnTo>
                <a:lnTo>
                  <a:pt x="9341" y="15278"/>
                </a:lnTo>
                <a:lnTo>
                  <a:pt x="9341" y="1"/>
                </a:lnTo>
                <a:lnTo>
                  <a:pt x="7740" y="1"/>
                </a:lnTo>
                <a:lnTo>
                  <a:pt x="7740" y="15278"/>
                </a:lnTo>
                <a:lnTo>
                  <a:pt x="6739" y="15278"/>
                </a:lnTo>
                <a:lnTo>
                  <a:pt x="67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58"/>
          <p:cNvSpPr txBox="1">
            <a:spLocks noGrp="1"/>
          </p:cNvSpPr>
          <p:nvPr>
            <p:ph type="subTitle" idx="2"/>
          </p:nvPr>
        </p:nvSpPr>
        <p:spPr>
          <a:xfrm>
            <a:off x="553400" y="1482175"/>
            <a:ext cx="82137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Our objective is to examine the air quality in India from 2015 to 2020 using the principles acquired in the Data Visualization course.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58"/>
          <p:cNvSpPr txBox="1">
            <a:spLocks noGrp="1"/>
          </p:cNvSpPr>
          <p:nvPr>
            <p:ph type="subTitle" idx="1"/>
          </p:nvPr>
        </p:nvSpPr>
        <p:spPr>
          <a:xfrm>
            <a:off x="406400" y="2747650"/>
            <a:ext cx="79455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The dataset comprises information on air quality and the Air Quality Index (AQI) at both hourly and daily intervals from various stations in multiple cities across India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58"/>
          <p:cNvSpPr txBox="1">
            <a:spLocks noGrp="1"/>
          </p:cNvSpPr>
          <p:nvPr>
            <p:ph type="title"/>
          </p:nvPr>
        </p:nvSpPr>
        <p:spPr>
          <a:xfrm>
            <a:off x="3103399" y="1135475"/>
            <a:ext cx="31137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GOALS &amp; STRATEGY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58"/>
          <p:cNvSpPr txBox="1">
            <a:spLocks noGrp="1"/>
          </p:cNvSpPr>
          <p:nvPr>
            <p:ph type="title" idx="14"/>
          </p:nvPr>
        </p:nvSpPr>
        <p:spPr>
          <a:xfrm>
            <a:off x="3336270" y="2303838"/>
            <a:ext cx="1510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CONTENT 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2" name="Google Shape;1512;p58"/>
          <p:cNvCxnSpPr/>
          <p:nvPr/>
        </p:nvCxnSpPr>
        <p:spPr>
          <a:xfrm>
            <a:off x="5844350" y="1049025"/>
            <a:ext cx="0" cy="307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8"/>
          <p:cNvCxnSpPr/>
          <p:nvPr/>
        </p:nvCxnSpPr>
        <p:spPr>
          <a:xfrm>
            <a:off x="3463375" y="1049013"/>
            <a:ext cx="0" cy="307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Google Shape;1514;p58"/>
          <p:cNvCxnSpPr/>
          <p:nvPr/>
        </p:nvCxnSpPr>
        <p:spPr>
          <a:xfrm>
            <a:off x="4728275" y="2241750"/>
            <a:ext cx="0" cy="307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58"/>
          <p:cNvCxnSpPr/>
          <p:nvPr/>
        </p:nvCxnSpPr>
        <p:spPr>
          <a:xfrm>
            <a:off x="3463375" y="2241750"/>
            <a:ext cx="0" cy="307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58"/>
          <p:cNvCxnSpPr/>
          <p:nvPr/>
        </p:nvCxnSpPr>
        <p:spPr>
          <a:xfrm>
            <a:off x="5573038" y="3677475"/>
            <a:ext cx="0" cy="307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7" name="Google Shape;1517;p58"/>
          <p:cNvCxnSpPr/>
          <p:nvPr/>
        </p:nvCxnSpPr>
        <p:spPr>
          <a:xfrm>
            <a:off x="3546813" y="3677475"/>
            <a:ext cx="0" cy="307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58"/>
          <p:cNvSpPr txBox="1"/>
          <p:nvPr/>
        </p:nvSpPr>
        <p:spPr>
          <a:xfrm>
            <a:off x="3072000" y="36114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AQI POLLUTANTS</a:t>
            </a:r>
            <a:endParaRPr sz="1700" b="1"/>
          </a:p>
        </p:txBody>
      </p:sp>
      <p:sp>
        <p:nvSpPr>
          <p:cNvPr id="1519" name="Google Shape;1519;p58"/>
          <p:cNvSpPr txBox="1">
            <a:spLocks noGrp="1"/>
          </p:cNvSpPr>
          <p:nvPr>
            <p:ph type="subTitle" idx="6"/>
          </p:nvPr>
        </p:nvSpPr>
        <p:spPr>
          <a:xfrm>
            <a:off x="373545" y="4135950"/>
            <a:ext cx="8011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The AQI considers pollutants such as particulate matter (PM 10 and PM 2.5), ground-level ozone (O3), sulfur dioxide (SO2), nitrogen dioxide (NO2) and carbon monoxide (CO)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59"/>
          <p:cNvSpPr txBox="1">
            <a:spLocks noGrp="1"/>
          </p:cNvSpPr>
          <p:nvPr>
            <p:ph type="title"/>
          </p:nvPr>
        </p:nvSpPr>
        <p:spPr>
          <a:xfrm>
            <a:off x="578575" y="103750"/>
            <a:ext cx="782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Arial"/>
                <a:ea typeface="Arial"/>
                <a:cs typeface="Arial"/>
                <a:sym typeface="Arial"/>
              </a:rPr>
              <a:t>AIR QUALITY AND HEALTH ISSUES</a:t>
            </a:r>
            <a:endParaRPr sz="3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59"/>
          <p:cNvSpPr/>
          <p:nvPr/>
        </p:nvSpPr>
        <p:spPr>
          <a:xfrm>
            <a:off x="3805362" y="5850169"/>
            <a:ext cx="360366" cy="217545"/>
          </a:xfrm>
          <a:custGeom>
            <a:avLst/>
            <a:gdLst/>
            <a:ahLst/>
            <a:cxnLst/>
            <a:rect l="l" t="t" r="r" b="b"/>
            <a:pathLst>
              <a:path w="16262" h="9817" extrusionOk="0">
                <a:moveTo>
                  <a:pt x="14427" y="1"/>
                </a:moveTo>
                <a:cubicBezTo>
                  <a:pt x="14061" y="1"/>
                  <a:pt x="13586" y="82"/>
                  <a:pt x="12981" y="270"/>
                </a:cubicBezTo>
                <a:cubicBezTo>
                  <a:pt x="7540" y="1986"/>
                  <a:pt x="1095" y="5711"/>
                  <a:pt x="174" y="8975"/>
                </a:cubicBezTo>
                <a:cubicBezTo>
                  <a:pt x="0" y="9590"/>
                  <a:pt x="356" y="9817"/>
                  <a:pt x="972" y="9817"/>
                </a:cubicBezTo>
                <a:cubicBezTo>
                  <a:pt x="2282" y="9817"/>
                  <a:pt x="4770" y="8790"/>
                  <a:pt x="5824" y="8306"/>
                </a:cubicBezTo>
                <a:cubicBezTo>
                  <a:pt x="9298" y="6841"/>
                  <a:pt x="12520" y="5125"/>
                  <a:pt x="14487" y="2991"/>
                </a:cubicBezTo>
                <a:cubicBezTo>
                  <a:pt x="15360" y="2048"/>
                  <a:pt x="16261" y="1"/>
                  <a:pt x="14427" y="1"/>
                </a:cubicBezTo>
                <a:close/>
              </a:path>
            </a:pathLst>
          </a:custGeom>
          <a:solidFill>
            <a:srgbClr val="7BCE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59"/>
          <p:cNvSpPr/>
          <p:nvPr/>
        </p:nvSpPr>
        <p:spPr>
          <a:xfrm>
            <a:off x="4954862" y="5819789"/>
            <a:ext cx="391058" cy="278773"/>
          </a:xfrm>
          <a:custGeom>
            <a:avLst/>
            <a:gdLst/>
            <a:ahLst/>
            <a:cxnLst/>
            <a:rect l="l" t="t" r="r" b="b"/>
            <a:pathLst>
              <a:path w="17647" h="12580" extrusionOk="0">
                <a:moveTo>
                  <a:pt x="2187" y="0"/>
                </a:moveTo>
                <a:cubicBezTo>
                  <a:pt x="930" y="0"/>
                  <a:pt x="1" y="668"/>
                  <a:pt x="1743" y="2897"/>
                </a:cubicBezTo>
                <a:cubicBezTo>
                  <a:pt x="5434" y="7601"/>
                  <a:pt x="11403" y="12580"/>
                  <a:pt x="15082" y="12580"/>
                </a:cubicBezTo>
                <a:cubicBezTo>
                  <a:pt x="15200" y="12580"/>
                  <a:pt x="15316" y="12575"/>
                  <a:pt x="15429" y="12564"/>
                </a:cubicBezTo>
                <a:cubicBezTo>
                  <a:pt x="17647" y="12397"/>
                  <a:pt x="13922" y="8379"/>
                  <a:pt x="12625" y="7082"/>
                </a:cubicBezTo>
                <a:cubicBezTo>
                  <a:pt x="9779" y="4110"/>
                  <a:pt x="6807" y="1516"/>
                  <a:pt x="3920" y="344"/>
                </a:cubicBezTo>
                <a:cubicBezTo>
                  <a:pt x="3428" y="145"/>
                  <a:pt x="2772" y="0"/>
                  <a:pt x="2187" y="0"/>
                </a:cubicBezTo>
                <a:close/>
              </a:path>
            </a:pathLst>
          </a:custGeom>
          <a:solidFill>
            <a:srgbClr val="7BCE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59"/>
          <p:cNvSpPr/>
          <p:nvPr/>
        </p:nvSpPr>
        <p:spPr>
          <a:xfrm>
            <a:off x="4038276" y="2233766"/>
            <a:ext cx="1067492" cy="1546037"/>
          </a:xfrm>
          <a:custGeom>
            <a:avLst/>
            <a:gdLst/>
            <a:ahLst/>
            <a:cxnLst/>
            <a:rect l="l" t="t" r="r" b="b"/>
            <a:pathLst>
              <a:path w="48172" h="69767" extrusionOk="0">
                <a:moveTo>
                  <a:pt x="24065" y="1"/>
                </a:moveTo>
                <a:lnTo>
                  <a:pt x="0" y="10296"/>
                </a:lnTo>
                <a:lnTo>
                  <a:pt x="8580" y="69767"/>
                </a:lnTo>
                <a:lnTo>
                  <a:pt x="39550" y="69767"/>
                </a:lnTo>
                <a:lnTo>
                  <a:pt x="48171" y="10296"/>
                </a:lnTo>
                <a:lnTo>
                  <a:pt x="240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59"/>
          <p:cNvSpPr/>
          <p:nvPr/>
        </p:nvSpPr>
        <p:spPr>
          <a:xfrm>
            <a:off x="4389763" y="1615196"/>
            <a:ext cx="364488" cy="580592"/>
          </a:xfrm>
          <a:custGeom>
            <a:avLst/>
            <a:gdLst/>
            <a:ahLst/>
            <a:cxnLst/>
            <a:rect l="l" t="t" r="r" b="b"/>
            <a:pathLst>
              <a:path w="16448" h="26200" extrusionOk="0">
                <a:moveTo>
                  <a:pt x="8203" y="1"/>
                </a:moveTo>
                <a:cubicBezTo>
                  <a:pt x="3683" y="1"/>
                  <a:pt x="0" y="5860"/>
                  <a:pt x="0" y="13100"/>
                </a:cubicBezTo>
                <a:cubicBezTo>
                  <a:pt x="0" y="20299"/>
                  <a:pt x="3683" y="26200"/>
                  <a:pt x="8203" y="26200"/>
                </a:cubicBezTo>
                <a:cubicBezTo>
                  <a:pt x="12765" y="26200"/>
                  <a:pt x="16448" y="20299"/>
                  <a:pt x="16448" y="13100"/>
                </a:cubicBezTo>
                <a:cubicBezTo>
                  <a:pt x="16448" y="5860"/>
                  <a:pt x="12765" y="1"/>
                  <a:pt x="82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9"/>
          <p:cNvSpPr/>
          <p:nvPr/>
        </p:nvSpPr>
        <p:spPr>
          <a:xfrm>
            <a:off x="4467652" y="2167931"/>
            <a:ext cx="208703" cy="277310"/>
          </a:xfrm>
          <a:custGeom>
            <a:avLst/>
            <a:gdLst/>
            <a:ahLst/>
            <a:cxnLst/>
            <a:rect l="l" t="t" r="r" b="b"/>
            <a:pathLst>
              <a:path w="9418" h="12514" extrusionOk="0">
                <a:moveTo>
                  <a:pt x="1717" y="0"/>
                </a:moveTo>
                <a:lnTo>
                  <a:pt x="1" y="7366"/>
                </a:lnTo>
                <a:lnTo>
                  <a:pt x="4688" y="12514"/>
                </a:lnTo>
                <a:lnTo>
                  <a:pt x="9417" y="7366"/>
                </a:lnTo>
                <a:lnTo>
                  <a:pt x="77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9"/>
          <p:cNvSpPr/>
          <p:nvPr/>
        </p:nvSpPr>
        <p:spPr>
          <a:xfrm>
            <a:off x="4814485" y="2447800"/>
            <a:ext cx="549989" cy="1362596"/>
          </a:xfrm>
          <a:custGeom>
            <a:avLst/>
            <a:gdLst/>
            <a:ahLst/>
            <a:cxnLst/>
            <a:rect l="l" t="t" r="r" b="b"/>
            <a:pathLst>
              <a:path w="24819" h="61489" extrusionOk="0">
                <a:moveTo>
                  <a:pt x="8998" y="0"/>
                </a:moveTo>
                <a:cubicBezTo>
                  <a:pt x="6229" y="0"/>
                  <a:pt x="4316" y="1035"/>
                  <a:pt x="2972" y="2437"/>
                </a:cubicBezTo>
                <a:cubicBezTo>
                  <a:pt x="461" y="5199"/>
                  <a:pt x="1" y="9300"/>
                  <a:pt x="1926" y="12523"/>
                </a:cubicBezTo>
                <a:lnTo>
                  <a:pt x="13100" y="31858"/>
                </a:lnTo>
                <a:lnTo>
                  <a:pt x="127" y="56885"/>
                </a:lnTo>
                <a:lnTo>
                  <a:pt x="6906" y="61489"/>
                </a:lnTo>
                <a:lnTo>
                  <a:pt x="24819" y="31398"/>
                </a:lnTo>
                <a:lnTo>
                  <a:pt x="13100" y="637"/>
                </a:lnTo>
                <a:cubicBezTo>
                  <a:pt x="11557" y="194"/>
                  <a:pt x="10197" y="0"/>
                  <a:pt x="8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9"/>
          <p:cNvSpPr/>
          <p:nvPr/>
        </p:nvSpPr>
        <p:spPr>
          <a:xfrm>
            <a:off x="4312782" y="1822937"/>
            <a:ext cx="132650" cy="133580"/>
          </a:xfrm>
          <a:custGeom>
            <a:avLst/>
            <a:gdLst/>
            <a:ahLst/>
            <a:cxnLst/>
            <a:rect l="l" t="t" r="r" b="b"/>
            <a:pathLst>
              <a:path w="5986" h="6028" extrusionOk="0">
                <a:moveTo>
                  <a:pt x="2972" y="0"/>
                </a:moveTo>
                <a:cubicBezTo>
                  <a:pt x="1340" y="0"/>
                  <a:pt x="0" y="1382"/>
                  <a:pt x="0" y="3014"/>
                </a:cubicBezTo>
                <a:cubicBezTo>
                  <a:pt x="0" y="4688"/>
                  <a:pt x="1340" y="6027"/>
                  <a:pt x="2972" y="6027"/>
                </a:cubicBezTo>
                <a:cubicBezTo>
                  <a:pt x="4646" y="6027"/>
                  <a:pt x="5985" y="4688"/>
                  <a:pt x="5985" y="3014"/>
                </a:cubicBezTo>
                <a:cubicBezTo>
                  <a:pt x="5985" y="1382"/>
                  <a:pt x="4646" y="0"/>
                  <a:pt x="29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59"/>
          <p:cNvSpPr/>
          <p:nvPr/>
        </p:nvSpPr>
        <p:spPr>
          <a:xfrm>
            <a:off x="4675393" y="1823868"/>
            <a:ext cx="155829" cy="133071"/>
          </a:xfrm>
          <a:custGeom>
            <a:avLst/>
            <a:gdLst/>
            <a:ahLst/>
            <a:cxnLst/>
            <a:rect l="l" t="t" r="r" b="b"/>
            <a:pathLst>
              <a:path w="7032" h="6005" extrusionOk="0">
                <a:moveTo>
                  <a:pt x="4018" y="0"/>
                </a:moveTo>
                <a:cubicBezTo>
                  <a:pt x="1340" y="0"/>
                  <a:pt x="0" y="3223"/>
                  <a:pt x="1884" y="5106"/>
                </a:cubicBezTo>
                <a:cubicBezTo>
                  <a:pt x="2505" y="5728"/>
                  <a:pt x="3262" y="6005"/>
                  <a:pt x="4001" y="6005"/>
                </a:cubicBezTo>
                <a:cubicBezTo>
                  <a:pt x="5553" y="6005"/>
                  <a:pt x="7031" y="4786"/>
                  <a:pt x="7031" y="2972"/>
                </a:cubicBezTo>
                <a:cubicBezTo>
                  <a:pt x="6989" y="1340"/>
                  <a:pt x="5650" y="0"/>
                  <a:pt x="40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59"/>
          <p:cNvSpPr/>
          <p:nvPr/>
        </p:nvSpPr>
        <p:spPr>
          <a:xfrm>
            <a:off x="4500115" y="1476325"/>
            <a:ext cx="256923" cy="298163"/>
          </a:xfrm>
          <a:custGeom>
            <a:avLst/>
            <a:gdLst/>
            <a:ahLst/>
            <a:cxnLst/>
            <a:rect l="l" t="t" r="r" b="b"/>
            <a:pathLst>
              <a:path w="11594" h="13455" extrusionOk="0">
                <a:moveTo>
                  <a:pt x="6750" y="1"/>
                </a:moveTo>
                <a:cubicBezTo>
                  <a:pt x="4258" y="1"/>
                  <a:pt x="1759" y="2416"/>
                  <a:pt x="921" y="5765"/>
                </a:cubicBezTo>
                <a:cubicBezTo>
                  <a:pt x="0" y="9448"/>
                  <a:pt x="1423" y="12880"/>
                  <a:pt x="4102" y="13382"/>
                </a:cubicBezTo>
                <a:cubicBezTo>
                  <a:pt x="4341" y="13431"/>
                  <a:pt x="4582" y="13455"/>
                  <a:pt x="4824" y="13455"/>
                </a:cubicBezTo>
                <a:cubicBezTo>
                  <a:pt x="7288" y="13455"/>
                  <a:pt x="9792" y="11006"/>
                  <a:pt x="10631" y="7691"/>
                </a:cubicBezTo>
                <a:cubicBezTo>
                  <a:pt x="11593" y="4008"/>
                  <a:pt x="10212" y="576"/>
                  <a:pt x="7492" y="74"/>
                </a:cubicBezTo>
                <a:cubicBezTo>
                  <a:pt x="7246" y="25"/>
                  <a:pt x="6998" y="1"/>
                  <a:pt x="67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59"/>
          <p:cNvSpPr/>
          <p:nvPr/>
        </p:nvSpPr>
        <p:spPr>
          <a:xfrm>
            <a:off x="4376777" y="1524964"/>
            <a:ext cx="203119" cy="250984"/>
          </a:xfrm>
          <a:custGeom>
            <a:avLst/>
            <a:gdLst/>
            <a:ahLst/>
            <a:cxnLst/>
            <a:rect l="l" t="t" r="r" b="b"/>
            <a:pathLst>
              <a:path w="9166" h="11326" extrusionOk="0">
                <a:moveTo>
                  <a:pt x="4263" y="0"/>
                </a:moveTo>
                <a:cubicBezTo>
                  <a:pt x="4168" y="0"/>
                  <a:pt x="4072" y="5"/>
                  <a:pt x="3976" y="13"/>
                </a:cubicBezTo>
                <a:cubicBezTo>
                  <a:pt x="1632" y="222"/>
                  <a:pt x="0" y="2901"/>
                  <a:pt x="335" y="6040"/>
                </a:cubicBezTo>
                <a:cubicBezTo>
                  <a:pt x="656" y="9010"/>
                  <a:pt x="2671" y="11326"/>
                  <a:pt x="4903" y="11326"/>
                </a:cubicBezTo>
                <a:cubicBezTo>
                  <a:pt x="4998" y="11326"/>
                  <a:pt x="5094" y="11322"/>
                  <a:pt x="5190" y="11313"/>
                </a:cubicBezTo>
                <a:cubicBezTo>
                  <a:pt x="7533" y="11146"/>
                  <a:pt x="9166" y="8467"/>
                  <a:pt x="8831" y="5328"/>
                </a:cubicBezTo>
                <a:cubicBezTo>
                  <a:pt x="8510" y="2318"/>
                  <a:pt x="6495" y="0"/>
                  <a:pt x="42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59"/>
          <p:cNvSpPr/>
          <p:nvPr/>
        </p:nvSpPr>
        <p:spPr>
          <a:xfrm>
            <a:off x="4285881" y="1638241"/>
            <a:ext cx="179939" cy="167153"/>
          </a:xfrm>
          <a:custGeom>
            <a:avLst/>
            <a:gdLst/>
            <a:ahLst/>
            <a:cxnLst/>
            <a:rect l="l" t="t" r="r" b="b"/>
            <a:pathLst>
              <a:path w="8120" h="7543" extrusionOk="0">
                <a:moveTo>
                  <a:pt x="3470" y="1"/>
                </a:moveTo>
                <a:cubicBezTo>
                  <a:pt x="3129" y="1"/>
                  <a:pt x="2792" y="57"/>
                  <a:pt x="2470" y="174"/>
                </a:cubicBezTo>
                <a:cubicBezTo>
                  <a:pt x="712" y="802"/>
                  <a:pt x="1" y="2895"/>
                  <a:pt x="880" y="4862"/>
                </a:cubicBezTo>
                <a:cubicBezTo>
                  <a:pt x="1597" y="6467"/>
                  <a:pt x="3151" y="7543"/>
                  <a:pt x="4653" y="7543"/>
                </a:cubicBezTo>
                <a:cubicBezTo>
                  <a:pt x="4992" y="7543"/>
                  <a:pt x="5328" y="7488"/>
                  <a:pt x="5651" y="7373"/>
                </a:cubicBezTo>
                <a:cubicBezTo>
                  <a:pt x="7408" y="6745"/>
                  <a:pt x="8120" y="4653"/>
                  <a:pt x="7241" y="2644"/>
                </a:cubicBezTo>
                <a:cubicBezTo>
                  <a:pt x="6493" y="1046"/>
                  <a:pt x="4945" y="1"/>
                  <a:pt x="34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59"/>
          <p:cNvSpPr/>
          <p:nvPr/>
        </p:nvSpPr>
        <p:spPr>
          <a:xfrm>
            <a:off x="4655915" y="1638995"/>
            <a:ext cx="180870" cy="165269"/>
          </a:xfrm>
          <a:custGeom>
            <a:avLst/>
            <a:gdLst/>
            <a:ahLst/>
            <a:cxnLst/>
            <a:rect l="l" t="t" r="r" b="b"/>
            <a:pathLst>
              <a:path w="8162" h="7458" extrusionOk="0">
                <a:moveTo>
                  <a:pt x="4765" y="0"/>
                </a:moveTo>
                <a:cubicBezTo>
                  <a:pt x="3293" y="0"/>
                  <a:pt x="1736" y="979"/>
                  <a:pt x="963" y="2526"/>
                </a:cubicBezTo>
                <a:cubicBezTo>
                  <a:pt x="0" y="4451"/>
                  <a:pt x="586" y="6586"/>
                  <a:pt x="2302" y="7255"/>
                </a:cubicBezTo>
                <a:cubicBezTo>
                  <a:pt x="2662" y="7392"/>
                  <a:pt x="3040" y="7457"/>
                  <a:pt x="3421" y="7457"/>
                </a:cubicBezTo>
                <a:cubicBezTo>
                  <a:pt x="4901" y="7457"/>
                  <a:pt x="6433" y="6476"/>
                  <a:pt x="7199" y="4911"/>
                </a:cubicBezTo>
                <a:cubicBezTo>
                  <a:pt x="8161" y="2944"/>
                  <a:pt x="7576" y="852"/>
                  <a:pt x="5818" y="182"/>
                </a:cubicBezTo>
                <a:cubicBezTo>
                  <a:pt x="5480" y="59"/>
                  <a:pt x="5125" y="0"/>
                  <a:pt x="47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9"/>
          <p:cNvSpPr/>
          <p:nvPr/>
        </p:nvSpPr>
        <p:spPr>
          <a:xfrm>
            <a:off x="3989127" y="3779715"/>
            <a:ext cx="1152808" cy="2111782"/>
          </a:xfrm>
          <a:custGeom>
            <a:avLst/>
            <a:gdLst/>
            <a:ahLst/>
            <a:cxnLst/>
            <a:rect l="l" t="t" r="r" b="b"/>
            <a:pathLst>
              <a:path w="52022" h="95297" extrusionOk="0">
                <a:moveTo>
                  <a:pt x="10798" y="1"/>
                </a:moveTo>
                <a:cubicBezTo>
                  <a:pt x="10798" y="1"/>
                  <a:pt x="10589" y="58760"/>
                  <a:pt x="0" y="94334"/>
                </a:cubicBezTo>
                <a:cubicBezTo>
                  <a:pt x="84" y="94501"/>
                  <a:pt x="1121" y="94557"/>
                  <a:pt x="2467" y="94557"/>
                </a:cubicBezTo>
                <a:cubicBezTo>
                  <a:pt x="5157" y="94557"/>
                  <a:pt x="9082" y="94334"/>
                  <a:pt x="9082" y="94334"/>
                </a:cubicBezTo>
                <a:cubicBezTo>
                  <a:pt x="9082" y="94334"/>
                  <a:pt x="17829" y="43987"/>
                  <a:pt x="24525" y="14816"/>
                </a:cubicBezTo>
                <a:cubicBezTo>
                  <a:pt x="24734" y="13937"/>
                  <a:pt x="25279" y="13184"/>
                  <a:pt x="26032" y="12724"/>
                </a:cubicBezTo>
                <a:cubicBezTo>
                  <a:pt x="26251" y="12614"/>
                  <a:pt x="26478" y="12541"/>
                  <a:pt x="26694" y="12541"/>
                </a:cubicBezTo>
                <a:cubicBezTo>
                  <a:pt x="27140" y="12541"/>
                  <a:pt x="27537" y="12854"/>
                  <a:pt x="27706" y="13812"/>
                </a:cubicBezTo>
                <a:cubicBezTo>
                  <a:pt x="30217" y="27790"/>
                  <a:pt x="44363" y="95297"/>
                  <a:pt x="44363" y="95297"/>
                </a:cubicBezTo>
                <a:lnTo>
                  <a:pt x="52021" y="93915"/>
                </a:lnTo>
                <a:lnTo>
                  <a:pt x="417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9"/>
          <p:cNvSpPr/>
          <p:nvPr/>
        </p:nvSpPr>
        <p:spPr>
          <a:xfrm>
            <a:off x="4750512" y="3725935"/>
            <a:ext cx="191994" cy="198509"/>
          </a:xfrm>
          <a:custGeom>
            <a:avLst/>
            <a:gdLst/>
            <a:ahLst/>
            <a:cxnLst/>
            <a:rect l="l" t="t" r="r" b="b"/>
            <a:pathLst>
              <a:path w="8664" h="8958" extrusionOk="0">
                <a:moveTo>
                  <a:pt x="4227" y="1"/>
                </a:moveTo>
                <a:lnTo>
                  <a:pt x="837" y="1926"/>
                </a:lnTo>
                <a:lnTo>
                  <a:pt x="0" y="5023"/>
                </a:lnTo>
                <a:cubicBezTo>
                  <a:pt x="0" y="5023"/>
                  <a:pt x="1339" y="8873"/>
                  <a:pt x="5357" y="8957"/>
                </a:cubicBezTo>
                <a:cubicBezTo>
                  <a:pt x="5358" y="8958"/>
                  <a:pt x="5359" y="8958"/>
                  <a:pt x="5361" y="8958"/>
                </a:cubicBezTo>
                <a:cubicBezTo>
                  <a:pt x="5504" y="8958"/>
                  <a:pt x="8663" y="4855"/>
                  <a:pt x="8663" y="4855"/>
                </a:cubicBezTo>
                <a:lnTo>
                  <a:pt x="8663" y="3014"/>
                </a:lnTo>
                <a:lnTo>
                  <a:pt x="42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9"/>
          <p:cNvSpPr/>
          <p:nvPr/>
        </p:nvSpPr>
        <p:spPr>
          <a:xfrm>
            <a:off x="3779525" y="2447800"/>
            <a:ext cx="549058" cy="1362596"/>
          </a:xfrm>
          <a:custGeom>
            <a:avLst/>
            <a:gdLst/>
            <a:ahLst/>
            <a:cxnLst/>
            <a:rect l="l" t="t" r="r" b="b"/>
            <a:pathLst>
              <a:path w="24777" h="61489" extrusionOk="0">
                <a:moveTo>
                  <a:pt x="15806" y="0"/>
                </a:moveTo>
                <a:cubicBezTo>
                  <a:pt x="14602" y="0"/>
                  <a:pt x="13233" y="194"/>
                  <a:pt x="11677" y="637"/>
                </a:cubicBezTo>
                <a:lnTo>
                  <a:pt x="1" y="31398"/>
                </a:lnTo>
                <a:lnTo>
                  <a:pt x="17871" y="61489"/>
                </a:lnTo>
                <a:lnTo>
                  <a:pt x="24693" y="56885"/>
                </a:lnTo>
                <a:lnTo>
                  <a:pt x="11677" y="31858"/>
                </a:lnTo>
                <a:lnTo>
                  <a:pt x="22852" y="12523"/>
                </a:lnTo>
                <a:cubicBezTo>
                  <a:pt x="24777" y="9300"/>
                  <a:pt x="24358" y="5199"/>
                  <a:pt x="21805" y="2437"/>
                </a:cubicBezTo>
                <a:cubicBezTo>
                  <a:pt x="20491" y="1035"/>
                  <a:pt x="18587" y="0"/>
                  <a:pt x="158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9"/>
          <p:cNvSpPr/>
          <p:nvPr/>
        </p:nvSpPr>
        <p:spPr>
          <a:xfrm>
            <a:off x="4200569" y="3725935"/>
            <a:ext cx="192925" cy="198509"/>
          </a:xfrm>
          <a:custGeom>
            <a:avLst/>
            <a:gdLst/>
            <a:ahLst/>
            <a:cxnLst/>
            <a:rect l="l" t="t" r="r" b="b"/>
            <a:pathLst>
              <a:path w="8706" h="8958" extrusionOk="0">
                <a:moveTo>
                  <a:pt x="4479" y="1"/>
                </a:moveTo>
                <a:lnTo>
                  <a:pt x="0" y="3014"/>
                </a:lnTo>
                <a:lnTo>
                  <a:pt x="0" y="4855"/>
                </a:lnTo>
                <a:cubicBezTo>
                  <a:pt x="0" y="4855"/>
                  <a:pt x="3201" y="8958"/>
                  <a:pt x="3345" y="8958"/>
                </a:cubicBezTo>
                <a:cubicBezTo>
                  <a:pt x="3347" y="8958"/>
                  <a:pt x="3348" y="8958"/>
                  <a:pt x="3349" y="8957"/>
                </a:cubicBezTo>
                <a:cubicBezTo>
                  <a:pt x="7366" y="8873"/>
                  <a:pt x="8706" y="5023"/>
                  <a:pt x="8706" y="5023"/>
                </a:cubicBezTo>
                <a:lnTo>
                  <a:pt x="7869" y="1926"/>
                </a:lnTo>
                <a:lnTo>
                  <a:pt x="44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59"/>
          <p:cNvSpPr/>
          <p:nvPr/>
        </p:nvSpPr>
        <p:spPr>
          <a:xfrm>
            <a:off x="4309990" y="1763085"/>
            <a:ext cx="115033" cy="111110"/>
          </a:xfrm>
          <a:custGeom>
            <a:avLst/>
            <a:gdLst/>
            <a:ahLst/>
            <a:cxnLst/>
            <a:rect l="l" t="t" r="r" b="b"/>
            <a:pathLst>
              <a:path w="5191" h="5014" extrusionOk="0">
                <a:moveTo>
                  <a:pt x="2201" y="0"/>
                </a:moveTo>
                <a:cubicBezTo>
                  <a:pt x="1696" y="0"/>
                  <a:pt x="1213" y="112"/>
                  <a:pt x="838" y="358"/>
                </a:cubicBezTo>
                <a:cubicBezTo>
                  <a:pt x="252" y="776"/>
                  <a:pt x="1" y="1571"/>
                  <a:pt x="378" y="2241"/>
                </a:cubicBezTo>
                <a:cubicBezTo>
                  <a:pt x="419" y="2283"/>
                  <a:pt x="461" y="2325"/>
                  <a:pt x="503" y="2367"/>
                </a:cubicBezTo>
                <a:cubicBezTo>
                  <a:pt x="1340" y="3245"/>
                  <a:pt x="2805" y="3120"/>
                  <a:pt x="3433" y="4292"/>
                </a:cubicBezTo>
                <a:cubicBezTo>
                  <a:pt x="3516" y="4459"/>
                  <a:pt x="3600" y="4627"/>
                  <a:pt x="3768" y="4794"/>
                </a:cubicBezTo>
                <a:cubicBezTo>
                  <a:pt x="3872" y="4933"/>
                  <a:pt x="4033" y="5014"/>
                  <a:pt x="4228" y="5014"/>
                </a:cubicBezTo>
                <a:cubicBezTo>
                  <a:pt x="4269" y="5014"/>
                  <a:pt x="4310" y="5010"/>
                  <a:pt x="4353" y="5003"/>
                </a:cubicBezTo>
                <a:cubicBezTo>
                  <a:pt x="4563" y="4878"/>
                  <a:pt x="4730" y="4668"/>
                  <a:pt x="4730" y="4417"/>
                </a:cubicBezTo>
                <a:cubicBezTo>
                  <a:pt x="4856" y="3538"/>
                  <a:pt x="5190" y="2701"/>
                  <a:pt x="5065" y="1823"/>
                </a:cubicBezTo>
                <a:cubicBezTo>
                  <a:pt x="4944" y="738"/>
                  <a:pt x="3500" y="0"/>
                  <a:pt x="22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59"/>
          <p:cNvSpPr/>
          <p:nvPr/>
        </p:nvSpPr>
        <p:spPr>
          <a:xfrm>
            <a:off x="4719910" y="1763085"/>
            <a:ext cx="115010" cy="111110"/>
          </a:xfrm>
          <a:custGeom>
            <a:avLst/>
            <a:gdLst/>
            <a:ahLst/>
            <a:cxnLst/>
            <a:rect l="l" t="t" r="r" b="b"/>
            <a:pathLst>
              <a:path w="5190" h="5014" extrusionOk="0">
                <a:moveTo>
                  <a:pt x="3007" y="0"/>
                </a:moveTo>
                <a:cubicBezTo>
                  <a:pt x="1712" y="0"/>
                  <a:pt x="246" y="738"/>
                  <a:pt x="126" y="1823"/>
                </a:cubicBezTo>
                <a:cubicBezTo>
                  <a:pt x="0" y="2701"/>
                  <a:pt x="335" y="3538"/>
                  <a:pt x="461" y="4417"/>
                </a:cubicBezTo>
                <a:cubicBezTo>
                  <a:pt x="502" y="4668"/>
                  <a:pt x="628" y="4878"/>
                  <a:pt x="837" y="5003"/>
                </a:cubicBezTo>
                <a:cubicBezTo>
                  <a:pt x="880" y="5010"/>
                  <a:pt x="922" y="5014"/>
                  <a:pt x="963" y="5014"/>
                </a:cubicBezTo>
                <a:cubicBezTo>
                  <a:pt x="1159" y="5014"/>
                  <a:pt x="1326" y="4933"/>
                  <a:pt x="1465" y="4794"/>
                </a:cubicBezTo>
                <a:cubicBezTo>
                  <a:pt x="1591" y="4627"/>
                  <a:pt x="1674" y="4459"/>
                  <a:pt x="1758" y="4292"/>
                </a:cubicBezTo>
                <a:cubicBezTo>
                  <a:pt x="2386" y="3120"/>
                  <a:pt x="3850" y="3245"/>
                  <a:pt x="4688" y="2367"/>
                </a:cubicBezTo>
                <a:cubicBezTo>
                  <a:pt x="4729" y="2325"/>
                  <a:pt x="4771" y="2283"/>
                  <a:pt x="4813" y="2241"/>
                </a:cubicBezTo>
                <a:cubicBezTo>
                  <a:pt x="5190" y="1571"/>
                  <a:pt x="4980" y="776"/>
                  <a:pt x="4353" y="358"/>
                </a:cubicBezTo>
                <a:cubicBezTo>
                  <a:pt x="3989" y="112"/>
                  <a:pt x="3511" y="0"/>
                  <a:pt x="30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9"/>
          <p:cNvSpPr/>
          <p:nvPr/>
        </p:nvSpPr>
        <p:spPr>
          <a:xfrm>
            <a:off x="4228910" y="2409975"/>
            <a:ext cx="685298" cy="696577"/>
          </a:xfrm>
          <a:custGeom>
            <a:avLst/>
            <a:gdLst/>
            <a:ahLst/>
            <a:cxnLst/>
            <a:rect l="l" t="t" r="r" b="b"/>
            <a:pathLst>
              <a:path w="30925" h="31434" extrusionOk="0">
                <a:moveTo>
                  <a:pt x="15127" y="0"/>
                </a:moveTo>
                <a:cubicBezTo>
                  <a:pt x="14834" y="0"/>
                  <a:pt x="14625" y="251"/>
                  <a:pt x="14625" y="503"/>
                </a:cubicBezTo>
                <a:lnTo>
                  <a:pt x="14625" y="8622"/>
                </a:lnTo>
                <a:cubicBezTo>
                  <a:pt x="14625" y="9208"/>
                  <a:pt x="14583" y="9835"/>
                  <a:pt x="14541" y="10463"/>
                </a:cubicBezTo>
                <a:cubicBezTo>
                  <a:pt x="14541" y="11468"/>
                  <a:pt x="14332" y="12472"/>
                  <a:pt x="13955" y="13393"/>
                </a:cubicBezTo>
                <a:cubicBezTo>
                  <a:pt x="13830" y="13560"/>
                  <a:pt x="13746" y="13728"/>
                  <a:pt x="13621" y="13895"/>
                </a:cubicBezTo>
                <a:cubicBezTo>
                  <a:pt x="13495" y="11091"/>
                  <a:pt x="13495" y="9333"/>
                  <a:pt x="13244" y="8078"/>
                </a:cubicBezTo>
                <a:cubicBezTo>
                  <a:pt x="12783" y="5985"/>
                  <a:pt x="12658" y="4520"/>
                  <a:pt x="11277" y="4395"/>
                </a:cubicBezTo>
                <a:cubicBezTo>
                  <a:pt x="11254" y="4393"/>
                  <a:pt x="11231" y="4392"/>
                  <a:pt x="11206" y="4392"/>
                </a:cubicBezTo>
                <a:cubicBezTo>
                  <a:pt x="9125" y="4392"/>
                  <a:pt x="1224" y="11463"/>
                  <a:pt x="521" y="21805"/>
                </a:cubicBezTo>
                <a:cubicBezTo>
                  <a:pt x="0" y="29942"/>
                  <a:pt x="2188" y="31422"/>
                  <a:pt x="4938" y="31422"/>
                </a:cubicBezTo>
                <a:cubicBezTo>
                  <a:pt x="5724" y="31422"/>
                  <a:pt x="6557" y="31301"/>
                  <a:pt x="7385" y="31180"/>
                </a:cubicBezTo>
                <a:cubicBezTo>
                  <a:pt x="11151" y="30636"/>
                  <a:pt x="15002" y="28334"/>
                  <a:pt x="14206" y="20884"/>
                </a:cubicBezTo>
                <a:cubicBezTo>
                  <a:pt x="13955" y="18792"/>
                  <a:pt x="13830" y="17034"/>
                  <a:pt x="13746" y="15527"/>
                </a:cubicBezTo>
                <a:cubicBezTo>
                  <a:pt x="14709" y="14272"/>
                  <a:pt x="15336" y="12765"/>
                  <a:pt x="15462" y="11175"/>
                </a:cubicBezTo>
                <a:cubicBezTo>
                  <a:pt x="15629" y="12765"/>
                  <a:pt x="16257" y="14272"/>
                  <a:pt x="17220" y="15527"/>
                </a:cubicBezTo>
                <a:cubicBezTo>
                  <a:pt x="17136" y="17034"/>
                  <a:pt x="17010" y="18792"/>
                  <a:pt x="16759" y="20884"/>
                </a:cubicBezTo>
                <a:cubicBezTo>
                  <a:pt x="15922" y="28334"/>
                  <a:pt x="19814" y="30594"/>
                  <a:pt x="23581" y="31180"/>
                </a:cubicBezTo>
                <a:cubicBezTo>
                  <a:pt x="24407" y="31310"/>
                  <a:pt x="25234" y="31433"/>
                  <a:pt x="26015" y="31433"/>
                </a:cubicBezTo>
                <a:cubicBezTo>
                  <a:pt x="28757" y="31433"/>
                  <a:pt x="30924" y="29907"/>
                  <a:pt x="30403" y="21763"/>
                </a:cubicBezTo>
                <a:cubicBezTo>
                  <a:pt x="29700" y="11422"/>
                  <a:pt x="21800" y="4392"/>
                  <a:pt x="19758" y="4392"/>
                </a:cubicBezTo>
                <a:cubicBezTo>
                  <a:pt x="19734" y="4392"/>
                  <a:pt x="19711" y="4393"/>
                  <a:pt x="19689" y="4395"/>
                </a:cubicBezTo>
                <a:cubicBezTo>
                  <a:pt x="18266" y="4520"/>
                  <a:pt x="18140" y="5943"/>
                  <a:pt x="17722" y="8036"/>
                </a:cubicBezTo>
                <a:cubicBezTo>
                  <a:pt x="17429" y="9333"/>
                  <a:pt x="17429" y="11049"/>
                  <a:pt x="17303" y="13895"/>
                </a:cubicBezTo>
                <a:cubicBezTo>
                  <a:pt x="17178" y="13728"/>
                  <a:pt x="17094" y="13560"/>
                  <a:pt x="17010" y="13351"/>
                </a:cubicBezTo>
                <a:cubicBezTo>
                  <a:pt x="16592" y="12430"/>
                  <a:pt x="16383" y="11468"/>
                  <a:pt x="16383" y="10463"/>
                </a:cubicBezTo>
                <a:cubicBezTo>
                  <a:pt x="16341" y="9835"/>
                  <a:pt x="16299" y="9208"/>
                  <a:pt x="16299" y="8580"/>
                </a:cubicBezTo>
                <a:lnTo>
                  <a:pt x="16299" y="503"/>
                </a:lnTo>
                <a:cubicBezTo>
                  <a:pt x="16299" y="251"/>
                  <a:pt x="16090" y="0"/>
                  <a:pt x="158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9"/>
          <p:cNvSpPr/>
          <p:nvPr/>
        </p:nvSpPr>
        <p:spPr>
          <a:xfrm>
            <a:off x="4447950" y="1639000"/>
            <a:ext cx="249025" cy="176850"/>
          </a:xfrm>
          <a:custGeom>
            <a:avLst/>
            <a:gdLst/>
            <a:ahLst/>
            <a:cxnLst/>
            <a:rect l="l" t="t" r="r" b="b"/>
            <a:pathLst>
              <a:path w="9961" h="7074" extrusionOk="0">
                <a:moveTo>
                  <a:pt x="4980" y="0"/>
                </a:moveTo>
                <a:cubicBezTo>
                  <a:pt x="2218" y="0"/>
                  <a:pt x="0" y="1549"/>
                  <a:pt x="0" y="3558"/>
                </a:cubicBezTo>
                <a:cubicBezTo>
                  <a:pt x="0" y="5525"/>
                  <a:pt x="2218" y="7073"/>
                  <a:pt x="4980" y="7073"/>
                </a:cubicBezTo>
                <a:cubicBezTo>
                  <a:pt x="7701" y="7073"/>
                  <a:pt x="9961" y="5525"/>
                  <a:pt x="9961" y="3558"/>
                </a:cubicBezTo>
                <a:cubicBezTo>
                  <a:pt x="9961" y="1591"/>
                  <a:pt x="7701" y="0"/>
                  <a:pt x="49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5" name="Google Shape;1545;p59"/>
          <p:cNvGrpSpPr/>
          <p:nvPr/>
        </p:nvGrpSpPr>
        <p:grpSpPr>
          <a:xfrm>
            <a:off x="4476905" y="1843265"/>
            <a:ext cx="183125" cy="335100"/>
            <a:chOff x="4476905" y="1843265"/>
            <a:chExt cx="183125" cy="335100"/>
          </a:xfrm>
        </p:grpSpPr>
        <p:sp>
          <p:nvSpPr>
            <p:cNvPr id="1546" name="Google Shape;1546;p59"/>
            <p:cNvSpPr/>
            <p:nvPr/>
          </p:nvSpPr>
          <p:spPr>
            <a:xfrm>
              <a:off x="4476905" y="1843265"/>
              <a:ext cx="56525" cy="29325"/>
            </a:xfrm>
            <a:custGeom>
              <a:avLst/>
              <a:gdLst/>
              <a:ahLst/>
              <a:cxnLst/>
              <a:rect l="l" t="t" r="r" b="b"/>
              <a:pathLst>
                <a:path w="2261" h="1173" extrusionOk="0">
                  <a:moveTo>
                    <a:pt x="1131" y="1"/>
                  </a:moveTo>
                  <a:cubicBezTo>
                    <a:pt x="503" y="1"/>
                    <a:pt x="1" y="252"/>
                    <a:pt x="1" y="587"/>
                  </a:cubicBezTo>
                  <a:cubicBezTo>
                    <a:pt x="1" y="880"/>
                    <a:pt x="503" y="1173"/>
                    <a:pt x="1131" y="1173"/>
                  </a:cubicBezTo>
                  <a:cubicBezTo>
                    <a:pt x="1758" y="1173"/>
                    <a:pt x="2261" y="880"/>
                    <a:pt x="2261" y="587"/>
                  </a:cubicBezTo>
                  <a:cubicBezTo>
                    <a:pt x="2261" y="252"/>
                    <a:pt x="1758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4603505" y="1843265"/>
              <a:ext cx="56525" cy="29325"/>
            </a:xfrm>
            <a:custGeom>
              <a:avLst/>
              <a:gdLst/>
              <a:ahLst/>
              <a:cxnLst/>
              <a:rect l="l" t="t" r="r" b="b"/>
              <a:pathLst>
                <a:path w="2261" h="1173" extrusionOk="0">
                  <a:moveTo>
                    <a:pt x="1131" y="1"/>
                  </a:moveTo>
                  <a:cubicBezTo>
                    <a:pt x="503" y="1"/>
                    <a:pt x="1" y="252"/>
                    <a:pt x="1" y="587"/>
                  </a:cubicBezTo>
                  <a:cubicBezTo>
                    <a:pt x="1" y="880"/>
                    <a:pt x="503" y="1173"/>
                    <a:pt x="1131" y="1173"/>
                  </a:cubicBezTo>
                  <a:cubicBezTo>
                    <a:pt x="1758" y="1173"/>
                    <a:pt x="2261" y="880"/>
                    <a:pt x="2261" y="587"/>
                  </a:cubicBezTo>
                  <a:cubicBezTo>
                    <a:pt x="2261" y="252"/>
                    <a:pt x="1758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/>
            <p:cNvSpPr/>
            <p:nvPr/>
          </p:nvSpPr>
          <p:spPr>
            <a:xfrm>
              <a:off x="4545955" y="1865240"/>
              <a:ext cx="45025" cy="104750"/>
            </a:xfrm>
            <a:custGeom>
              <a:avLst/>
              <a:gdLst/>
              <a:ahLst/>
              <a:cxnLst/>
              <a:rect l="l" t="t" r="r" b="b"/>
              <a:pathLst>
                <a:path w="1801" h="4190" extrusionOk="0">
                  <a:moveTo>
                    <a:pt x="921" y="1"/>
                  </a:moveTo>
                  <a:cubicBezTo>
                    <a:pt x="377" y="1"/>
                    <a:pt x="1" y="1968"/>
                    <a:pt x="1" y="3140"/>
                  </a:cubicBezTo>
                  <a:cubicBezTo>
                    <a:pt x="1" y="4105"/>
                    <a:pt x="256" y="4190"/>
                    <a:pt x="650" y="4190"/>
                  </a:cubicBezTo>
                  <a:cubicBezTo>
                    <a:pt x="735" y="4190"/>
                    <a:pt x="825" y="4186"/>
                    <a:pt x="921" y="4186"/>
                  </a:cubicBezTo>
                  <a:cubicBezTo>
                    <a:pt x="1010" y="4186"/>
                    <a:pt x="1095" y="4190"/>
                    <a:pt x="1174" y="4190"/>
                  </a:cubicBezTo>
                  <a:cubicBezTo>
                    <a:pt x="1545" y="4190"/>
                    <a:pt x="1800" y="4105"/>
                    <a:pt x="1800" y="3140"/>
                  </a:cubicBezTo>
                  <a:cubicBezTo>
                    <a:pt x="1800" y="2010"/>
                    <a:pt x="1424" y="1"/>
                    <a:pt x="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/>
            <p:cNvSpPr/>
            <p:nvPr/>
          </p:nvSpPr>
          <p:spPr>
            <a:xfrm>
              <a:off x="4525030" y="2112165"/>
              <a:ext cx="76400" cy="66200"/>
            </a:xfrm>
            <a:custGeom>
              <a:avLst/>
              <a:gdLst/>
              <a:ahLst/>
              <a:cxnLst/>
              <a:rect l="l" t="t" r="r" b="b"/>
              <a:pathLst>
                <a:path w="3056" h="2648" extrusionOk="0">
                  <a:moveTo>
                    <a:pt x="1758" y="1"/>
                  </a:moveTo>
                  <a:cubicBezTo>
                    <a:pt x="587" y="1"/>
                    <a:pt x="1" y="1340"/>
                    <a:pt x="754" y="2219"/>
                  </a:cubicBezTo>
                  <a:cubicBezTo>
                    <a:pt x="1020" y="2514"/>
                    <a:pt x="1369" y="2648"/>
                    <a:pt x="1715" y="2648"/>
                  </a:cubicBezTo>
                  <a:cubicBezTo>
                    <a:pt x="2350" y="2648"/>
                    <a:pt x="2975" y="2197"/>
                    <a:pt x="3056" y="1465"/>
                  </a:cubicBezTo>
                  <a:cubicBezTo>
                    <a:pt x="3056" y="712"/>
                    <a:pt x="2512" y="42"/>
                    <a:pt x="1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59"/>
          <p:cNvSpPr txBox="1"/>
          <p:nvPr/>
        </p:nvSpPr>
        <p:spPr>
          <a:xfrm>
            <a:off x="659975" y="1683975"/>
            <a:ext cx="2935800" cy="27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51" name="Google Shape;1551;p59"/>
          <p:cNvSpPr txBox="1"/>
          <p:nvPr/>
        </p:nvSpPr>
        <p:spPr>
          <a:xfrm>
            <a:off x="202100" y="1763075"/>
            <a:ext cx="3577500" cy="1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The decline in air quality, arising from industrial activities and vehicle emissions, poses a substantial threat as highlighted by the Air Quality Index (AQI). </a:t>
            </a:r>
            <a:endParaRPr sz="17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</a:endParaRPr>
          </a:p>
        </p:txBody>
      </p:sp>
      <p:sp>
        <p:nvSpPr>
          <p:cNvPr id="1552" name="Google Shape;1552;p59"/>
          <p:cNvSpPr txBox="1"/>
          <p:nvPr/>
        </p:nvSpPr>
        <p:spPr>
          <a:xfrm>
            <a:off x="5548275" y="1763063"/>
            <a:ext cx="35040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The close connection between air quality and public health is fundamental and cannot be emphasized enough.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There’s a strong correlation between exposure to poor air quality and a spectrum of health issues.</a:t>
            </a:r>
            <a:endParaRPr sz="170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60"/>
          <p:cNvSpPr/>
          <p:nvPr/>
        </p:nvSpPr>
        <p:spPr>
          <a:xfrm>
            <a:off x="2777575" y="1431830"/>
            <a:ext cx="3588843" cy="3228763"/>
          </a:xfrm>
          <a:custGeom>
            <a:avLst/>
            <a:gdLst/>
            <a:ahLst/>
            <a:cxnLst/>
            <a:rect l="l" t="t" r="r" b="b"/>
            <a:pathLst>
              <a:path w="231389" h="208173" extrusionOk="0">
                <a:moveTo>
                  <a:pt x="143799" y="0"/>
                </a:moveTo>
                <a:cubicBezTo>
                  <a:pt x="135290" y="0"/>
                  <a:pt x="126059" y="2130"/>
                  <a:pt x="114356" y="5659"/>
                </a:cubicBezTo>
                <a:cubicBezTo>
                  <a:pt x="109975" y="6981"/>
                  <a:pt x="105469" y="7481"/>
                  <a:pt x="100882" y="7481"/>
                </a:cubicBezTo>
                <a:cubicBezTo>
                  <a:pt x="86581" y="7481"/>
                  <a:pt x="71481" y="2621"/>
                  <a:pt x="56839" y="2621"/>
                </a:cubicBezTo>
                <a:cubicBezTo>
                  <a:pt x="46533" y="2621"/>
                  <a:pt x="36454" y="5029"/>
                  <a:pt x="27041" y="13232"/>
                </a:cubicBezTo>
                <a:cubicBezTo>
                  <a:pt x="1" y="36868"/>
                  <a:pt x="5279" y="91101"/>
                  <a:pt x="24861" y="114202"/>
                </a:cubicBezTo>
                <a:cubicBezTo>
                  <a:pt x="44481" y="137264"/>
                  <a:pt x="21227" y="178073"/>
                  <a:pt x="47655" y="198534"/>
                </a:cubicBezTo>
                <a:cubicBezTo>
                  <a:pt x="56295" y="205224"/>
                  <a:pt x="66296" y="208173"/>
                  <a:pt x="76582" y="208173"/>
                </a:cubicBezTo>
                <a:cubicBezTo>
                  <a:pt x="97757" y="208173"/>
                  <a:pt x="120136" y="195672"/>
                  <a:pt x="134321" y="177575"/>
                </a:cubicBezTo>
                <a:cubicBezTo>
                  <a:pt x="155356" y="150650"/>
                  <a:pt x="212725" y="159255"/>
                  <a:pt x="222057" y="130571"/>
                </a:cubicBezTo>
                <a:cubicBezTo>
                  <a:pt x="231389" y="101886"/>
                  <a:pt x="222019" y="49642"/>
                  <a:pt x="190963" y="23253"/>
                </a:cubicBezTo>
                <a:cubicBezTo>
                  <a:pt x="171258" y="6463"/>
                  <a:pt x="158622" y="0"/>
                  <a:pt x="1437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60"/>
          <p:cNvGrpSpPr/>
          <p:nvPr/>
        </p:nvGrpSpPr>
        <p:grpSpPr>
          <a:xfrm>
            <a:off x="4302679" y="1643249"/>
            <a:ext cx="538631" cy="909382"/>
            <a:chOff x="4302816" y="1443574"/>
            <a:chExt cx="538631" cy="909382"/>
          </a:xfrm>
        </p:grpSpPr>
        <p:sp>
          <p:nvSpPr>
            <p:cNvPr id="1559" name="Google Shape;1559;p60"/>
            <p:cNvSpPr/>
            <p:nvPr/>
          </p:nvSpPr>
          <p:spPr>
            <a:xfrm>
              <a:off x="4302816" y="1443574"/>
              <a:ext cx="538631" cy="909382"/>
            </a:xfrm>
            <a:custGeom>
              <a:avLst/>
              <a:gdLst/>
              <a:ahLst/>
              <a:cxnLst/>
              <a:rect l="l" t="t" r="r" b="b"/>
              <a:pathLst>
                <a:path w="34728" h="58632" extrusionOk="0">
                  <a:moveTo>
                    <a:pt x="17364" y="1"/>
                  </a:moveTo>
                  <a:cubicBezTo>
                    <a:pt x="14304" y="1"/>
                    <a:pt x="11780" y="2219"/>
                    <a:pt x="11780" y="2219"/>
                  </a:cubicBezTo>
                  <a:cubicBezTo>
                    <a:pt x="11780" y="2219"/>
                    <a:pt x="12583" y="19736"/>
                    <a:pt x="12583" y="25472"/>
                  </a:cubicBezTo>
                  <a:cubicBezTo>
                    <a:pt x="12583" y="31209"/>
                    <a:pt x="12889" y="36296"/>
                    <a:pt x="8108" y="40924"/>
                  </a:cubicBezTo>
                  <a:cubicBezTo>
                    <a:pt x="5546" y="43448"/>
                    <a:pt x="2830" y="45858"/>
                    <a:pt x="0" y="48114"/>
                  </a:cubicBezTo>
                  <a:cubicBezTo>
                    <a:pt x="0" y="48114"/>
                    <a:pt x="0" y="55113"/>
                    <a:pt x="3825" y="58632"/>
                  </a:cubicBezTo>
                  <a:cubicBezTo>
                    <a:pt x="3825" y="58632"/>
                    <a:pt x="7649" y="54807"/>
                    <a:pt x="10977" y="51939"/>
                  </a:cubicBezTo>
                  <a:cubicBezTo>
                    <a:pt x="14343" y="49070"/>
                    <a:pt x="15758" y="47770"/>
                    <a:pt x="17364" y="47770"/>
                  </a:cubicBezTo>
                  <a:cubicBezTo>
                    <a:pt x="18932" y="47770"/>
                    <a:pt x="20385" y="49070"/>
                    <a:pt x="23713" y="51939"/>
                  </a:cubicBezTo>
                  <a:cubicBezTo>
                    <a:pt x="27078" y="54807"/>
                    <a:pt x="30903" y="58632"/>
                    <a:pt x="30903" y="58632"/>
                  </a:cubicBezTo>
                  <a:cubicBezTo>
                    <a:pt x="34728" y="55113"/>
                    <a:pt x="34728" y="48114"/>
                    <a:pt x="34728" y="48114"/>
                  </a:cubicBezTo>
                  <a:cubicBezTo>
                    <a:pt x="31897" y="45858"/>
                    <a:pt x="29182" y="43448"/>
                    <a:pt x="26619" y="40924"/>
                  </a:cubicBezTo>
                  <a:cubicBezTo>
                    <a:pt x="21839" y="36296"/>
                    <a:pt x="22145" y="31209"/>
                    <a:pt x="22145" y="25472"/>
                  </a:cubicBezTo>
                  <a:cubicBezTo>
                    <a:pt x="22145" y="19736"/>
                    <a:pt x="22948" y="2219"/>
                    <a:pt x="22948" y="2219"/>
                  </a:cubicBezTo>
                  <a:cubicBezTo>
                    <a:pt x="22948" y="2219"/>
                    <a:pt x="20385" y="1"/>
                    <a:pt x="17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0"/>
            <p:cNvSpPr/>
            <p:nvPr/>
          </p:nvSpPr>
          <p:spPr>
            <a:xfrm>
              <a:off x="4455278" y="2048098"/>
              <a:ext cx="85429" cy="147128"/>
            </a:xfrm>
            <a:custGeom>
              <a:avLst/>
              <a:gdLst/>
              <a:ahLst/>
              <a:cxnLst/>
              <a:rect l="l" t="t" r="r" b="b"/>
              <a:pathLst>
                <a:path w="5508" h="9486" fill="none" extrusionOk="0">
                  <a:moveTo>
                    <a:pt x="0" y="0"/>
                  </a:moveTo>
                  <a:cubicBezTo>
                    <a:pt x="3060" y="2257"/>
                    <a:pt x="5049" y="5699"/>
                    <a:pt x="5508" y="9485"/>
                  </a:cubicBezTo>
                </a:path>
              </a:pathLst>
            </a:custGeom>
            <a:noFill/>
            <a:ln w="239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0"/>
            <p:cNvSpPr/>
            <p:nvPr/>
          </p:nvSpPr>
          <p:spPr>
            <a:xfrm>
              <a:off x="4399514" y="2106234"/>
              <a:ext cx="73564" cy="142971"/>
            </a:xfrm>
            <a:custGeom>
              <a:avLst/>
              <a:gdLst/>
              <a:ahLst/>
              <a:cxnLst/>
              <a:rect l="l" t="t" r="r" b="b"/>
              <a:pathLst>
                <a:path w="4743" h="9218" fill="none" extrusionOk="0">
                  <a:moveTo>
                    <a:pt x="0" y="0"/>
                  </a:moveTo>
                  <a:cubicBezTo>
                    <a:pt x="0" y="0"/>
                    <a:pt x="3328" y="2831"/>
                    <a:pt x="4743" y="9218"/>
                  </a:cubicBezTo>
                </a:path>
              </a:pathLst>
            </a:custGeom>
            <a:noFill/>
            <a:ln w="239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0"/>
            <p:cNvSpPr/>
            <p:nvPr/>
          </p:nvSpPr>
          <p:spPr>
            <a:xfrm>
              <a:off x="4603582" y="2048098"/>
              <a:ext cx="84855" cy="147128"/>
            </a:xfrm>
            <a:custGeom>
              <a:avLst/>
              <a:gdLst/>
              <a:ahLst/>
              <a:cxnLst/>
              <a:rect l="l" t="t" r="r" b="b"/>
              <a:pathLst>
                <a:path w="5471" h="9486" fill="none" extrusionOk="0">
                  <a:moveTo>
                    <a:pt x="5470" y="0"/>
                  </a:moveTo>
                  <a:cubicBezTo>
                    <a:pt x="2410" y="2257"/>
                    <a:pt x="422" y="5699"/>
                    <a:pt x="1" y="9485"/>
                  </a:cubicBezTo>
                </a:path>
              </a:pathLst>
            </a:custGeom>
            <a:noFill/>
            <a:ln w="239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0"/>
            <p:cNvSpPr/>
            <p:nvPr/>
          </p:nvSpPr>
          <p:spPr>
            <a:xfrm>
              <a:off x="4671227" y="2106234"/>
              <a:ext cx="73564" cy="142971"/>
            </a:xfrm>
            <a:custGeom>
              <a:avLst/>
              <a:gdLst/>
              <a:ahLst/>
              <a:cxnLst/>
              <a:rect l="l" t="t" r="r" b="b"/>
              <a:pathLst>
                <a:path w="4743" h="9218" fill="none" extrusionOk="0">
                  <a:moveTo>
                    <a:pt x="4743" y="0"/>
                  </a:moveTo>
                  <a:cubicBezTo>
                    <a:pt x="4743" y="0"/>
                    <a:pt x="1415" y="2831"/>
                    <a:pt x="0" y="9218"/>
                  </a:cubicBezTo>
                </a:path>
              </a:pathLst>
            </a:custGeom>
            <a:noFill/>
            <a:ln w="239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0"/>
            <p:cNvSpPr/>
            <p:nvPr/>
          </p:nvSpPr>
          <p:spPr>
            <a:xfrm>
              <a:off x="4487914" y="1500532"/>
              <a:ext cx="167880" cy="35595"/>
            </a:xfrm>
            <a:custGeom>
              <a:avLst/>
              <a:gdLst/>
              <a:ahLst/>
              <a:cxnLst/>
              <a:rect l="l" t="t" r="r" b="b"/>
              <a:pathLst>
                <a:path w="10824" h="2295" fill="none" extrusionOk="0">
                  <a:moveTo>
                    <a:pt x="0" y="2295"/>
                  </a:moveTo>
                  <a:cubicBezTo>
                    <a:pt x="0" y="2295"/>
                    <a:pt x="5813" y="0"/>
                    <a:pt x="10824" y="2295"/>
                  </a:cubicBezTo>
                </a:path>
              </a:pathLst>
            </a:custGeom>
            <a:noFill/>
            <a:ln w="239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0"/>
            <p:cNvSpPr/>
            <p:nvPr/>
          </p:nvSpPr>
          <p:spPr>
            <a:xfrm>
              <a:off x="4487914" y="1596640"/>
              <a:ext cx="167880" cy="35595"/>
            </a:xfrm>
            <a:custGeom>
              <a:avLst/>
              <a:gdLst/>
              <a:ahLst/>
              <a:cxnLst/>
              <a:rect l="l" t="t" r="r" b="b"/>
              <a:pathLst>
                <a:path w="10824" h="2295" fill="none" extrusionOk="0">
                  <a:moveTo>
                    <a:pt x="0" y="2295"/>
                  </a:moveTo>
                  <a:cubicBezTo>
                    <a:pt x="0" y="2295"/>
                    <a:pt x="5813" y="0"/>
                    <a:pt x="10824" y="2295"/>
                  </a:cubicBezTo>
                </a:path>
              </a:pathLst>
            </a:custGeom>
            <a:noFill/>
            <a:ln w="239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0"/>
            <p:cNvSpPr/>
            <p:nvPr/>
          </p:nvSpPr>
          <p:spPr>
            <a:xfrm>
              <a:off x="4487914" y="1693927"/>
              <a:ext cx="167880" cy="35611"/>
            </a:xfrm>
            <a:custGeom>
              <a:avLst/>
              <a:gdLst/>
              <a:ahLst/>
              <a:cxnLst/>
              <a:rect l="l" t="t" r="r" b="b"/>
              <a:pathLst>
                <a:path w="10824" h="2296" fill="none" extrusionOk="0">
                  <a:moveTo>
                    <a:pt x="0" y="2295"/>
                  </a:moveTo>
                  <a:cubicBezTo>
                    <a:pt x="0" y="2295"/>
                    <a:pt x="5813" y="0"/>
                    <a:pt x="10824" y="2295"/>
                  </a:cubicBezTo>
                </a:path>
              </a:pathLst>
            </a:custGeom>
            <a:noFill/>
            <a:ln w="239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0"/>
            <p:cNvSpPr/>
            <p:nvPr/>
          </p:nvSpPr>
          <p:spPr>
            <a:xfrm>
              <a:off x="4487914" y="1792998"/>
              <a:ext cx="167880" cy="35611"/>
            </a:xfrm>
            <a:custGeom>
              <a:avLst/>
              <a:gdLst/>
              <a:ahLst/>
              <a:cxnLst/>
              <a:rect l="l" t="t" r="r" b="b"/>
              <a:pathLst>
                <a:path w="10824" h="2296" fill="none" extrusionOk="0">
                  <a:moveTo>
                    <a:pt x="0" y="2295"/>
                  </a:moveTo>
                  <a:cubicBezTo>
                    <a:pt x="0" y="2295"/>
                    <a:pt x="5813" y="0"/>
                    <a:pt x="10824" y="2295"/>
                  </a:cubicBezTo>
                </a:path>
              </a:pathLst>
            </a:custGeom>
            <a:noFill/>
            <a:ln w="239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0"/>
            <p:cNvSpPr/>
            <p:nvPr/>
          </p:nvSpPr>
          <p:spPr>
            <a:xfrm>
              <a:off x="4487914" y="1911055"/>
              <a:ext cx="167880" cy="35611"/>
            </a:xfrm>
            <a:custGeom>
              <a:avLst/>
              <a:gdLst/>
              <a:ahLst/>
              <a:cxnLst/>
              <a:rect l="l" t="t" r="r" b="b"/>
              <a:pathLst>
                <a:path w="10824" h="2296" fill="none" extrusionOk="0">
                  <a:moveTo>
                    <a:pt x="0" y="2295"/>
                  </a:moveTo>
                  <a:cubicBezTo>
                    <a:pt x="0" y="2295"/>
                    <a:pt x="5813" y="0"/>
                    <a:pt x="10824" y="2295"/>
                  </a:cubicBezTo>
                </a:path>
              </a:pathLst>
            </a:custGeom>
            <a:noFill/>
            <a:ln w="239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60"/>
          <p:cNvGrpSpPr/>
          <p:nvPr/>
        </p:nvGrpSpPr>
        <p:grpSpPr>
          <a:xfrm>
            <a:off x="4629166" y="1880287"/>
            <a:ext cx="1250463" cy="1942802"/>
            <a:chOff x="4616641" y="1856812"/>
            <a:chExt cx="1250463" cy="1942802"/>
          </a:xfrm>
        </p:grpSpPr>
        <p:sp>
          <p:nvSpPr>
            <p:cNvPr id="1570" name="Google Shape;1570;p60"/>
            <p:cNvSpPr/>
            <p:nvPr/>
          </p:nvSpPr>
          <p:spPr>
            <a:xfrm>
              <a:off x="4616641" y="2820275"/>
              <a:ext cx="1250463" cy="979339"/>
            </a:xfrm>
            <a:custGeom>
              <a:avLst/>
              <a:gdLst/>
              <a:ahLst/>
              <a:cxnLst/>
              <a:rect l="l" t="t" r="r" b="b"/>
              <a:pathLst>
                <a:path w="80623" h="56552" extrusionOk="0">
                  <a:moveTo>
                    <a:pt x="33906" y="0"/>
                  </a:moveTo>
                  <a:cubicBezTo>
                    <a:pt x="17770" y="0"/>
                    <a:pt x="2822" y="3740"/>
                    <a:pt x="1913" y="10342"/>
                  </a:cubicBezTo>
                  <a:cubicBezTo>
                    <a:pt x="0" y="24187"/>
                    <a:pt x="3672" y="46829"/>
                    <a:pt x="20538" y="48741"/>
                  </a:cubicBezTo>
                  <a:cubicBezTo>
                    <a:pt x="37443" y="50653"/>
                    <a:pt x="40312" y="54631"/>
                    <a:pt x="50829" y="56237"/>
                  </a:cubicBezTo>
                  <a:cubicBezTo>
                    <a:pt x="52210" y="56448"/>
                    <a:pt x="53571" y="56552"/>
                    <a:pt x="54906" y="56552"/>
                  </a:cubicBezTo>
                  <a:cubicBezTo>
                    <a:pt x="63740" y="56552"/>
                    <a:pt x="71403" y="52021"/>
                    <a:pt x="75689" y="44113"/>
                  </a:cubicBezTo>
                  <a:cubicBezTo>
                    <a:pt x="80623" y="35049"/>
                    <a:pt x="75651" y="18641"/>
                    <a:pt x="74389" y="14817"/>
                  </a:cubicBezTo>
                  <a:cubicBezTo>
                    <a:pt x="70939" y="4547"/>
                    <a:pt x="51700" y="0"/>
                    <a:pt x="33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0"/>
            <p:cNvSpPr/>
            <p:nvPr/>
          </p:nvSpPr>
          <p:spPr>
            <a:xfrm>
              <a:off x="4626725" y="1856812"/>
              <a:ext cx="1178698" cy="1494993"/>
            </a:xfrm>
            <a:custGeom>
              <a:avLst/>
              <a:gdLst/>
              <a:ahLst/>
              <a:cxnLst/>
              <a:rect l="l" t="t" r="r" b="b"/>
              <a:pathLst>
                <a:path w="75996" h="96389" extrusionOk="0">
                  <a:moveTo>
                    <a:pt x="24426" y="1"/>
                  </a:moveTo>
                  <a:cubicBezTo>
                    <a:pt x="19264" y="1"/>
                    <a:pt x="14209" y="2817"/>
                    <a:pt x="11474" y="6978"/>
                  </a:cubicBezTo>
                  <a:cubicBezTo>
                    <a:pt x="4628" y="17343"/>
                    <a:pt x="6847" y="35050"/>
                    <a:pt x="5164" y="43312"/>
                  </a:cubicBezTo>
                  <a:cubicBezTo>
                    <a:pt x="3481" y="51611"/>
                    <a:pt x="1" y="62282"/>
                    <a:pt x="1263" y="72493"/>
                  </a:cubicBezTo>
                  <a:cubicBezTo>
                    <a:pt x="2487" y="82667"/>
                    <a:pt x="9868" y="86185"/>
                    <a:pt x="22757" y="88595"/>
                  </a:cubicBezTo>
                  <a:cubicBezTo>
                    <a:pt x="35165" y="90871"/>
                    <a:pt x="41230" y="96388"/>
                    <a:pt x="50457" y="96388"/>
                  </a:cubicBezTo>
                  <a:cubicBezTo>
                    <a:pt x="50843" y="96388"/>
                    <a:pt x="51235" y="96379"/>
                    <a:pt x="51633" y="96359"/>
                  </a:cubicBezTo>
                  <a:cubicBezTo>
                    <a:pt x="61500" y="95900"/>
                    <a:pt x="67390" y="91272"/>
                    <a:pt x="71712" y="84082"/>
                  </a:cubicBezTo>
                  <a:cubicBezTo>
                    <a:pt x="75995" y="76930"/>
                    <a:pt x="73127" y="63047"/>
                    <a:pt x="68652" y="55091"/>
                  </a:cubicBezTo>
                  <a:cubicBezTo>
                    <a:pt x="64216" y="47136"/>
                    <a:pt x="58938" y="40902"/>
                    <a:pt x="54654" y="31991"/>
                  </a:cubicBezTo>
                  <a:cubicBezTo>
                    <a:pt x="50332" y="23041"/>
                    <a:pt x="40618" y="9846"/>
                    <a:pt x="33466" y="3459"/>
                  </a:cubicBezTo>
                  <a:cubicBezTo>
                    <a:pt x="30746" y="1043"/>
                    <a:pt x="27566" y="1"/>
                    <a:pt x="24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0"/>
            <p:cNvSpPr/>
            <p:nvPr/>
          </p:nvSpPr>
          <p:spPr>
            <a:xfrm>
              <a:off x="4712146" y="2491257"/>
              <a:ext cx="912950" cy="285927"/>
            </a:xfrm>
            <a:custGeom>
              <a:avLst/>
              <a:gdLst/>
              <a:ahLst/>
              <a:cxnLst/>
              <a:rect l="l" t="t" r="r" b="b"/>
              <a:pathLst>
                <a:path w="58862" h="18435" fill="none" extrusionOk="0">
                  <a:moveTo>
                    <a:pt x="57179" y="4666"/>
                  </a:moveTo>
                  <a:cubicBezTo>
                    <a:pt x="57179" y="4666"/>
                    <a:pt x="58862" y="15298"/>
                    <a:pt x="47082" y="17096"/>
                  </a:cubicBezTo>
                  <a:cubicBezTo>
                    <a:pt x="37979" y="18435"/>
                    <a:pt x="24746" y="11856"/>
                    <a:pt x="14381" y="10862"/>
                  </a:cubicBezTo>
                  <a:cubicBezTo>
                    <a:pt x="4055" y="9868"/>
                    <a:pt x="766" y="5087"/>
                    <a:pt x="1" y="0"/>
                  </a:cubicBezTo>
                </a:path>
              </a:pathLst>
            </a:custGeom>
            <a:noFill/>
            <a:ln w="239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60"/>
          <p:cNvGrpSpPr/>
          <p:nvPr/>
        </p:nvGrpSpPr>
        <p:grpSpPr>
          <a:xfrm>
            <a:off x="3246200" y="1927262"/>
            <a:ext cx="1251068" cy="1942802"/>
            <a:chOff x="3276500" y="1856812"/>
            <a:chExt cx="1251068" cy="1942802"/>
          </a:xfrm>
        </p:grpSpPr>
        <p:sp>
          <p:nvSpPr>
            <p:cNvPr id="1574" name="Google Shape;1574;p60"/>
            <p:cNvSpPr/>
            <p:nvPr/>
          </p:nvSpPr>
          <p:spPr>
            <a:xfrm>
              <a:off x="3276500" y="2820275"/>
              <a:ext cx="1251068" cy="979339"/>
            </a:xfrm>
            <a:custGeom>
              <a:avLst/>
              <a:gdLst/>
              <a:ahLst/>
              <a:cxnLst/>
              <a:rect l="l" t="t" r="r" b="b"/>
              <a:pathLst>
                <a:path w="80662" h="56552" extrusionOk="0">
                  <a:moveTo>
                    <a:pt x="46755" y="0"/>
                  </a:moveTo>
                  <a:cubicBezTo>
                    <a:pt x="28961" y="0"/>
                    <a:pt x="9723" y="4547"/>
                    <a:pt x="6273" y="14817"/>
                  </a:cubicBezTo>
                  <a:cubicBezTo>
                    <a:pt x="4973" y="18641"/>
                    <a:pt x="1" y="35049"/>
                    <a:pt x="4973" y="44113"/>
                  </a:cubicBezTo>
                  <a:cubicBezTo>
                    <a:pt x="9259" y="52021"/>
                    <a:pt x="16922" y="56552"/>
                    <a:pt x="25756" y="56552"/>
                  </a:cubicBezTo>
                  <a:cubicBezTo>
                    <a:pt x="27090" y="56552"/>
                    <a:pt x="28452" y="56448"/>
                    <a:pt x="29833" y="56237"/>
                  </a:cubicBezTo>
                  <a:cubicBezTo>
                    <a:pt x="40350" y="54631"/>
                    <a:pt x="43219" y="50653"/>
                    <a:pt x="60085" y="48741"/>
                  </a:cubicBezTo>
                  <a:cubicBezTo>
                    <a:pt x="76990" y="46829"/>
                    <a:pt x="80661" y="24187"/>
                    <a:pt x="78749" y="10342"/>
                  </a:cubicBezTo>
                  <a:cubicBezTo>
                    <a:pt x="77840" y="3740"/>
                    <a:pt x="62891" y="0"/>
                    <a:pt x="46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0"/>
            <p:cNvSpPr/>
            <p:nvPr/>
          </p:nvSpPr>
          <p:spPr>
            <a:xfrm>
              <a:off x="3338784" y="1856812"/>
              <a:ext cx="1178109" cy="1495521"/>
            </a:xfrm>
            <a:custGeom>
              <a:avLst/>
              <a:gdLst/>
              <a:ahLst/>
              <a:cxnLst/>
              <a:rect l="l" t="t" r="r" b="b"/>
              <a:pathLst>
                <a:path w="75958" h="96423" extrusionOk="0">
                  <a:moveTo>
                    <a:pt x="51532" y="1"/>
                  </a:moveTo>
                  <a:cubicBezTo>
                    <a:pt x="48391" y="1"/>
                    <a:pt x="45212" y="1043"/>
                    <a:pt x="42492" y="3459"/>
                  </a:cubicBezTo>
                  <a:cubicBezTo>
                    <a:pt x="35340" y="9846"/>
                    <a:pt x="25664" y="23079"/>
                    <a:pt x="21342" y="31991"/>
                  </a:cubicBezTo>
                  <a:cubicBezTo>
                    <a:pt x="17058" y="40864"/>
                    <a:pt x="11780" y="47136"/>
                    <a:pt x="7306" y="55130"/>
                  </a:cubicBezTo>
                  <a:cubicBezTo>
                    <a:pt x="2831" y="63123"/>
                    <a:pt x="1" y="76930"/>
                    <a:pt x="4284" y="84120"/>
                  </a:cubicBezTo>
                  <a:cubicBezTo>
                    <a:pt x="8606" y="91272"/>
                    <a:pt x="14496" y="95900"/>
                    <a:pt x="24363" y="96397"/>
                  </a:cubicBezTo>
                  <a:cubicBezTo>
                    <a:pt x="24731" y="96414"/>
                    <a:pt x="25093" y="96422"/>
                    <a:pt x="25450" y="96422"/>
                  </a:cubicBezTo>
                  <a:cubicBezTo>
                    <a:pt x="34693" y="96422"/>
                    <a:pt x="40792" y="90878"/>
                    <a:pt x="53201" y="88595"/>
                  </a:cubicBezTo>
                  <a:cubicBezTo>
                    <a:pt x="66128" y="86185"/>
                    <a:pt x="73471" y="82667"/>
                    <a:pt x="74733" y="72493"/>
                  </a:cubicBezTo>
                  <a:cubicBezTo>
                    <a:pt x="75957" y="62282"/>
                    <a:pt x="72477" y="51611"/>
                    <a:pt x="70794" y="43312"/>
                  </a:cubicBezTo>
                  <a:cubicBezTo>
                    <a:pt x="69111" y="35050"/>
                    <a:pt x="71329" y="17343"/>
                    <a:pt x="64483" y="6978"/>
                  </a:cubicBezTo>
                  <a:cubicBezTo>
                    <a:pt x="61749" y="2817"/>
                    <a:pt x="56693" y="1"/>
                    <a:pt x="51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0"/>
            <p:cNvSpPr/>
            <p:nvPr/>
          </p:nvSpPr>
          <p:spPr>
            <a:xfrm>
              <a:off x="3519135" y="2490652"/>
              <a:ext cx="912345" cy="285942"/>
            </a:xfrm>
            <a:custGeom>
              <a:avLst/>
              <a:gdLst/>
              <a:ahLst/>
              <a:cxnLst/>
              <a:rect l="l" t="t" r="r" b="b"/>
              <a:pathLst>
                <a:path w="58823" h="18436" fill="none" extrusionOk="0">
                  <a:moveTo>
                    <a:pt x="1645" y="4705"/>
                  </a:moveTo>
                  <a:cubicBezTo>
                    <a:pt x="1645" y="4705"/>
                    <a:pt x="0" y="15337"/>
                    <a:pt x="11780" y="17059"/>
                  </a:cubicBezTo>
                  <a:cubicBezTo>
                    <a:pt x="20883" y="18435"/>
                    <a:pt x="34077" y="11857"/>
                    <a:pt x="44442" y="10863"/>
                  </a:cubicBezTo>
                  <a:cubicBezTo>
                    <a:pt x="54807" y="9868"/>
                    <a:pt x="58058" y="5088"/>
                    <a:pt x="58823" y="1"/>
                  </a:cubicBezTo>
                </a:path>
              </a:pathLst>
            </a:custGeom>
            <a:noFill/>
            <a:ln w="239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7" name="Google Shape;1577;p60"/>
          <p:cNvSpPr txBox="1"/>
          <p:nvPr/>
        </p:nvSpPr>
        <p:spPr>
          <a:xfrm>
            <a:off x="166750" y="1431825"/>
            <a:ext cx="2888700" cy="25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Increased pollution levels, including particulate matters and harmful gases, are associated with elevated risks of respiratory and cardiovascular diseases.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1578" name="Google Shape;1578;p60"/>
          <p:cNvSpPr txBox="1"/>
          <p:nvPr/>
        </p:nvSpPr>
        <p:spPr>
          <a:xfrm>
            <a:off x="6088525" y="2368350"/>
            <a:ext cx="3037500" cy="28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significance of this issue compelled us to select the dataset about Air Quality in India, recognizing the profound impact that air quality has on public health.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61"/>
          <p:cNvSpPr txBox="1">
            <a:spLocks noGrp="1"/>
          </p:cNvSpPr>
          <p:nvPr>
            <p:ph type="title" idx="2"/>
          </p:nvPr>
        </p:nvSpPr>
        <p:spPr>
          <a:xfrm>
            <a:off x="6052684" y="2338500"/>
            <a:ext cx="11067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84" name="Google Shape;1584;p61"/>
          <p:cNvSpPr txBox="1">
            <a:spLocks noGrp="1"/>
          </p:cNvSpPr>
          <p:nvPr>
            <p:ph type="title"/>
          </p:nvPr>
        </p:nvSpPr>
        <p:spPr>
          <a:xfrm>
            <a:off x="4572000" y="720000"/>
            <a:ext cx="4068000" cy="16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DATASET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61"/>
          <p:cNvSpPr/>
          <p:nvPr/>
        </p:nvSpPr>
        <p:spPr>
          <a:xfrm>
            <a:off x="1162231" y="2248310"/>
            <a:ext cx="972910" cy="1866329"/>
          </a:xfrm>
          <a:custGeom>
            <a:avLst/>
            <a:gdLst/>
            <a:ahLst/>
            <a:cxnLst/>
            <a:rect l="l" t="t" r="r" b="b"/>
            <a:pathLst>
              <a:path w="46534" h="89266" extrusionOk="0">
                <a:moveTo>
                  <a:pt x="14608" y="0"/>
                </a:moveTo>
                <a:cubicBezTo>
                  <a:pt x="12717" y="0"/>
                  <a:pt x="10843" y="228"/>
                  <a:pt x="9040" y="797"/>
                </a:cubicBezTo>
                <a:cubicBezTo>
                  <a:pt x="5337" y="2031"/>
                  <a:pt x="2002" y="4867"/>
                  <a:pt x="1034" y="8669"/>
                </a:cubicBezTo>
                <a:cubicBezTo>
                  <a:pt x="0" y="12739"/>
                  <a:pt x="1334" y="16542"/>
                  <a:pt x="3202" y="20077"/>
                </a:cubicBezTo>
                <a:cubicBezTo>
                  <a:pt x="4570" y="22679"/>
                  <a:pt x="5971" y="25581"/>
                  <a:pt x="6638" y="28450"/>
                </a:cubicBezTo>
                <a:cubicBezTo>
                  <a:pt x="7239" y="31219"/>
                  <a:pt x="7472" y="34054"/>
                  <a:pt x="8239" y="36789"/>
                </a:cubicBezTo>
                <a:cubicBezTo>
                  <a:pt x="10341" y="43861"/>
                  <a:pt x="14544" y="48731"/>
                  <a:pt x="18347" y="54769"/>
                </a:cubicBezTo>
                <a:cubicBezTo>
                  <a:pt x="20415" y="58071"/>
                  <a:pt x="21882" y="61974"/>
                  <a:pt x="21149" y="65777"/>
                </a:cubicBezTo>
                <a:cubicBezTo>
                  <a:pt x="20548" y="68579"/>
                  <a:pt x="18847" y="71081"/>
                  <a:pt x="18714" y="73916"/>
                </a:cubicBezTo>
                <a:cubicBezTo>
                  <a:pt x="18513" y="78152"/>
                  <a:pt x="21549" y="81755"/>
                  <a:pt x="21215" y="85991"/>
                </a:cubicBezTo>
                <a:cubicBezTo>
                  <a:pt x="21149" y="86992"/>
                  <a:pt x="20515" y="88760"/>
                  <a:pt x="21716" y="89160"/>
                </a:cubicBezTo>
                <a:cubicBezTo>
                  <a:pt x="21916" y="89232"/>
                  <a:pt x="22100" y="89265"/>
                  <a:pt x="22268" y="89265"/>
                </a:cubicBezTo>
                <a:cubicBezTo>
                  <a:pt x="23972" y="89265"/>
                  <a:pt x="24072" y="85862"/>
                  <a:pt x="23951" y="84891"/>
                </a:cubicBezTo>
                <a:cubicBezTo>
                  <a:pt x="23450" y="80154"/>
                  <a:pt x="23250" y="74917"/>
                  <a:pt x="26219" y="71181"/>
                </a:cubicBezTo>
                <a:cubicBezTo>
                  <a:pt x="27653" y="69446"/>
                  <a:pt x="29688" y="68179"/>
                  <a:pt x="30922" y="66344"/>
                </a:cubicBezTo>
                <a:cubicBezTo>
                  <a:pt x="32690" y="63809"/>
                  <a:pt x="32757" y="60473"/>
                  <a:pt x="33191" y="57404"/>
                </a:cubicBezTo>
                <a:cubicBezTo>
                  <a:pt x="33858" y="52501"/>
                  <a:pt x="35526" y="47797"/>
                  <a:pt x="38094" y="43628"/>
                </a:cubicBezTo>
                <a:cubicBezTo>
                  <a:pt x="40863" y="39158"/>
                  <a:pt x="44032" y="35088"/>
                  <a:pt x="45366" y="29918"/>
                </a:cubicBezTo>
                <a:cubicBezTo>
                  <a:pt x="46533" y="25548"/>
                  <a:pt x="46233" y="20878"/>
                  <a:pt x="44665" y="16608"/>
                </a:cubicBezTo>
                <a:cubicBezTo>
                  <a:pt x="43431" y="13339"/>
                  <a:pt x="41430" y="10270"/>
                  <a:pt x="38761" y="7902"/>
                </a:cubicBezTo>
                <a:cubicBezTo>
                  <a:pt x="33658" y="3299"/>
                  <a:pt x="27153" y="1998"/>
                  <a:pt x="20582" y="630"/>
                </a:cubicBezTo>
                <a:cubicBezTo>
                  <a:pt x="18613" y="254"/>
                  <a:pt x="16601" y="0"/>
                  <a:pt x="14608" y="0"/>
                </a:cubicBezTo>
                <a:close/>
              </a:path>
            </a:pathLst>
          </a:custGeom>
          <a:solidFill>
            <a:schemeClr val="dk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61"/>
          <p:cNvSpPr/>
          <p:nvPr/>
        </p:nvSpPr>
        <p:spPr>
          <a:xfrm>
            <a:off x="620421" y="4020821"/>
            <a:ext cx="703726" cy="679306"/>
          </a:xfrm>
          <a:custGeom>
            <a:avLst/>
            <a:gdLst/>
            <a:ahLst/>
            <a:cxnLst/>
            <a:rect l="l" t="t" r="r" b="b"/>
            <a:pathLst>
              <a:path w="33659" h="32491" extrusionOk="0">
                <a:moveTo>
                  <a:pt x="5071" y="1"/>
                </a:moveTo>
                <a:lnTo>
                  <a:pt x="5071" y="15279"/>
                </a:lnTo>
                <a:lnTo>
                  <a:pt x="1" y="15279"/>
                </a:lnTo>
                <a:lnTo>
                  <a:pt x="1" y="25152"/>
                </a:lnTo>
                <a:lnTo>
                  <a:pt x="29021" y="32491"/>
                </a:lnTo>
                <a:lnTo>
                  <a:pt x="29021" y="28688"/>
                </a:lnTo>
                <a:lnTo>
                  <a:pt x="29655" y="28688"/>
                </a:lnTo>
                <a:cubicBezTo>
                  <a:pt x="30823" y="28688"/>
                  <a:pt x="31723" y="29622"/>
                  <a:pt x="31723" y="30790"/>
                </a:cubicBezTo>
                <a:lnTo>
                  <a:pt x="31723" y="32491"/>
                </a:lnTo>
                <a:lnTo>
                  <a:pt x="33658" y="32491"/>
                </a:lnTo>
                <a:lnTo>
                  <a:pt x="33658" y="30790"/>
                </a:lnTo>
                <a:cubicBezTo>
                  <a:pt x="33658" y="28588"/>
                  <a:pt x="31857" y="26787"/>
                  <a:pt x="29655" y="26787"/>
                </a:cubicBezTo>
                <a:lnTo>
                  <a:pt x="29021" y="26787"/>
                </a:lnTo>
                <a:lnTo>
                  <a:pt x="29021" y="15279"/>
                </a:lnTo>
                <a:lnTo>
                  <a:pt x="9341" y="15279"/>
                </a:lnTo>
                <a:lnTo>
                  <a:pt x="9341" y="1"/>
                </a:lnTo>
                <a:lnTo>
                  <a:pt x="7706" y="1"/>
                </a:lnTo>
                <a:lnTo>
                  <a:pt x="7706" y="15279"/>
                </a:lnTo>
                <a:lnTo>
                  <a:pt x="6706" y="15279"/>
                </a:lnTo>
                <a:lnTo>
                  <a:pt x="670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61"/>
          <p:cNvSpPr/>
          <p:nvPr/>
        </p:nvSpPr>
        <p:spPr>
          <a:xfrm>
            <a:off x="3158129" y="4242436"/>
            <a:ext cx="570524" cy="422645"/>
          </a:xfrm>
          <a:custGeom>
            <a:avLst/>
            <a:gdLst/>
            <a:ahLst/>
            <a:cxnLst/>
            <a:rect l="l" t="t" r="r" b="b"/>
            <a:pathLst>
              <a:path w="27288" h="20215" extrusionOk="0">
                <a:moveTo>
                  <a:pt x="4604" y="0"/>
                </a:moveTo>
                <a:lnTo>
                  <a:pt x="4604" y="901"/>
                </a:lnTo>
                <a:lnTo>
                  <a:pt x="3637" y="901"/>
                </a:lnTo>
                <a:lnTo>
                  <a:pt x="3637" y="6905"/>
                </a:lnTo>
                <a:lnTo>
                  <a:pt x="1" y="6905"/>
                </a:lnTo>
                <a:lnTo>
                  <a:pt x="1" y="20215"/>
                </a:lnTo>
                <a:lnTo>
                  <a:pt x="27287" y="20215"/>
                </a:lnTo>
                <a:lnTo>
                  <a:pt x="27287" y="6905"/>
                </a:lnTo>
                <a:lnTo>
                  <a:pt x="26053" y="6905"/>
                </a:lnTo>
                <a:lnTo>
                  <a:pt x="26053" y="6004"/>
                </a:lnTo>
                <a:lnTo>
                  <a:pt x="20882" y="6004"/>
                </a:lnTo>
                <a:lnTo>
                  <a:pt x="20882" y="6905"/>
                </a:lnTo>
                <a:lnTo>
                  <a:pt x="18447" y="6905"/>
                </a:lnTo>
                <a:lnTo>
                  <a:pt x="18447" y="901"/>
                </a:lnTo>
                <a:lnTo>
                  <a:pt x="17447" y="901"/>
                </a:lnTo>
                <a:lnTo>
                  <a:pt x="17447" y="0"/>
                </a:lnTo>
                <a:lnTo>
                  <a:pt x="12643" y="0"/>
                </a:lnTo>
                <a:lnTo>
                  <a:pt x="12643" y="901"/>
                </a:lnTo>
                <a:lnTo>
                  <a:pt x="11643" y="901"/>
                </a:lnTo>
                <a:lnTo>
                  <a:pt x="11643" y="6905"/>
                </a:lnTo>
                <a:lnTo>
                  <a:pt x="10375" y="6905"/>
                </a:lnTo>
                <a:lnTo>
                  <a:pt x="10375" y="901"/>
                </a:lnTo>
                <a:lnTo>
                  <a:pt x="9441" y="901"/>
                </a:lnTo>
                <a:lnTo>
                  <a:pt x="94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61"/>
          <p:cNvSpPr/>
          <p:nvPr/>
        </p:nvSpPr>
        <p:spPr>
          <a:xfrm>
            <a:off x="1374312" y="4145483"/>
            <a:ext cx="933164" cy="585849"/>
          </a:xfrm>
          <a:custGeom>
            <a:avLst/>
            <a:gdLst/>
            <a:ahLst/>
            <a:cxnLst/>
            <a:rect l="l" t="t" r="r" b="b"/>
            <a:pathLst>
              <a:path w="44633" h="28021" extrusionOk="0">
                <a:moveTo>
                  <a:pt x="21650" y="0"/>
                </a:moveTo>
                <a:lnTo>
                  <a:pt x="1" y="7406"/>
                </a:lnTo>
                <a:lnTo>
                  <a:pt x="1" y="28021"/>
                </a:lnTo>
                <a:lnTo>
                  <a:pt x="43265" y="15512"/>
                </a:lnTo>
                <a:lnTo>
                  <a:pt x="44633" y="7906"/>
                </a:lnTo>
                <a:lnTo>
                  <a:pt x="216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61"/>
          <p:cNvSpPr/>
          <p:nvPr/>
        </p:nvSpPr>
        <p:spPr>
          <a:xfrm>
            <a:off x="3806452" y="4167103"/>
            <a:ext cx="569813" cy="463812"/>
          </a:xfrm>
          <a:custGeom>
            <a:avLst/>
            <a:gdLst/>
            <a:ahLst/>
            <a:cxnLst/>
            <a:rect l="l" t="t" r="r" b="b"/>
            <a:pathLst>
              <a:path w="27254" h="22184" extrusionOk="0">
                <a:moveTo>
                  <a:pt x="1" y="1"/>
                </a:moveTo>
                <a:lnTo>
                  <a:pt x="234" y="22183"/>
                </a:lnTo>
                <a:lnTo>
                  <a:pt x="27253" y="22183"/>
                </a:lnTo>
                <a:lnTo>
                  <a:pt x="27253" y="9307"/>
                </a:lnTo>
                <a:lnTo>
                  <a:pt x="17980" y="1"/>
                </a:lnTo>
                <a:lnTo>
                  <a:pt x="18080" y="9040"/>
                </a:lnTo>
                <a:lnTo>
                  <a:pt x="9007" y="1"/>
                </a:lnTo>
                <a:lnTo>
                  <a:pt x="9107" y="9107"/>
                </a:lnTo>
                <a:lnTo>
                  <a:pt x="9107" y="910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61"/>
          <p:cNvSpPr/>
          <p:nvPr/>
        </p:nvSpPr>
        <p:spPr>
          <a:xfrm>
            <a:off x="2463666" y="3827626"/>
            <a:ext cx="972220" cy="822982"/>
          </a:xfrm>
          <a:custGeom>
            <a:avLst/>
            <a:gdLst/>
            <a:ahLst/>
            <a:cxnLst/>
            <a:rect l="l" t="t" r="r" b="b"/>
            <a:pathLst>
              <a:path w="46501" h="39363" extrusionOk="0">
                <a:moveTo>
                  <a:pt x="18013" y="1"/>
                </a:moveTo>
                <a:lnTo>
                  <a:pt x="18013" y="16146"/>
                </a:lnTo>
                <a:lnTo>
                  <a:pt x="15678" y="16146"/>
                </a:lnTo>
                <a:lnTo>
                  <a:pt x="15678" y="23585"/>
                </a:lnTo>
                <a:lnTo>
                  <a:pt x="1" y="23585"/>
                </a:lnTo>
                <a:lnTo>
                  <a:pt x="1" y="34926"/>
                </a:lnTo>
                <a:lnTo>
                  <a:pt x="46500" y="39362"/>
                </a:lnTo>
                <a:lnTo>
                  <a:pt x="46500" y="29656"/>
                </a:lnTo>
                <a:lnTo>
                  <a:pt x="31356" y="29656"/>
                </a:lnTo>
                <a:lnTo>
                  <a:pt x="31356" y="16146"/>
                </a:lnTo>
                <a:lnTo>
                  <a:pt x="21649" y="16146"/>
                </a:lnTo>
                <a:lnTo>
                  <a:pt x="216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61"/>
          <p:cNvSpPr/>
          <p:nvPr/>
        </p:nvSpPr>
        <p:spPr>
          <a:xfrm>
            <a:off x="1545888" y="4086207"/>
            <a:ext cx="182752" cy="209242"/>
          </a:xfrm>
          <a:custGeom>
            <a:avLst/>
            <a:gdLst/>
            <a:ahLst/>
            <a:cxnLst/>
            <a:rect l="l" t="t" r="r" b="b"/>
            <a:pathLst>
              <a:path w="8741" h="10008" extrusionOk="0">
                <a:moveTo>
                  <a:pt x="1302" y="0"/>
                </a:moveTo>
                <a:lnTo>
                  <a:pt x="1" y="10007"/>
                </a:lnTo>
                <a:lnTo>
                  <a:pt x="8740" y="10007"/>
                </a:lnTo>
                <a:lnTo>
                  <a:pt x="7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61"/>
          <p:cNvSpPr/>
          <p:nvPr/>
        </p:nvSpPr>
        <p:spPr>
          <a:xfrm>
            <a:off x="2945729" y="4282690"/>
            <a:ext cx="670943" cy="497975"/>
          </a:xfrm>
          <a:custGeom>
            <a:avLst/>
            <a:gdLst/>
            <a:ahLst/>
            <a:cxnLst/>
            <a:rect l="l" t="t" r="r" b="b"/>
            <a:pathLst>
              <a:path w="32091" h="23818" extrusionOk="0">
                <a:moveTo>
                  <a:pt x="5405" y="0"/>
                </a:moveTo>
                <a:lnTo>
                  <a:pt x="5405" y="1101"/>
                </a:lnTo>
                <a:lnTo>
                  <a:pt x="4204" y="1101"/>
                </a:lnTo>
                <a:lnTo>
                  <a:pt x="4204" y="8140"/>
                </a:lnTo>
                <a:lnTo>
                  <a:pt x="1" y="8140"/>
                </a:lnTo>
                <a:lnTo>
                  <a:pt x="1" y="23817"/>
                </a:lnTo>
                <a:lnTo>
                  <a:pt x="32090" y="23817"/>
                </a:lnTo>
                <a:lnTo>
                  <a:pt x="32090" y="8140"/>
                </a:lnTo>
                <a:lnTo>
                  <a:pt x="30656" y="8140"/>
                </a:lnTo>
                <a:lnTo>
                  <a:pt x="30656" y="7039"/>
                </a:lnTo>
                <a:lnTo>
                  <a:pt x="24585" y="7039"/>
                </a:lnTo>
                <a:lnTo>
                  <a:pt x="24585" y="8140"/>
                </a:lnTo>
                <a:lnTo>
                  <a:pt x="21650" y="8140"/>
                </a:lnTo>
                <a:lnTo>
                  <a:pt x="21650" y="1101"/>
                </a:lnTo>
                <a:lnTo>
                  <a:pt x="20482" y="1101"/>
                </a:lnTo>
                <a:lnTo>
                  <a:pt x="20482" y="0"/>
                </a:lnTo>
                <a:lnTo>
                  <a:pt x="14811" y="0"/>
                </a:lnTo>
                <a:lnTo>
                  <a:pt x="14811" y="1101"/>
                </a:lnTo>
                <a:lnTo>
                  <a:pt x="13677" y="1101"/>
                </a:lnTo>
                <a:lnTo>
                  <a:pt x="13677" y="8140"/>
                </a:lnTo>
                <a:lnTo>
                  <a:pt x="12176" y="8140"/>
                </a:lnTo>
                <a:lnTo>
                  <a:pt x="12176" y="1101"/>
                </a:lnTo>
                <a:lnTo>
                  <a:pt x="11075" y="1101"/>
                </a:lnTo>
                <a:lnTo>
                  <a:pt x="110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3" name="Google Shape;1593;p61"/>
          <p:cNvSpPr/>
          <p:nvPr/>
        </p:nvSpPr>
        <p:spPr>
          <a:xfrm>
            <a:off x="3662486" y="4388006"/>
            <a:ext cx="791600" cy="392664"/>
          </a:xfrm>
          <a:custGeom>
            <a:avLst/>
            <a:gdLst/>
            <a:ahLst/>
            <a:cxnLst/>
            <a:rect l="l" t="t" r="r" b="b"/>
            <a:pathLst>
              <a:path w="37862" h="18781" extrusionOk="0">
                <a:moveTo>
                  <a:pt x="18914" y="0"/>
                </a:moveTo>
                <a:lnTo>
                  <a:pt x="1" y="6505"/>
                </a:lnTo>
                <a:lnTo>
                  <a:pt x="1" y="18780"/>
                </a:lnTo>
                <a:lnTo>
                  <a:pt x="37861" y="18780"/>
                </a:lnTo>
                <a:lnTo>
                  <a:pt x="37861" y="6505"/>
                </a:lnTo>
                <a:lnTo>
                  <a:pt x="189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61"/>
          <p:cNvSpPr/>
          <p:nvPr/>
        </p:nvSpPr>
        <p:spPr>
          <a:xfrm>
            <a:off x="1583126" y="4316165"/>
            <a:ext cx="569792" cy="464502"/>
          </a:xfrm>
          <a:custGeom>
            <a:avLst/>
            <a:gdLst/>
            <a:ahLst/>
            <a:cxnLst/>
            <a:rect l="l" t="t" r="r" b="b"/>
            <a:pathLst>
              <a:path w="27253" h="22217" extrusionOk="0">
                <a:moveTo>
                  <a:pt x="9007" y="1"/>
                </a:moveTo>
                <a:lnTo>
                  <a:pt x="9073" y="9074"/>
                </a:lnTo>
                <a:lnTo>
                  <a:pt x="0" y="1"/>
                </a:lnTo>
                <a:lnTo>
                  <a:pt x="0" y="1"/>
                </a:lnTo>
                <a:lnTo>
                  <a:pt x="234" y="22216"/>
                </a:lnTo>
                <a:lnTo>
                  <a:pt x="27253" y="22216"/>
                </a:lnTo>
                <a:lnTo>
                  <a:pt x="27253" y="9274"/>
                </a:lnTo>
                <a:lnTo>
                  <a:pt x="17980" y="1"/>
                </a:lnTo>
                <a:lnTo>
                  <a:pt x="18046" y="9040"/>
                </a:lnTo>
                <a:lnTo>
                  <a:pt x="90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5" name="Google Shape;1595;p61"/>
          <p:cNvSpPr/>
          <p:nvPr/>
        </p:nvSpPr>
        <p:spPr>
          <a:xfrm>
            <a:off x="572107" y="3927684"/>
            <a:ext cx="971530" cy="852963"/>
          </a:xfrm>
          <a:custGeom>
            <a:avLst/>
            <a:gdLst/>
            <a:ahLst/>
            <a:cxnLst/>
            <a:rect l="l" t="t" r="r" b="b"/>
            <a:pathLst>
              <a:path w="46468" h="40797" extrusionOk="0">
                <a:moveTo>
                  <a:pt x="18014" y="1"/>
                </a:moveTo>
                <a:lnTo>
                  <a:pt x="18014" y="16145"/>
                </a:lnTo>
                <a:lnTo>
                  <a:pt x="15679" y="16145"/>
                </a:lnTo>
                <a:lnTo>
                  <a:pt x="15679" y="23617"/>
                </a:lnTo>
                <a:lnTo>
                  <a:pt x="1" y="23617"/>
                </a:lnTo>
                <a:lnTo>
                  <a:pt x="1" y="40796"/>
                </a:lnTo>
                <a:lnTo>
                  <a:pt x="46467" y="40796"/>
                </a:lnTo>
                <a:lnTo>
                  <a:pt x="46467" y="29655"/>
                </a:lnTo>
                <a:lnTo>
                  <a:pt x="31356" y="29655"/>
                </a:lnTo>
                <a:lnTo>
                  <a:pt x="31356" y="16145"/>
                </a:lnTo>
                <a:lnTo>
                  <a:pt x="21649" y="16145"/>
                </a:lnTo>
                <a:lnTo>
                  <a:pt x="216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6" name="Google Shape;1596;p61"/>
          <p:cNvSpPr/>
          <p:nvPr/>
        </p:nvSpPr>
        <p:spPr>
          <a:xfrm>
            <a:off x="2088602" y="1251914"/>
            <a:ext cx="868999" cy="2895542"/>
          </a:xfrm>
          <a:custGeom>
            <a:avLst/>
            <a:gdLst/>
            <a:ahLst/>
            <a:cxnLst/>
            <a:rect l="l" t="t" r="r" b="b"/>
            <a:pathLst>
              <a:path w="41564" h="138493" extrusionOk="0">
                <a:moveTo>
                  <a:pt x="31818" y="0"/>
                </a:moveTo>
                <a:cubicBezTo>
                  <a:pt x="31709" y="0"/>
                  <a:pt x="31599" y="2"/>
                  <a:pt x="31490" y="6"/>
                </a:cubicBezTo>
                <a:cubicBezTo>
                  <a:pt x="27954" y="140"/>
                  <a:pt x="24551" y="2508"/>
                  <a:pt x="23217" y="5777"/>
                </a:cubicBezTo>
                <a:cubicBezTo>
                  <a:pt x="22683" y="7111"/>
                  <a:pt x="22450" y="8512"/>
                  <a:pt x="22183" y="9980"/>
                </a:cubicBezTo>
                <a:cubicBezTo>
                  <a:pt x="20815" y="18119"/>
                  <a:pt x="18881" y="26125"/>
                  <a:pt x="16479" y="33997"/>
                </a:cubicBezTo>
                <a:cubicBezTo>
                  <a:pt x="16012" y="35532"/>
                  <a:pt x="15511" y="37066"/>
                  <a:pt x="14444" y="38300"/>
                </a:cubicBezTo>
                <a:cubicBezTo>
                  <a:pt x="13310" y="39535"/>
                  <a:pt x="11675" y="40202"/>
                  <a:pt x="10208" y="41102"/>
                </a:cubicBezTo>
                <a:cubicBezTo>
                  <a:pt x="8707" y="42070"/>
                  <a:pt x="7439" y="43337"/>
                  <a:pt x="6472" y="44805"/>
                </a:cubicBezTo>
                <a:cubicBezTo>
                  <a:pt x="6338" y="44872"/>
                  <a:pt x="6171" y="45005"/>
                  <a:pt x="6038" y="45072"/>
                </a:cubicBezTo>
                <a:cubicBezTo>
                  <a:pt x="3003" y="47374"/>
                  <a:pt x="768" y="50776"/>
                  <a:pt x="367" y="54579"/>
                </a:cubicBezTo>
                <a:cubicBezTo>
                  <a:pt x="0" y="58215"/>
                  <a:pt x="1268" y="61851"/>
                  <a:pt x="2969" y="65086"/>
                </a:cubicBezTo>
                <a:cubicBezTo>
                  <a:pt x="5137" y="69256"/>
                  <a:pt x="7372" y="73559"/>
                  <a:pt x="9174" y="77996"/>
                </a:cubicBezTo>
                <a:cubicBezTo>
                  <a:pt x="11008" y="82399"/>
                  <a:pt x="13043" y="87269"/>
                  <a:pt x="11942" y="92172"/>
                </a:cubicBezTo>
                <a:cubicBezTo>
                  <a:pt x="11175" y="95508"/>
                  <a:pt x="8940" y="98410"/>
                  <a:pt x="8640" y="101779"/>
                </a:cubicBezTo>
                <a:cubicBezTo>
                  <a:pt x="8273" y="106216"/>
                  <a:pt x="11275" y="110252"/>
                  <a:pt x="11475" y="114655"/>
                </a:cubicBezTo>
                <a:cubicBezTo>
                  <a:pt x="11609" y="117591"/>
                  <a:pt x="10508" y="120393"/>
                  <a:pt x="9674" y="123161"/>
                </a:cubicBezTo>
                <a:cubicBezTo>
                  <a:pt x="9040" y="125229"/>
                  <a:pt x="8673" y="127398"/>
                  <a:pt x="8973" y="129566"/>
                </a:cubicBezTo>
                <a:cubicBezTo>
                  <a:pt x="9307" y="132201"/>
                  <a:pt x="10775" y="134503"/>
                  <a:pt x="10808" y="137205"/>
                </a:cubicBezTo>
                <a:cubicBezTo>
                  <a:pt x="10808" y="137538"/>
                  <a:pt x="10808" y="137872"/>
                  <a:pt x="10975" y="138139"/>
                </a:cubicBezTo>
                <a:cubicBezTo>
                  <a:pt x="11091" y="138348"/>
                  <a:pt x="11322" y="138493"/>
                  <a:pt x="11541" y="138493"/>
                </a:cubicBezTo>
                <a:cubicBezTo>
                  <a:pt x="11636" y="138493"/>
                  <a:pt x="11728" y="138466"/>
                  <a:pt x="11809" y="138405"/>
                </a:cubicBezTo>
                <a:cubicBezTo>
                  <a:pt x="12009" y="138239"/>
                  <a:pt x="12042" y="137938"/>
                  <a:pt x="12042" y="137705"/>
                </a:cubicBezTo>
                <a:cubicBezTo>
                  <a:pt x="12042" y="136404"/>
                  <a:pt x="11775" y="134870"/>
                  <a:pt x="12109" y="133569"/>
                </a:cubicBezTo>
                <a:cubicBezTo>
                  <a:pt x="12142" y="133435"/>
                  <a:pt x="12176" y="133302"/>
                  <a:pt x="12276" y="133202"/>
                </a:cubicBezTo>
                <a:cubicBezTo>
                  <a:pt x="12421" y="133038"/>
                  <a:pt x="12574" y="132971"/>
                  <a:pt x="12725" y="132971"/>
                </a:cubicBezTo>
                <a:cubicBezTo>
                  <a:pt x="13096" y="132971"/>
                  <a:pt x="13454" y="133370"/>
                  <a:pt x="13643" y="133702"/>
                </a:cubicBezTo>
                <a:cubicBezTo>
                  <a:pt x="14010" y="134436"/>
                  <a:pt x="13543" y="135303"/>
                  <a:pt x="13443" y="136070"/>
                </a:cubicBezTo>
                <a:cubicBezTo>
                  <a:pt x="13310" y="136704"/>
                  <a:pt x="13277" y="137638"/>
                  <a:pt x="13810" y="138139"/>
                </a:cubicBezTo>
                <a:cubicBezTo>
                  <a:pt x="13907" y="138226"/>
                  <a:pt x="13997" y="138265"/>
                  <a:pt x="14080" y="138265"/>
                </a:cubicBezTo>
                <a:cubicBezTo>
                  <a:pt x="14629" y="138265"/>
                  <a:pt x="14895" y="136585"/>
                  <a:pt x="15011" y="136237"/>
                </a:cubicBezTo>
                <a:cubicBezTo>
                  <a:pt x="15345" y="135070"/>
                  <a:pt x="15712" y="133936"/>
                  <a:pt x="15812" y="132735"/>
                </a:cubicBezTo>
                <a:cubicBezTo>
                  <a:pt x="15845" y="131901"/>
                  <a:pt x="15945" y="131067"/>
                  <a:pt x="15978" y="130233"/>
                </a:cubicBezTo>
                <a:cubicBezTo>
                  <a:pt x="16012" y="129799"/>
                  <a:pt x="16012" y="129366"/>
                  <a:pt x="16045" y="128965"/>
                </a:cubicBezTo>
                <a:cubicBezTo>
                  <a:pt x="16145" y="128632"/>
                  <a:pt x="16312" y="128365"/>
                  <a:pt x="16379" y="128065"/>
                </a:cubicBezTo>
                <a:cubicBezTo>
                  <a:pt x="17146" y="126430"/>
                  <a:pt x="19014" y="125530"/>
                  <a:pt x="19781" y="123895"/>
                </a:cubicBezTo>
                <a:cubicBezTo>
                  <a:pt x="20715" y="121860"/>
                  <a:pt x="19648" y="119292"/>
                  <a:pt x="20515" y="117224"/>
                </a:cubicBezTo>
                <a:cubicBezTo>
                  <a:pt x="21482" y="114922"/>
                  <a:pt x="24518" y="113754"/>
                  <a:pt x="24952" y="111286"/>
                </a:cubicBezTo>
                <a:cubicBezTo>
                  <a:pt x="25152" y="110018"/>
                  <a:pt x="24551" y="108751"/>
                  <a:pt x="24318" y="107450"/>
                </a:cubicBezTo>
                <a:cubicBezTo>
                  <a:pt x="23884" y="105215"/>
                  <a:pt x="24685" y="102780"/>
                  <a:pt x="26353" y="101212"/>
                </a:cubicBezTo>
                <a:cubicBezTo>
                  <a:pt x="27353" y="100278"/>
                  <a:pt x="28621" y="99611"/>
                  <a:pt x="29521" y="98610"/>
                </a:cubicBezTo>
                <a:cubicBezTo>
                  <a:pt x="31690" y="96209"/>
                  <a:pt x="31289" y="92739"/>
                  <a:pt x="31223" y="89771"/>
                </a:cubicBezTo>
                <a:cubicBezTo>
                  <a:pt x="31156" y="81164"/>
                  <a:pt x="31823" y="72992"/>
                  <a:pt x="35226" y="64920"/>
                </a:cubicBezTo>
                <a:cubicBezTo>
                  <a:pt x="37727" y="59015"/>
                  <a:pt x="36627" y="52077"/>
                  <a:pt x="36460" y="45873"/>
                </a:cubicBezTo>
                <a:cubicBezTo>
                  <a:pt x="36293" y="39468"/>
                  <a:pt x="36960" y="32997"/>
                  <a:pt x="38361" y="26692"/>
                </a:cubicBezTo>
                <a:cubicBezTo>
                  <a:pt x="39362" y="22356"/>
                  <a:pt x="40696" y="18053"/>
                  <a:pt x="41230" y="13649"/>
                </a:cubicBezTo>
                <a:cubicBezTo>
                  <a:pt x="41563" y="10681"/>
                  <a:pt x="41497" y="7645"/>
                  <a:pt x="40196" y="5077"/>
                </a:cubicBezTo>
                <a:cubicBezTo>
                  <a:pt x="38612" y="2006"/>
                  <a:pt x="35243" y="0"/>
                  <a:pt x="31818" y="0"/>
                </a:cubicBezTo>
                <a:close/>
              </a:path>
            </a:pathLst>
          </a:custGeom>
          <a:solidFill>
            <a:schemeClr val="dk1">
              <a:alpha val="78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61"/>
          <p:cNvSpPr/>
          <p:nvPr/>
        </p:nvSpPr>
        <p:spPr>
          <a:xfrm>
            <a:off x="2207802" y="4101350"/>
            <a:ext cx="703726" cy="679306"/>
          </a:xfrm>
          <a:custGeom>
            <a:avLst/>
            <a:gdLst/>
            <a:ahLst/>
            <a:cxnLst/>
            <a:rect l="l" t="t" r="r" b="b"/>
            <a:pathLst>
              <a:path w="33659" h="32491" extrusionOk="0">
                <a:moveTo>
                  <a:pt x="5104" y="1"/>
                </a:moveTo>
                <a:lnTo>
                  <a:pt x="5104" y="15278"/>
                </a:lnTo>
                <a:lnTo>
                  <a:pt x="1" y="15278"/>
                </a:lnTo>
                <a:lnTo>
                  <a:pt x="1" y="32490"/>
                </a:lnTo>
                <a:lnTo>
                  <a:pt x="29021" y="32490"/>
                </a:lnTo>
                <a:lnTo>
                  <a:pt x="29021" y="28688"/>
                </a:lnTo>
                <a:lnTo>
                  <a:pt x="29655" y="28688"/>
                </a:lnTo>
                <a:cubicBezTo>
                  <a:pt x="30823" y="28688"/>
                  <a:pt x="31757" y="29622"/>
                  <a:pt x="31757" y="30789"/>
                </a:cubicBezTo>
                <a:lnTo>
                  <a:pt x="31757" y="32490"/>
                </a:lnTo>
                <a:lnTo>
                  <a:pt x="33658" y="32490"/>
                </a:lnTo>
                <a:lnTo>
                  <a:pt x="33658" y="30789"/>
                </a:lnTo>
                <a:cubicBezTo>
                  <a:pt x="33658" y="28554"/>
                  <a:pt x="31857" y="26786"/>
                  <a:pt x="29655" y="26786"/>
                </a:cubicBezTo>
                <a:lnTo>
                  <a:pt x="29021" y="26786"/>
                </a:lnTo>
                <a:lnTo>
                  <a:pt x="29021" y="15278"/>
                </a:lnTo>
                <a:lnTo>
                  <a:pt x="9341" y="15278"/>
                </a:lnTo>
                <a:lnTo>
                  <a:pt x="9341" y="1"/>
                </a:lnTo>
                <a:lnTo>
                  <a:pt x="7740" y="1"/>
                </a:lnTo>
                <a:lnTo>
                  <a:pt x="7740" y="15278"/>
                </a:lnTo>
                <a:lnTo>
                  <a:pt x="6739" y="15278"/>
                </a:lnTo>
                <a:lnTo>
                  <a:pt x="67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8" name="Google Shape;1598;p61"/>
          <p:cNvSpPr txBox="1">
            <a:spLocks noGrp="1"/>
          </p:cNvSpPr>
          <p:nvPr>
            <p:ph type="subTitle" idx="1"/>
          </p:nvPr>
        </p:nvSpPr>
        <p:spPr>
          <a:xfrm>
            <a:off x="5416426" y="3422450"/>
            <a:ext cx="27447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Some information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1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1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62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General information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62"/>
          <p:cNvSpPr txBox="1"/>
          <p:nvPr/>
        </p:nvSpPr>
        <p:spPr>
          <a:xfrm>
            <a:off x="795575" y="1613150"/>
            <a:ext cx="7657500" cy="30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selected dataset contains information about the AQI (Air Quality Index) in a variety of stations in India. It is available in Kaggle platform at the following link: </a:t>
            </a:r>
            <a:r>
              <a:rPr lang="en" u="sng" dirty="0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https://www.kaggle.com/datasets/rohanrao/air-quality-data-in-india/data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this dataset there are 5 tables, all used in the various graphs :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City_day</a:t>
            </a:r>
            <a:r>
              <a:rPr lang="en" dirty="0"/>
              <a:t>, that contains daily collection of data for each city;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City_hour</a:t>
            </a:r>
            <a:r>
              <a:rPr lang="en" dirty="0"/>
              <a:t>, that it’s similar to the first one but scheduled for hours;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 </a:t>
            </a:r>
            <a:r>
              <a:rPr lang="en" b="1" dirty="0"/>
              <a:t>Station_day</a:t>
            </a:r>
            <a:r>
              <a:rPr lang="en" dirty="0"/>
              <a:t>, that contains daily collection of data for each station (represented by an ID);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Station_hour</a:t>
            </a:r>
            <a:r>
              <a:rPr lang="en" dirty="0"/>
              <a:t>, that it’s similar to the table before but scheduled for hours;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Stations</a:t>
            </a:r>
            <a:r>
              <a:rPr lang="en" dirty="0"/>
              <a:t>, that contains all the information about stations, such as name, city, status… 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63"/>
          <p:cNvSpPr txBox="1">
            <a:spLocks noGrp="1"/>
          </p:cNvSpPr>
          <p:nvPr>
            <p:ph type="title"/>
          </p:nvPr>
        </p:nvSpPr>
        <p:spPr>
          <a:xfrm>
            <a:off x="522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City involved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63"/>
          <p:cNvSpPr txBox="1">
            <a:spLocks noGrp="1"/>
          </p:cNvSpPr>
          <p:nvPr>
            <p:ph type="subTitle" idx="3"/>
          </p:nvPr>
        </p:nvSpPr>
        <p:spPr>
          <a:xfrm>
            <a:off x="760075" y="1386950"/>
            <a:ext cx="3761700" cy="3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 u="none">
                <a:latin typeface="Arial"/>
                <a:ea typeface="Arial"/>
                <a:cs typeface="Arial"/>
                <a:sym typeface="Arial"/>
              </a:rPr>
              <a:t>Ahmedabad </a:t>
            </a:r>
            <a:endParaRPr sz="1300" b="1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Aizawl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Amaravati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Amritsar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Bengaluru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Bhopa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Brajrajnagar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Chandigarh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Chennai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Coimbatore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Delhi</a:t>
            </a:r>
            <a:endParaRPr sz="1300" b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Ernakulam</a:t>
            </a:r>
            <a:endParaRPr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Gurugram 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63"/>
          <p:cNvSpPr txBox="1">
            <a:spLocks noGrp="1"/>
          </p:cNvSpPr>
          <p:nvPr>
            <p:ph type="subTitle" idx="4"/>
          </p:nvPr>
        </p:nvSpPr>
        <p:spPr>
          <a:xfrm>
            <a:off x="6072050" y="1386950"/>
            <a:ext cx="3761700" cy="3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Guwahati			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Hyderabad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Jaipur 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Jorapokhar 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Kochi 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Kolkata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Lucknow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Mumbai 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 u="none">
                <a:latin typeface="Arial"/>
                <a:ea typeface="Arial"/>
                <a:cs typeface="Arial"/>
                <a:sym typeface="Arial"/>
              </a:rPr>
              <a:t>Patna </a:t>
            </a:r>
            <a:endParaRPr sz="1300" b="1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Shillong 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Talcher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Thiruvananthapuram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u="none">
                <a:latin typeface="Arial"/>
                <a:ea typeface="Arial"/>
                <a:cs typeface="Arial"/>
                <a:sym typeface="Arial"/>
              </a:rPr>
              <a:t> Visakhapatnam</a:t>
            </a:r>
            <a:endParaRPr sz="1300" u="none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</p:txBody>
      </p:sp>
      <p:grpSp>
        <p:nvGrpSpPr>
          <p:cNvPr id="1612" name="Google Shape;1612;p63"/>
          <p:cNvGrpSpPr/>
          <p:nvPr/>
        </p:nvGrpSpPr>
        <p:grpSpPr>
          <a:xfrm>
            <a:off x="2946581" y="1582556"/>
            <a:ext cx="2917349" cy="2865699"/>
            <a:chOff x="4359100" y="1314450"/>
            <a:chExt cx="3549950" cy="3487100"/>
          </a:xfrm>
        </p:grpSpPr>
        <p:sp>
          <p:nvSpPr>
            <p:cNvPr id="1613" name="Google Shape;1613;p63"/>
            <p:cNvSpPr/>
            <p:nvPr/>
          </p:nvSpPr>
          <p:spPr>
            <a:xfrm>
              <a:off x="5938975" y="2004700"/>
              <a:ext cx="123975" cy="999325"/>
            </a:xfrm>
            <a:custGeom>
              <a:avLst/>
              <a:gdLst/>
              <a:ahLst/>
              <a:cxnLst/>
              <a:rect l="l" t="t" r="r" b="b"/>
              <a:pathLst>
                <a:path w="4959" h="39973" extrusionOk="0">
                  <a:moveTo>
                    <a:pt x="341" y="1"/>
                  </a:moveTo>
                  <a:lnTo>
                    <a:pt x="0" y="39972"/>
                  </a:lnTo>
                  <a:lnTo>
                    <a:pt x="4959" y="3997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6189000" y="2004700"/>
              <a:ext cx="126125" cy="999325"/>
            </a:xfrm>
            <a:custGeom>
              <a:avLst/>
              <a:gdLst/>
              <a:ahLst/>
              <a:cxnLst/>
              <a:rect l="l" t="t" r="r" b="b"/>
              <a:pathLst>
                <a:path w="5045" h="39973" extrusionOk="0">
                  <a:moveTo>
                    <a:pt x="427" y="1"/>
                  </a:moveTo>
                  <a:lnTo>
                    <a:pt x="1" y="39972"/>
                  </a:lnTo>
                  <a:lnTo>
                    <a:pt x="5044" y="39972"/>
                  </a:lnTo>
                  <a:lnTo>
                    <a:pt x="4618" y="1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6439475" y="2004700"/>
              <a:ext cx="125675" cy="999325"/>
            </a:xfrm>
            <a:custGeom>
              <a:avLst/>
              <a:gdLst/>
              <a:ahLst/>
              <a:cxnLst/>
              <a:rect l="l" t="t" r="r" b="b"/>
              <a:pathLst>
                <a:path w="5027" h="39973" extrusionOk="0">
                  <a:moveTo>
                    <a:pt x="426" y="1"/>
                  </a:moveTo>
                  <a:lnTo>
                    <a:pt x="0" y="39972"/>
                  </a:lnTo>
                  <a:lnTo>
                    <a:pt x="5027" y="39972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7124425" y="2198100"/>
              <a:ext cx="30250" cy="869825"/>
            </a:xfrm>
            <a:custGeom>
              <a:avLst/>
              <a:gdLst/>
              <a:ahLst/>
              <a:cxnLst/>
              <a:rect l="l" t="t" r="r" b="b"/>
              <a:pathLst>
                <a:path w="1210" h="34793" extrusionOk="0">
                  <a:moveTo>
                    <a:pt x="136" y="0"/>
                  </a:moveTo>
                  <a:lnTo>
                    <a:pt x="0" y="34792"/>
                  </a:lnTo>
                  <a:lnTo>
                    <a:pt x="1210" y="3479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7067750" y="2270925"/>
              <a:ext cx="26450" cy="766750"/>
            </a:xfrm>
            <a:custGeom>
              <a:avLst/>
              <a:gdLst/>
              <a:ahLst/>
              <a:cxnLst/>
              <a:rect l="l" t="t" r="r" b="b"/>
              <a:pathLst>
                <a:path w="1058" h="30670" extrusionOk="0">
                  <a:moveTo>
                    <a:pt x="69" y="1"/>
                  </a:moveTo>
                  <a:lnTo>
                    <a:pt x="1" y="30669"/>
                  </a:lnTo>
                  <a:lnTo>
                    <a:pt x="1057" y="3066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7007275" y="2327575"/>
              <a:ext cx="28575" cy="766750"/>
            </a:xfrm>
            <a:custGeom>
              <a:avLst/>
              <a:gdLst/>
              <a:ahLst/>
              <a:cxnLst/>
              <a:rect l="l" t="t" r="r" b="b"/>
              <a:pathLst>
                <a:path w="1143" h="30670" extrusionOk="0">
                  <a:moveTo>
                    <a:pt x="137" y="1"/>
                  </a:moveTo>
                  <a:lnTo>
                    <a:pt x="1" y="30670"/>
                  </a:lnTo>
                  <a:lnTo>
                    <a:pt x="1142" y="30670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6955725" y="2368475"/>
              <a:ext cx="26875" cy="766750"/>
            </a:xfrm>
            <a:custGeom>
              <a:avLst/>
              <a:gdLst/>
              <a:ahLst/>
              <a:cxnLst/>
              <a:rect l="l" t="t" r="r" b="b"/>
              <a:pathLst>
                <a:path w="1075" h="30670" extrusionOk="0">
                  <a:moveTo>
                    <a:pt x="69" y="0"/>
                  </a:moveTo>
                  <a:lnTo>
                    <a:pt x="1" y="30669"/>
                  </a:lnTo>
                  <a:lnTo>
                    <a:pt x="1074" y="30669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6895250" y="2405525"/>
              <a:ext cx="26850" cy="766750"/>
            </a:xfrm>
            <a:custGeom>
              <a:avLst/>
              <a:gdLst/>
              <a:ahLst/>
              <a:cxnLst/>
              <a:rect l="l" t="t" r="r" b="b"/>
              <a:pathLst>
                <a:path w="1074" h="30670" extrusionOk="0">
                  <a:moveTo>
                    <a:pt x="86" y="1"/>
                  </a:moveTo>
                  <a:lnTo>
                    <a:pt x="0" y="30670"/>
                  </a:lnTo>
                  <a:lnTo>
                    <a:pt x="1074" y="30670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5717050" y="2835325"/>
              <a:ext cx="1093025" cy="509475"/>
            </a:xfrm>
            <a:custGeom>
              <a:avLst/>
              <a:gdLst/>
              <a:ahLst/>
              <a:cxnLst/>
              <a:rect l="l" t="t" r="r" b="b"/>
              <a:pathLst>
                <a:path w="43721" h="20379" extrusionOk="0">
                  <a:moveTo>
                    <a:pt x="0" y="0"/>
                  </a:moveTo>
                  <a:lnTo>
                    <a:pt x="0" y="20378"/>
                  </a:lnTo>
                  <a:lnTo>
                    <a:pt x="43721" y="20378"/>
                  </a:lnTo>
                  <a:lnTo>
                    <a:pt x="43721" y="0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3"/>
            <p:cNvSpPr/>
            <p:nvPr/>
          </p:nvSpPr>
          <p:spPr>
            <a:xfrm>
              <a:off x="4359100" y="2984400"/>
              <a:ext cx="1091750" cy="360400"/>
            </a:xfrm>
            <a:custGeom>
              <a:avLst/>
              <a:gdLst/>
              <a:ahLst/>
              <a:cxnLst/>
              <a:rect l="l" t="t" r="r" b="b"/>
              <a:pathLst>
                <a:path w="43670" h="14416" extrusionOk="0">
                  <a:moveTo>
                    <a:pt x="0" y="1"/>
                  </a:moveTo>
                  <a:lnTo>
                    <a:pt x="0" y="14415"/>
                  </a:lnTo>
                  <a:lnTo>
                    <a:pt x="43669" y="14415"/>
                  </a:lnTo>
                  <a:lnTo>
                    <a:pt x="43669" y="1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3"/>
            <p:cNvSpPr/>
            <p:nvPr/>
          </p:nvSpPr>
          <p:spPr>
            <a:xfrm>
              <a:off x="4444275" y="2480075"/>
              <a:ext cx="661975" cy="694325"/>
            </a:xfrm>
            <a:custGeom>
              <a:avLst/>
              <a:gdLst/>
              <a:ahLst/>
              <a:cxnLst/>
              <a:rect l="l" t="t" r="r" b="b"/>
              <a:pathLst>
                <a:path w="26479" h="27773" extrusionOk="0">
                  <a:moveTo>
                    <a:pt x="4124" y="0"/>
                  </a:moveTo>
                  <a:lnTo>
                    <a:pt x="1" y="27773"/>
                  </a:lnTo>
                  <a:lnTo>
                    <a:pt x="26478" y="27773"/>
                  </a:lnTo>
                  <a:lnTo>
                    <a:pt x="22372" y="0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3"/>
            <p:cNvSpPr/>
            <p:nvPr/>
          </p:nvSpPr>
          <p:spPr>
            <a:xfrm>
              <a:off x="5182900" y="2304575"/>
              <a:ext cx="578475" cy="1040225"/>
            </a:xfrm>
            <a:custGeom>
              <a:avLst/>
              <a:gdLst/>
              <a:ahLst/>
              <a:cxnLst/>
              <a:rect l="l" t="t" r="r" b="b"/>
              <a:pathLst>
                <a:path w="23139" h="41609" extrusionOk="0">
                  <a:moveTo>
                    <a:pt x="0" y="1"/>
                  </a:moveTo>
                  <a:lnTo>
                    <a:pt x="0" y="41608"/>
                  </a:lnTo>
                  <a:lnTo>
                    <a:pt x="23138" y="41608"/>
                  </a:lnTo>
                  <a:lnTo>
                    <a:pt x="23138" y="1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3"/>
            <p:cNvSpPr/>
            <p:nvPr/>
          </p:nvSpPr>
          <p:spPr>
            <a:xfrm>
              <a:off x="5260850" y="2221100"/>
              <a:ext cx="422575" cy="1038500"/>
            </a:xfrm>
            <a:custGeom>
              <a:avLst/>
              <a:gdLst/>
              <a:ahLst/>
              <a:cxnLst/>
              <a:rect l="l" t="t" r="r" b="b"/>
              <a:pathLst>
                <a:path w="16903" h="41540" extrusionOk="0">
                  <a:moveTo>
                    <a:pt x="0" y="0"/>
                  </a:moveTo>
                  <a:lnTo>
                    <a:pt x="0" y="41539"/>
                  </a:lnTo>
                  <a:lnTo>
                    <a:pt x="16902" y="41539"/>
                  </a:lnTo>
                  <a:lnTo>
                    <a:pt x="16902" y="0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>
              <a:off x="6689500" y="2443025"/>
              <a:ext cx="502250" cy="903475"/>
            </a:xfrm>
            <a:custGeom>
              <a:avLst/>
              <a:gdLst/>
              <a:ahLst/>
              <a:cxnLst/>
              <a:rect l="l" t="t" r="r" b="b"/>
              <a:pathLst>
                <a:path w="20090" h="36139" extrusionOk="0">
                  <a:moveTo>
                    <a:pt x="1" y="0"/>
                  </a:moveTo>
                  <a:lnTo>
                    <a:pt x="1" y="36138"/>
                  </a:lnTo>
                  <a:lnTo>
                    <a:pt x="20089" y="36138"/>
                  </a:lnTo>
                  <a:lnTo>
                    <a:pt x="20089" y="0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>
              <a:off x="7124425" y="2677300"/>
              <a:ext cx="784625" cy="669200"/>
            </a:xfrm>
            <a:custGeom>
              <a:avLst/>
              <a:gdLst/>
              <a:ahLst/>
              <a:cxnLst/>
              <a:rect l="l" t="t" r="r" b="b"/>
              <a:pathLst>
                <a:path w="31385" h="26768" extrusionOk="0">
                  <a:moveTo>
                    <a:pt x="0" y="0"/>
                  </a:moveTo>
                  <a:lnTo>
                    <a:pt x="0" y="26767"/>
                  </a:lnTo>
                  <a:lnTo>
                    <a:pt x="31385" y="26767"/>
                  </a:lnTo>
                  <a:lnTo>
                    <a:pt x="31385" y="0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3"/>
            <p:cNvSpPr/>
            <p:nvPr/>
          </p:nvSpPr>
          <p:spPr>
            <a:xfrm>
              <a:off x="7353150" y="2560150"/>
              <a:ext cx="454525" cy="669200"/>
            </a:xfrm>
            <a:custGeom>
              <a:avLst/>
              <a:gdLst/>
              <a:ahLst/>
              <a:cxnLst/>
              <a:rect l="l" t="t" r="r" b="b"/>
              <a:pathLst>
                <a:path w="18181" h="26768" extrusionOk="0">
                  <a:moveTo>
                    <a:pt x="1" y="1"/>
                  </a:moveTo>
                  <a:lnTo>
                    <a:pt x="1" y="26768"/>
                  </a:lnTo>
                  <a:lnTo>
                    <a:pt x="18181" y="26768"/>
                  </a:lnTo>
                  <a:lnTo>
                    <a:pt x="18181" y="1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4513725" y="2439600"/>
              <a:ext cx="523525" cy="79675"/>
            </a:xfrm>
            <a:custGeom>
              <a:avLst/>
              <a:gdLst/>
              <a:ahLst/>
              <a:cxnLst/>
              <a:rect l="l" t="t" r="r" b="b"/>
              <a:pathLst>
                <a:path w="20941" h="3187" extrusionOk="0">
                  <a:moveTo>
                    <a:pt x="0" y="1"/>
                  </a:moveTo>
                  <a:lnTo>
                    <a:pt x="0" y="3187"/>
                  </a:lnTo>
                  <a:lnTo>
                    <a:pt x="20940" y="3187"/>
                  </a:lnTo>
                  <a:lnTo>
                    <a:pt x="20940" y="1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7385100" y="2503500"/>
              <a:ext cx="81800" cy="134625"/>
            </a:xfrm>
            <a:custGeom>
              <a:avLst/>
              <a:gdLst/>
              <a:ahLst/>
              <a:cxnLst/>
              <a:rect l="l" t="t" r="r" b="b"/>
              <a:pathLst>
                <a:path w="3272" h="5385" extrusionOk="0">
                  <a:moveTo>
                    <a:pt x="1" y="0"/>
                  </a:moveTo>
                  <a:lnTo>
                    <a:pt x="1" y="5385"/>
                  </a:lnTo>
                  <a:lnTo>
                    <a:pt x="3272" y="5385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7371050" y="2476675"/>
              <a:ext cx="109925" cy="35375"/>
            </a:xfrm>
            <a:custGeom>
              <a:avLst/>
              <a:gdLst/>
              <a:ahLst/>
              <a:cxnLst/>
              <a:rect l="l" t="t" r="r" b="b"/>
              <a:pathLst>
                <a:path w="4397" h="1415" extrusionOk="0">
                  <a:moveTo>
                    <a:pt x="0" y="0"/>
                  </a:moveTo>
                  <a:lnTo>
                    <a:pt x="0" y="1414"/>
                  </a:lnTo>
                  <a:lnTo>
                    <a:pt x="4396" y="1414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5938975" y="1983400"/>
              <a:ext cx="123975" cy="30275"/>
            </a:xfrm>
            <a:custGeom>
              <a:avLst/>
              <a:gdLst/>
              <a:ahLst/>
              <a:cxnLst/>
              <a:rect l="l" t="t" r="r" b="b"/>
              <a:pathLst>
                <a:path w="4959" h="1211" extrusionOk="0">
                  <a:moveTo>
                    <a:pt x="0" y="1"/>
                  </a:moveTo>
                  <a:lnTo>
                    <a:pt x="0" y="1210"/>
                  </a:lnTo>
                  <a:lnTo>
                    <a:pt x="4959" y="1210"/>
                  </a:lnTo>
                  <a:lnTo>
                    <a:pt x="4959" y="1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6189000" y="1983400"/>
              <a:ext cx="126125" cy="30275"/>
            </a:xfrm>
            <a:custGeom>
              <a:avLst/>
              <a:gdLst/>
              <a:ahLst/>
              <a:cxnLst/>
              <a:rect l="l" t="t" r="r" b="b"/>
              <a:pathLst>
                <a:path w="5045" h="1211" extrusionOk="0">
                  <a:moveTo>
                    <a:pt x="1" y="1"/>
                  </a:moveTo>
                  <a:lnTo>
                    <a:pt x="1" y="1210"/>
                  </a:lnTo>
                  <a:lnTo>
                    <a:pt x="5044" y="1210"/>
                  </a:lnTo>
                  <a:lnTo>
                    <a:pt x="5044" y="1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6439475" y="1983400"/>
              <a:ext cx="123975" cy="30275"/>
            </a:xfrm>
            <a:custGeom>
              <a:avLst/>
              <a:gdLst/>
              <a:ahLst/>
              <a:cxnLst/>
              <a:rect l="l" t="t" r="r" b="b"/>
              <a:pathLst>
                <a:path w="4959" h="1211" extrusionOk="0">
                  <a:moveTo>
                    <a:pt x="0" y="1"/>
                  </a:moveTo>
                  <a:lnTo>
                    <a:pt x="0" y="1210"/>
                  </a:lnTo>
                  <a:lnTo>
                    <a:pt x="4959" y="1210"/>
                  </a:lnTo>
                  <a:lnTo>
                    <a:pt x="4959" y="1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7539725" y="2503500"/>
              <a:ext cx="81800" cy="134625"/>
            </a:xfrm>
            <a:custGeom>
              <a:avLst/>
              <a:gdLst/>
              <a:ahLst/>
              <a:cxnLst/>
              <a:rect l="l" t="t" r="r" b="b"/>
              <a:pathLst>
                <a:path w="3272" h="5385" extrusionOk="0">
                  <a:moveTo>
                    <a:pt x="0" y="0"/>
                  </a:moveTo>
                  <a:lnTo>
                    <a:pt x="0" y="5385"/>
                  </a:lnTo>
                  <a:lnTo>
                    <a:pt x="3272" y="5385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7525675" y="2476675"/>
              <a:ext cx="109925" cy="35375"/>
            </a:xfrm>
            <a:custGeom>
              <a:avLst/>
              <a:gdLst/>
              <a:ahLst/>
              <a:cxnLst/>
              <a:rect l="l" t="t" r="r" b="b"/>
              <a:pathLst>
                <a:path w="4397" h="1415" extrusionOk="0">
                  <a:moveTo>
                    <a:pt x="0" y="0"/>
                  </a:moveTo>
                  <a:lnTo>
                    <a:pt x="0" y="1414"/>
                  </a:lnTo>
                  <a:lnTo>
                    <a:pt x="4396" y="1414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7693925" y="2503500"/>
              <a:ext cx="81800" cy="134625"/>
            </a:xfrm>
            <a:custGeom>
              <a:avLst/>
              <a:gdLst/>
              <a:ahLst/>
              <a:cxnLst/>
              <a:rect l="l" t="t" r="r" b="b"/>
              <a:pathLst>
                <a:path w="3272" h="5385" extrusionOk="0">
                  <a:moveTo>
                    <a:pt x="0" y="0"/>
                  </a:moveTo>
                  <a:lnTo>
                    <a:pt x="0" y="5385"/>
                  </a:lnTo>
                  <a:lnTo>
                    <a:pt x="3272" y="5385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7679875" y="2476675"/>
              <a:ext cx="109900" cy="35375"/>
            </a:xfrm>
            <a:custGeom>
              <a:avLst/>
              <a:gdLst/>
              <a:ahLst/>
              <a:cxnLst/>
              <a:rect l="l" t="t" r="r" b="b"/>
              <a:pathLst>
                <a:path w="4396" h="1415" extrusionOk="0">
                  <a:moveTo>
                    <a:pt x="0" y="0"/>
                  </a:moveTo>
                  <a:lnTo>
                    <a:pt x="0" y="1414"/>
                  </a:lnTo>
                  <a:lnTo>
                    <a:pt x="4396" y="1414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rgbClr val="B6A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9" name="Google Shape;1639;p63"/>
            <p:cNvGrpSpPr/>
            <p:nvPr/>
          </p:nvGrpSpPr>
          <p:grpSpPr>
            <a:xfrm>
              <a:off x="4359100" y="1983400"/>
              <a:ext cx="3549950" cy="1363100"/>
              <a:chOff x="4359100" y="1983400"/>
              <a:chExt cx="3549950" cy="1363100"/>
            </a:xfrm>
          </p:grpSpPr>
          <p:sp>
            <p:nvSpPr>
              <p:cNvPr id="1640" name="Google Shape;1640;p63"/>
              <p:cNvSpPr/>
              <p:nvPr/>
            </p:nvSpPr>
            <p:spPr>
              <a:xfrm>
                <a:off x="5938975" y="2004700"/>
                <a:ext cx="123975" cy="999325"/>
              </a:xfrm>
              <a:custGeom>
                <a:avLst/>
                <a:gdLst/>
                <a:ahLst/>
                <a:cxnLst/>
                <a:rect l="l" t="t" r="r" b="b"/>
                <a:pathLst>
                  <a:path w="4959" h="39973" extrusionOk="0">
                    <a:moveTo>
                      <a:pt x="341" y="1"/>
                    </a:moveTo>
                    <a:lnTo>
                      <a:pt x="0" y="39972"/>
                    </a:lnTo>
                    <a:lnTo>
                      <a:pt x="4959" y="39972"/>
                    </a:lnTo>
                    <a:lnTo>
                      <a:pt x="45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6189000" y="2004700"/>
                <a:ext cx="126125" cy="999325"/>
              </a:xfrm>
              <a:custGeom>
                <a:avLst/>
                <a:gdLst/>
                <a:ahLst/>
                <a:cxnLst/>
                <a:rect l="l" t="t" r="r" b="b"/>
                <a:pathLst>
                  <a:path w="5045" h="39973" extrusionOk="0">
                    <a:moveTo>
                      <a:pt x="427" y="1"/>
                    </a:moveTo>
                    <a:lnTo>
                      <a:pt x="1" y="39972"/>
                    </a:lnTo>
                    <a:lnTo>
                      <a:pt x="5044" y="39972"/>
                    </a:lnTo>
                    <a:lnTo>
                      <a:pt x="46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6439475" y="2004700"/>
                <a:ext cx="125675" cy="999325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39973" extrusionOk="0">
                    <a:moveTo>
                      <a:pt x="426" y="1"/>
                    </a:moveTo>
                    <a:lnTo>
                      <a:pt x="0" y="39972"/>
                    </a:lnTo>
                    <a:lnTo>
                      <a:pt x="5027" y="39972"/>
                    </a:lnTo>
                    <a:lnTo>
                      <a:pt x="46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7124425" y="2198100"/>
                <a:ext cx="30250" cy="86982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34793" extrusionOk="0">
                    <a:moveTo>
                      <a:pt x="136" y="0"/>
                    </a:moveTo>
                    <a:lnTo>
                      <a:pt x="0" y="34792"/>
                    </a:lnTo>
                    <a:lnTo>
                      <a:pt x="1210" y="34792"/>
                    </a:lnTo>
                    <a:lnTo>
                      <a:pt x="1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7067750" y="2270925"/>
                <a:ext cx="26450" cy="766750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0670" extrusionOk="0">
                    <a:moveTo>
                      <a:pt x="69" y="1"/>
                    </a:moveTo>
                    <a:lnTo>
                      <a:pt x="1" y="30669"/>
                    </a:lnTo>
                    <a:lnTo>
                      <a:pt x="1057" y="30669"/>
                    </a:lnTo>
                    <a:lnTo>
                      <a:pt x="9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7007275" y="2327575"/>
                <a:ext cx="28575" cy="76675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0670" extrusionOk="0">
                    <a:moveTo>
                      <a:pt x="137" y="1"/>
                    </a:moveTo>
                    <a:lnTo>
                      <a:pt x="1" y="30670"/>
                    </a:lnTo>
                    <a:lnTo>
                      <a:pt x="1142" y="30670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6955725" y="2368475"/>
                <a:ext cx="26875" cy="76675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30670" extrusionOk="0">
                    <a:moveTo>
                      <a:pt x="69" y="0"/>
                    </a:moveTo>
                    <a:lnTo>
                      <a:pt x="1" y="30669"/>
                    </a:lnTo>
                    <a:lnTo>
                      <a:pt x="1074" y="30669"/>
                    </a:ln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6895250" y="2405525"/>
                <a:ext cx="26850" cy="766750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30670" extrusionOk="0">
                    <a:moveTo>
                      <a:pt x="86" y="1"/>
                    </a:moveTo>
                    <a:lnTo>
                      <a:pt x="0" y="30670"/>
                    </a:lnTo>
                    <a:lnTo>
                      <a:pt x="1074" y="30670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5717050" y="2835325"/>
                <a:ext cx="1093025" cy="509475"/>
              </a:xfrm>
              <a:custGeom>
                <a:avLst/>
                <a:gdLst/>
                <a:ahLst/>
                <a:cxnLst/>
                <a:rect l="l" t="t" r="r" b="b"/>
                <a:pathLst>
                  <a:path w="43721" h="20379" extrusionOk="0">
                    <a:moveTo>
                      <a:pt x="0" y="0"/>
                    </a:moveTo>
                    <a:lnTo>
                      <a:pt x="0" y="20378"/>
                    </a:lnTo>
                    <a:lnTo>
                      <a:pt x="43721" y="20378"/>
                    </a:lnTo>
                    <a:lnTo>
                      <a:pt x="437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4359100" y="2984400"/>
                <a:ext cx="1091750" cy="360400"/>
              </a:xfrm>
              <a:custGeom>
                <a:avLst/>
                <a:gdLst/>
                <a:ahLst/>
                <a:cxnLst/>
                <a:rect l="l" t="t" r="r" b="b"/>
                <a:pathLst>
                  <a:path w="43670" h="14416" extrusionOk="0">
                    <a:moveTo>
                      <a:pt x="0" y="1"/>
                    </a:moveTo>
                    <a:lnTo>
                      <a:pt x="0" y="14415"/>
                    </a:lnTo>
                    <a:lnTo>
                      <a:pt x="43669" y="14415"/>
                    </a:lnTo>
                    <a:lnTo>
                      <a:pt x="43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4444275" y="2480075"/>
                <a:ext cx="661975" cy="694325"/>
              </a:xfrm>
              <a:custGeom>
                <a:avLst/>
                <a:gdLst/>
                <a:ahLst/>
                <a:cxnLst/>
                <a:rect l="l" t="t" r="r" b="b"/>
                <a:pathLst>
                  <a:path w="26479" h="27773" extrusionOk="0">
                    <a:moveTo>
                      <a:pt x="4124" y="0"/>
                    </a:moveTo>
                    <a:lnTo>
                      <a:pt x="1" y="27773"/>
                    </a:lnTo>
                    <a:lnTo>
                      <a:pt x="26478" y="27773"/>
                    </a:lnTo>
                    <a:lnTo>
                      <a:pt x="22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5182900" y="2304575"/>
                <a:ext cx="578475" cy="1040225"/>
              </a:xfrm>
              <a:custGeom>
                <a:avLst/>
                <a:gdLst/>
                <a:ahLst/>
                <a:cxnLst/>
                <a:rect l="l" t="t" r="r" b="b"/>
                <a:pathLst>
                  <a:path w="23139" h="41609" extrusionOk="0">
                    <a:moveTo>
                      <a:pt x="0" y="1"/>
                    </a:moveTo>
                    <a:lnTo>
                      <a:pt x="0" y="41608"/>
                    </a:lnTo>
                    <a:lnTo>
                      <a:pt x="23138" y="41608"/>
                    </a:lnTo>
                    <a:lnTo>
                      <a:pt x="23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5260850" y="2221100"/>
                <a:ext cx="422575" cy="1038500"/>
              </a:xfrm>
              <a:custGeom>
                <a:avLst/>
                <a:gdLst/>
                <a:ahLst/>
                <a:cxnLst/>
                <a:rect l="l" t="t" r="r" b="b"/>
                <a:pathLst>
                  <a:path w="16903" h="41540" extrusionOk="0">
                    <a:moveTo>
                      <a:pt x="0" y="0"/>
                    </a:moveTo>
                    <a:lnTo>
                      <a:pt x="0" y="41539"/>
                    </a:lnTo>
                    <a:lnTo>
                      <a:pt x="16902" y="41539"/>
                    </a:lnTo>
                    <a:lnTo>
                      <a:pt x="169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63"/>
              <p:cNvSpPr/>
              <p:nvPr/>
            </p:nvSpPr>
            <p:spPr>
              <a:xfrm>
                <a:off x="6689500" y="2443025"/>
                <a:ext cx="502250" cy="903475"/>
              </a:xfrm>
              <a:custGeom>
                <a:avLst/>
                <a:gdLst/>
                <a:ahLst/>
                <a:cxnLst/>
                <a:rect l="l" t="t" r="r" b="b"/>
                <a:pathLst>
                  <a:path w="20090" h="36139" extrusionOk="0">
                    <a:moveTo>
                      <a:pt x="1" y="0"/>
                    </a:moveTo>
                    <a:lnTo>
                      <a:pt x="1" y="36138"/>
                    </a:lnTo>
                    <a:lnTo>
                      <a:pt x="20089" y="36138"/>
                    </a:lnTo>
                    <a:lnTo>
                      <a:pt x="20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63"/>
              <p:cNvSpPr/>
              <p:nvPr/>
            </p:nvSpPr>
            <p:spPr>
              <a:xfrm>
                <a:off x="7124425" y="2677300"/>
                <a:ext cx="784625" cy="669200"/>
              </a:xfrm>
              <a:custGeom>
                <a:avLst/>
                <a:gdLst/>
                <a:ahLst/>
                <a:cxnLst/>
                <a:rect l="l" t="t" r="r" b="b"/>
                <a:pathLst>
                  <a:path w="31385" h="26768" extrusionOk="0">
                    <a:moveTo>
                      <a:pt x="0" y="0"/>
                    </a:moveTo>
                    <a:lnTo>
                      <a:pt x="0" y="26767"/>
                    </a:lnTo>
                    <a:lnTo>
                      <a:pt x="31385" y="26767"/>
                    </a:lnTo>
                    <a:lnTo>
                      <a:pt x="313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63"/>
              <p:cNvSpPr/>
              <p:nvPr/>
            </p:nvSpPr>
            <p:spPr>
              <a:xfrm>
                <a:off x="7353150" y="2560150"/>
                <a:ext cx="454525" cy="669200"/>
              </a:xfrm>
              <a:custGeom>
                <a:avLst/>
                <a:gdLst/>
                <a:ahLst/>
                <a:cxnLst/>
                <a:rect l="l" t="t" r="r" b="b"/>
                <a:pathLst>
                  <a:path w="18181" h="26768" extrusionOk="0">
                    <a:moveTo>
                      <a:pt x="1" y="1"/>
                    </a:moveTo>
                    <a:lnTo>
                      <a:pt x="1" y="26768"/>
                    </a:lnTo>
                    <a:lnTo>
                      <a:pt x="18181" y="26768"/>
                    </a:lnTo>
                    <a:lnTo>
                      <a:pt x="181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63"/>
              <p:cNvSpPr/>
              <p:nvPr/>
            </p:nvSpPr>
            <p:spPr>
              <a:xfrm>
                <a:off x="4513725" y="2439600"/>
                <a:ext cx="523525" cy="79675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3187" extrusionOk="0">
                    <a:moveTo>
                      <a:pt x="0" y="1"/>
                    </a:moveTo>
                    <a:lnTo>
                      <a:pt x="0" y="3187"/>
                    </a:lnTo>
                    <a:lnTo>
                      <a:pt x="20940" y="3187"/>
                    </a:lnTo>
                    <a:lnTo>
                      <a:pt x="209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63"/>
              <p:cNvSpPr/>
              <p:nvPr/>
            </p:nvSpPr>
            <p:spPr>
              <a:xfrm>
                <a:off x="7385100" y="2503500"/>
                <a:ext cx="81800" cy="134625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5385" extrusionOk="0">
                    <a:moveTo>
                      <a:pt x="1" y="0"/>
                    </a:moveTo>
                    <a:lnTo>
                      <a:pt x="1" y="5385"/>
                    </a:lnTo>
                    <a:lnTo>
                      <a:pt x="3272" y="5385"/>
                    </a:lnTo>
                    <a:lnTo>
                      <a:pt x="32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63"/>
              <p:cNvSpPr/>
              <p:nvPr/>
            </p:nvSpPr>
            <p:spPr>
              <a:xfrm>
                <a:off x="7371050" y="2476675"/>
                <a:ext cx="109925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1415" extrusionOk="0">
                    <a:moveTo>
                      <a:pt x="0" y="0"/>
                    </a:moveTo>
                    <a:lnTo>
                      <a:pt x="0" y="1414"/>
                    </a:lnTo>
                    <a:lnTo>
                      <a:pt x="4396" y="1414"/>
                    </a:lnTo>
                    <a:lnTo>
                      <a:pt x="43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63"/>
              <p:cNvSpPr/>
              <p:nvPr/>
            </p:nvSpPr>
            <p:spPr>
              <a:xfrm>
                <a:off x="5938975" y="1983400"/>
                <a:ext cx="123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4959" h="1211" extrusionOk="0">
                    <a:moveTo>
                      <a:pt x="0" y="1"/>
                    </a:moveTo>
                    <a:lnTo>
                      <a:pt x="0" y="1210"/>
                    </a:lnTo>
                    <a:lnTo>
                      <a:pt x="4959" y="1210"/>
                    </a:lnTo>
                    <a:lnTo>
                      <a:pt x="49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63"/>
              <p:cNvSpPr/>
              <p:nvPr/>
            </p:nvSpPr>
            <p:spPr>
              <a:xfrm>
                <a:off x="6189000" y="1983400"/>
                <a:ext cx="12612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5045" h="1211" extrusionOk="0">
                    <a:moveTo>
                      <a:pt x="1" y="1"/>
                    </a:moveTo>
                    <a:lnTo>
                      <a:pt x="1" y="1210"/>
                    </a:lnTo>
                    <a:lnTo>
                      <a:pt x="5044" y="1210"/>
                    </a:lnTo>
                    <a:lnTo>
                      <a:pt x="50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63"/>
              <p:cNvSpPr/>
              <p:nvPr/>
            </p:nvSpPr>
            <p:spPr>
              <a:xfrm>
                <a:off x="6439475" y="1983400"/>
                <a:ext cx="123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4959" h="1211" extrusionOk="0">
                    <a:moveTo>
                      <a:pt x="0" y="1"/>
                    </a:moveTo>
                    <a:lnTo>
                      <a:pt x="0" y="1210"/>
                    </a:lnTo>
                    <a:lnTo>
                      <a:pt x="4959" y="1210"/>
                    </a:lnTo>
                    <a:lnTo>
                      <a:pt x="49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63"/>
              <p:cNvSpPr/>
              <p:nvPr/>
            </p:nvSpPr>
            <p:spPr>
              <a:xfrm>
                <a:off x="7539725" y="2503500"/>
                <a:ext cx="81800" cy="134625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5385" extrusionOk="0">
                    <a:moveTo>
                      <a:pt x="0" y="0"/>
                    </a:moveTo>
                    <a:lnTo>
                      <a:pt x="0" y="5385"/>
                    </a:lnTo>
                    <a:lnTo>
                      <a:pt x="3272" y="5385"/>
                    </a:lnTo>
                    <a:lnTo>
                      <a:pt x="32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63"/>
              <p:cNvSpPr/>
              <p:nvPr/>
            </p:nvSpPr>
            <p:spPr>
              <a:xfrm>
                <a:off x="7525675" y="2476675"/>
                <a:ext cx="109925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1415" extrusionOk="0">
                    <a:moveTo>
                      <a:pt x="0" y="0"/>
                    </a:moveTo>
                    <a:lnTo>
                      <a:pt x="0" y="1414"/>
                    </a:lnTo>
                    <a:lnTo>
                      <a:pt x="4396" y="1414"/>
                    </a:lnTo>
                    <a:lnTo>
                      <a:pt x="43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63"/>
              <p:cNvSpPr/>
              <p:nvPr/>
            </p:nvSpPr>
            <p:spPr>
              <a:xfrm>
                <a:off x="7693925" y="2503500"/>
                <a:ext cx="81800" cy="134625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5385" extrusionOk="0">
                    <a:moveTo>
                      <a:pt x="0" y="0"/>
                    </a:moveTo>
                    <a:lnTo>
                      <a:pt x="0" y="5385"/>
                    </a:lnTo>
                    <a:lnTo>
                      <a:pt x="3272" y="5385"/>
                    </a:lnTo>
                    <a:lnTo>
                      <a:pt x="32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63"/>
              <p:cNvSpPr/>
              <p:nvPr/>
            </p:nvSpPr>
            <p:spPr>
              <a:xfrm>
                <a:off x="7679875" y="2476675"/>
                <a:ext cx="1099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4396" h="1415" extrusionOk="0">
                    <a:moveTo>
                      <a:pt x="0" y="0"/>
                    </a:moveTo>
                    <a:lnTo>
                      <a:pt x="0" y="1414"/>
                    </a:lnTo>
                    <a:lnTo>
                      <a:pt x="4396" y="1414"/>
                    </a:lnTo>
                    <a:lnTo>
                      <a:pt x="43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6" name="Google Shape;1666;p63"/>
            <p:cNvSpPr/>
            <p:nvPr/>
          </p:nvSpPr>
          <p:spPr>
            <a:xfrm>
              <a:off x="4538425" y="1479125"/>
              <a:ext cx="1169700" cy="882650"/>
            </a:xfrm>
            <a:custGeom>
              <a:avLst/>
              <a:gdLst/>
              <a:ahLst/>
              <a:cxnLst/>
              <a:rect l="l" t="t" r="r" b="b"/>
              <a:pathLst>
                <a:path w="46788" h="35306" extrusionOk="0">
                  <a:moveTo>
                    <a:pt x="32771" y="0"/>
                  </a:moveTo>
                  <a:cubicBezTo>
                    <a:pt x="25618" y="0"/>
                    <a:pt x="18473" y="854"/>
                    <a:pt x="11501" y="2554"/>
                  </a:cubicBezTo>
                  <a:cubicBezTo>
                    <a:pt x="9082" y="3202"/>
                    <a:pt x="6526" y="3917"/>
                    <a:pt x="4550" y="5400"/>
                  </a:cubicBezTo>
                  <a:cubicBezTo>
                    <a:pt x="2488" y="6967"/>
                    <a:pt x="989" y="9455"/>
                    <a:pt x="1278" y="11925"/>
                  </a:cubicBezTo>
                  <a:cubicBezTo>
                    <a:pt x="1568" y="14481"/>
                    <a:pt x="3544" y="16543"/>
                    <a:pt x="5827" y="17752"/>
                  </a:cubicBezTo>
                  <a:cubicBezTo>
                    <a:pt x="8230" y="19098"/>
                    <a:pt x="11569" y="20376"/>
                    <a:pt x="11638" y="23153"/>
                  </a:cubicBezTo>
                  <a:cubicBezTo>
                    <a:pt x="11723" y="25215"/>
                    <a:pt x="9797" y="26766"/>
                    <a:pt x="7889" y="27481"/>
                  </a:cubicBezTo>
                  <a:cubicBezTo>
                    <a:pt x="5964" y="28197"/>
                    <a:pt x="3834" y="28469"/>
                    <a:pt x="2130" y="29611"/>
                  </a:cubicBezTo>
                  <a:cubicBezTo>
                    <a:pt x="920" y="30327"/>
                    <a:pt x="0" y="32030"/>
                    <a:pt x="920" y="33087"/>
                  </a:cubicBezTo>
                  <a:cubicBezTo>
                    <a:pt x="1210" y="33445"/>
                    <a:pt x="1704" y="33649"/>
                    <a:pt x="2130" y="33802"/>
                  </a:cubicBezTo>
                  <a:cubicBezTo>
                    <a:pt x="3833" y="34485"/>
                    <a:pt x="6769" y="35305"/>
                    <a:pt x="9413" y="35305"/>
                  </a:cubicBezTo>
                  <a:cubicBezTo>
                    <a:pt x="12508" y="35305"/>
                    <a:pt x="15201" y="34181"/>
                    <a:pt x="15045" y="30395"/>
                  </a:cubicBezTo>
                  <a:cubicBezTo>
                    <a:pt x="14977" y="29389"/>
                    <a:pt x="14619" y="28401"/>
                    <a:pt x="14773" y="27413"/>
                  </a:cubicBezTo>
                  <a:cubicBezTo>
                    <a:pt x="15045" y="25420"/>
                    <a:pt x="17107" y="24142"/>
                    <a:pt x="19100" y="23716"/>
                  </a:cubicBezTo>
                  <a:cubicBezTo>
                    <a:pt x="21094" y="23222"/>
                    <a:pt x="23138" y="23290"/>
                    <a:pt x="24996" y="22506"/>
                  </a:cubicBezTo>
                  <a:cubicBezTo>
                    <a:pt x="26904" y="21807"/>
                    <a:pt x="28471" y="19678"/>
                    <a:pt x="27688" y="17820"/>
                  </a:cubicBezTo>
                  <a:cubicBezTo>
                    <a:pt x="27194" y="16543"/>
                    <a:pt x="25779" y="15333"/>
                    <a:pt x="26410" y="14140"/>
                  </a:cubicBezTo>
                  <a:cubicBezTo>
                    <a:pt x="26631" y="13714"/>
                    <a:pt x="27125" y="13493"/>
                    <a:pt x="27619" y="13288"/>
                  </a:cubicBezTo>
                  <a:cubicBezTo>
                    <a:pt x="32595" y="11073"/>
                    <a:pt x="38405" y="11227"/>
                    <a:pt x="43380" y="8807"/>
                  </a:cubicBezTo>
                  <a:cubicBezTo>
                    <a:pt x="44590" y="8245"/>
                    <a:pt x="45799" y="7393"/>
                    <a:pt x="46225" y="6115"/>
                  </a:cubicBezTo>
                  <a:cubicBezTo>
                    <a:pt x="46788" y="4411"/>
                    <a:pt x="45714" y="2486"/>
                    <a:pt x="44232" y="1498"/>
                  </a:cubicBezTo>
                  <a:cubicBezTo>
                    <a:pt x="42664" y="578"/>
                    <a:pt x="40824" y="356"/>
                    <a:pt x="39052" y="220"/>
                  </a:cubicBezTo>
                  <a:cubicBezTo>
                    <a:pt x="36961" y="73"/>
                    <a:pt x="34865" y="0"/>
                    <a:pt x="327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3"/>
            <p:cNvSpPr/>
            <p:nvPr/>
          </p:nvSpPr>
          <p:spPr>
            <a:xfrm>
              <a:off x="6450125" y="1314450"/>
              <a:ext cx="1087925" cy="615975"/>
            </a:xfrm>
            <a:custGeom>
              <a:avLst/>
              <a:gdLst/>
              <a:ahLst/>
              <a:cxnLst/>
              <a:rect l="l" t="t" r="r" b="b"/>
              <a:pathLst>
                <a:path w="43517" h="24639" extrusionOk="0">
                  <a:moveTo>
                    <a:pt x="28709" y="1"/>
                  </a:moveTo>
                  <a:cubicBezTo>
                    <a:pt x="26260" y="1"/>
                    <a:pt x="23814" y="278"/>
                    <a:pt x="21435" y="844"/>
                  </a:cubicBezTo>
                  <a:cubicBezTo>
                    <a:pt x="20446" y="1048"/>
                    <a:pt x="19305" y="1474"/>
                    <a:pt x="18947" y="2411"/>
                  </a:cubicBezTo>
                  <a:cubicBezTo>
                    <a:pt x="18657" y="3110"/>
                    <a:pt x="18879" y="3825"/>
                    <a:pt x="18879" y="4609"/>
                  </a:cubicBezTo>
                  <a:cubicBezTo>
                    <a:pt x="18743" y="6517"/>
                    <a:pt x="16749" y="7948"/>
                    <a:pt x="14756" y="8289"/>
                  </a:cubicBezTo>
                  <a:cubicBezTo>
                    <a:pt x="13861" y="8451"/>
                    <a:pt x="12948" y="8484"/>
                    <a:pt x="12033" y="8484"/>
                  </a:cubicBezTo>
                  <a:cubicBezTo>
                    <a:pt x="11411" y="8484"/>
                    <a:pt x="10787" y="8469"/>
                    <a:pt x="10167" y="8469"/>
                  </a:cubicBezTo>
                  <a:cubicBezTo>
                    <a:pt x="9683" y="8469"/>
                    <a:pt x="9202" y="8478"/>
                    <a:pt x="8724" y="8511"/>
                  </a:cubicBezTo>
                  <a:cubicBezTo>
                    <a:pt x="7156" y="8579"/>
                    <a:pt x="5316" y="9294"/>
                    <a:pt x="5180" y="10777"/>
                  </a:cubicBezTo>
                  <a:cubicBezTo>
                    <a:pt x="5112" y="11561"/>
                    <a:pt x="5538" y="12276"/>
                    <a:pt x="5742" y="12975"/>
                  </a:cubicBezTo>
                  <a:cubicBezTo>
                    <a:pt x="6305" y="14610"/>
                    <a:pt x="5810" y="16468"/>
                    <a:pt x="4686" y="17745"/>
                  </a:cubicBezTo>
                  <a:cubicBezTo>
                    <a:pt x="3902" y="18512"/>
                    <a:pt x="2829" y="19091"/>
                    <a:pt x="1977" y="19790"/>
                  </a:cubicBezTo>
                  <a:cubicBezTo>
                    <a:pt x="0" y="21358"/>
                    <a:pt x="69" y="23913"/>
                    <a:pt x="2761" y="24561"/>
                  </a:cubicBezTo>
                  <a:cubicBezTo>
                    <a:pt x="2985" y="24615"/>
                    <a:pt x="3270" y="24639"/>
                    <a:pt x="3596" y="24639"/>
                  </a:cubicBezTo>
                  <a:cubicBezTo>
                    <a:pt x="5328" y="24639"/>
                    <a:pt x="8224" y="23961"/>
                    <a:pt x="9371" y="23487"/>
                  </a:cubicBezTo>
                  <a:cubicBezTo>
                    <a:pt x="10990" y="22772"/>
                    <a:pt x="12353" y="21000"/>
                    <a:pt x="11842" y="19296"/>
                  </a:cubicBezTo>
                  <a:cubicBezTo>
                    <a:pt x="11706" y="18597"/>
                    <a:pt x="11212" y="17950"/>
                    <a:pt x="11280" y="17234"/>
                  </a:cubicBezTo>
                  <a:cubicBezTo>
                    <a:pt x="11348" y="16178"/>
                    <a:pt x="12694" y="15530"/>
                    <a:pt x="13836" y="15258"/>
                  </a:cubicBezTo>
                  <a:cubicBezTo>
                    <a:pt x="16102" y="14679"/>
                    <a:pt x="18521" y="14338"/>
                    <a:pt x="20872" y="14253"/>
                  </a:cubicBezTo>
                  <a:cubicBezTo>
                    <a:pt x="21209" y="14253"/>
                    <a:pt x="21550" y="14258"/>
                    <a:pt x="21890" y="14258"/>
                  </a:cubicBezTo>
                  <a:cubicBezTo>
                    <a:pt x="22913" y="14258"/>
                    <a:pt x="23935" y="14210"/>
                    <a:pt x="24842" y="13827"/>
                  </a:cubicBezTo>
                  <a:cubicBezTo>
                    <a:pt x="26120" y="13333"/>
                    <a:pt x="27177" y="12208"/>
                    <a:pt x="26972" y="10930"/>
                  </a:cubicBezTo>
                  <a:cubicBezTo>
                    <a:pt x="26904" y="10572"/>
                    <a:pt x="26836" y="10283"/>
                    <a:pt x="26836" y="9993"/>
                  </a:cubicBezTo>
                  <a:cubicBezTo>
                    <a:pt x="26682" y="8289"/>
                    <a:pt x="29034" y="7727"/>
                    <a:pt x="30806" y="7659"/>
                  </a:cubicBezTo>
                  <a:cubicBezTo>
                    <a:pt x="34571" y="7437"/>
                    <a:pt x="38251" y="6739"/>
                    <a:pt x="41812" y="5529"/>
                  </a:cubicBezTo>
                  <a:cubicBezTo>
                    <a:pt x="42238" y="5393"/>
                    <a:pt x="42801" y="5171"/>
                    <a:pt x="43022" y="4745"/>
                  </a:cubicBezTo>
                  <a:cubicBezTo>
                    <a:pt x="43516" y="3893"/>
                    <a:pt x="42375" y="2973"/>
                    <a:pt x="41387" y="2547"/>
                  </a:cubicBezTo>
                  <a:cubicBezTo>
                    <a:pt x="37390" y="870"/>
                    <a:pt x="33045" y="1"/>
                    <a:pt x="28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3"/>
            <p:cNvSpPr/>
            <p:nvPr/>
          </p:nvSpPr>
          <p:spPr>
            <a:xfrm>
              <a:off x="6142925" y="1368225"/>
              <a:ext cx="552150" cy="563775"/>
            </a:xfrm>
            <a:custGeom>
              <a:avLst/>
              <a:gdLst/>
              <a:ahLst/>
              <a:cxnLst/>
              <a:rect l="l" t="t" r="r" b="b"/>
              <a:pathLst>
                <a:path w="22086" h="22551" extrusionOk="0">
                  <a:moveTo>
                    <a:pt x="16134" y="1"/>
                  </a:moveTo>
                  <a:cubicBezTo>
                    <a:pt x="14659" y="1"/>
                    <a:pt x="13206" y="132"/>
                    <a:pt x="11862" y="601"/>
                  </a:cubicBezTo>
                  <a:cubicBezTo>
                    <a:pt x="9579" y="1453"/>
                    <a:pt x="7671" y="3514"/>
                    <a:pt x="7739" y="5934"/>
                  </a:cubicBezTo>
                  <a:cubicBezTo>
                    <a:pt x="7739" y="6649"/>
                    <a:pt x="7875" y="7348"/>
                    <a:pt x="7671" y="7995"/>
                  </a:cubicBezTo>
                  <a:cubicBezTo>
                    <a:pt x="6955" y="9904"/>
                    <a:pt x="3548" y="9273"/>
                    <a:pt x="2559" y="11113"/>
                  </a:cubicBezTo>
                  <a:cubicBezTo>
                    <a:pt x="1554" y="13039"/>
                    <a:pt x="4400" y="15237"/>
                    <a:pt x="3906" y="17366"/>
                  </a:cubicBezTo>
                  <a:cubicBezTo>
                    <a:pt x="3272" y="19649"/>
                    <a:pt x="0" y="22551"/>
                    <a:pt x="4443" y="22551"/>
                  </a:cubicBezTo>
                  <a:cubicBezTo>
                    <a:pt x="4544" y="22551"/>
                    <a:pt x="4649" y="22549"/>
                    <a:pt x="4757" y="22546"/>
                  </a:cubicBezTo>
                  <a:cubicBezTo>
                    <a:pt x="9647" y="22478"/>
                    <a:pt x="6666" y="18917"/>
                    <a:pt x="7944" y="16293"/>
                  </a:cubicBezTo>
                  <a:cubicBezTo>
                    <a:pt x="8455" y="15305"/>
                    <a:pt x="9647" y="14879"/>
                    <a:pt x="10653" y="14521"/>
                  </a:cubicBezTo>
                  <a:cubicBezTo>
                    <a:pt x="11641" y="14095"/>
                    <a:pt x="12782" y="13379"/>
                    <a:pt x="12851" y="12323"/>
                  </a:cubicBezTo>
                  <a:cubicBezTo>
                    <a:pt x="12851" y="11829"/>
                    <a:pt x="12629" y="11403"/>
                    <a:pt x="12493" y="10977"/>
                  </a:cubicBezTo>
                  <a:cubicBezTo>
                    <a:pt x="11573" y="7774"/>
                    <a:pt x="14197" y="4094"/>
                    <a:pt x="17536" y="3940"/>
                  </a:cubicBezTo>
                  <a:cubicBezTo>
                    <a:pt x="17729" y="3925"/>
                    <a:pt x="17926" y="3920"/>
                    <a:pt x="18125" y="3920"/>
                  </a:cubicBezTo>
                  <a:cubicBezTo>
                    <a:pt x="18480" y="3920"/>
                    <a:pt x="18844" y="3936"/>
                    <a:pt x="19212" y="3936"/>
                  </a:cubicBezTo>
                  <a:cubicBezTo>
                    <a:pt x="19549" y="3936"/>
                    <a:pt x="19888" y="3922"/>
                    <a:pt x="20228" y="3872"/>
                  </a:cubicBezTo>
                  <a:cubicBezTo>
                    <a:pt x="21080" y="3736"/>
                    <a:pt x="22000" y="3088"/>
                    <a:pt x="22085" y="2168"/>
                  </a:cubicBezTo>
                  <a:cubicBezTo>
                    <a:pt x="22085" y="822"/>
                    <a:pt x="20296" y="260"/>
                    <a:pt x="18950" y="107"/>
                  </a:cubicBezTo>
                  <a:cubicBezTo>
                    <a:pt x="18017" y="54"/>
                    <a:pt x="17071" y="1"/>
                    <a:pt x="16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3"/>
            <p:cNvSpPr/>
            <p:nvPr/>
          </p:nvSpPr>
          <p:spPr>
            <a:xfrm>
              <a:off x="5828650" y="1393475"/>
              <a:ext cx="433225" cy="564650"/>
            </a:xfrm>
            <a:custGeom>
              <a:avLst/>
              <a:gdLst/>
              <a:ahLst/>
              <a:cxnLst/>
              <a:rect l="l" t="t" r="r" b="b"/>
              <a:pathLst>
                <a:path w="17329" h="22586" extrusionOk="0">
                  <a:moveTo>
                    <a:pt x="13536" y="1"/>
                  </a:moveTo>
                  <a:cubicBezTo>
                    <a:pt x="11646" y="1"/>
                    <a:pt x="9723" y="1054"/>
                    <a:pt x="8946" y="2794"/>
                  </a:cubicBezTo>
                  <a:cubicBezTo>
                    <a:pt x="8451" y="3936"/>
                    <a:pt x="8383" y="5128"/>
                    <a:pt x="7736" y="6133"/>
                  </a:cubicBezTo>
                  <a:cubicBezTo>
                    <a:pt x="6543" y="7905"/>
                    <a:pt x="4056" y="7974"/>
                    <a:pt x="2130" y="8894"/>
                  </a:cubicBezTo>
                  <a:cubicBezTo>
                    <a:pt x="1074" y="9388"/>
                    <a:pt x="0" y="10529"/>
                    <a:pt x="358" y="11671"/>
                  </a:cubicBezTo>
                  <a:cubicBezTo>
                    <a:pt x="648" y="12523"/>
                    <a:pt x="1432" y="12949"/>
                    <a:pt x="2130" y="13511"/>
                  </a:cubicBezTo>
                  <a:cubicBezTo>
                    <a:pt x="3136" y="14295"/>
                    <a:pt x="3987" y="15573"/>
                    <a:pt x="3561" y="16782"/>
                  </a:cubicBezTo>
                  <a:cubicBezTo>
                    <a:pt x="2914" y="18486"/>
                    <a:pt x="495" y="19406"/>
                    <a:pt x="1858" y="21468"/>
                  </a:cubicBezTo>
                  <a:cubicBezTo>
                    <a:pt x="2355" y="22302"/>
                    <a:pt x="3060" y="22585"/>
                    <a:pt x="3829" y="22585"/>
                  </a:cubicBezTo>
                  <a:cubicBezTo>
                    <a:pt x="4693" y="22585"/>
                    <a:pt x="5637" y="22228"/>
                    <a:pt x="6458" y="21894"/>
                  </a:cubicBezTo>
                  <a:cubicBezTo>
                    <a:pt x="8741" y="20974"/>
                    <a:pt x="10939" y="19338"/>
                    <a:pt x="10649" y="16782"/>
                  </a:cubicBezTo>
                  <a:cubicBezTo>
                    <a:pt x="10445" y="14653"/>
                    <a:pt x="8094" y="13307"/>
                    <a:pt x="8451" y="11023"/>
                  </a:cubicBezTo>
                  <a:cubicBezTo>
                    <a:pt x="8741" y="9047"/>
                    <a:pt x="11007" y="8110"/>
                    <a:pt x="12711" y="7122"/>
                  </a:cubicBezTo>
                  <a:cubicBezTo>
                    <a:pt x="13989" y="6338"/>
                    <a:pt x="15130" y="5418"/>
                    <a:pt x="16119" y="4276"/>
                  </a:cubicBezTo>
                  <a:cubicBezTo>
                    <a:pt x="16766" y="3510"/>
                    <a:pt x="17328" y="2436"/>
                    <a:pt x="16834" y="1516"/>
                  </a:cubicBezTo>
                  <a:cubicBezTo>
                    <a:pt x="16681" y="1226"/>
                    <a:pt x="16408" y="954"/>
                    <a:pt x="16051" y="732"/>
                  </a:cubicBezTo>
                  <a:cubicBezTo>
                    <a:pt x="15300" y="232"/>
                    <a:pt x="14422" y="1"/>
                    <a:pt x="13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3"/>
            <p:cNvSpPr/>
            <p:nvPr/>
          </p:nvSpPr>
          <p:spPr>
            <a:xfrm>
              <a:off x="7321175" y="1563975"/>
              <a:ext cx="528900" cy="862200"/>
            </a:xfrm>
            <a:custGeom>
              <a:avLst/>
              <a:gdLst/>
              <a:ahLst/>
              <a:cxnLst/>
              <a:rect l="l" t="t" r="r" b="b"/>
              <a:pathLst>
                <a:path w="21156" h="34488" extrusionOk="0">
                  <a:moveTo>
                    <a:pt x="17236" y="1"/>
                  </a:moveTo>
                  <a:cubicBezTo>
                    <a:pt x="17149" y="1"/>
                    <a:pt x="17061" y="4"/>
                    <a:pt x="16972" y="12"/>
                  </a:cubicBezTo>
                  <a:cubicBezTo>
                    <a:pt x="14484" y="302"/>
                    <a:pt x="13292" y="3352"/>
                    <a:pt x="13292" y="5907"/>
                  </a:cubicBezTo>
                  <a:cubicBezTo>
                    <a:pt x="13207" y="7253"/>
                    <a:pt x="13360" y="8821"/>
                    <a:pt x="12576" y="9962"/>
                  </a:cubicBezTo>
                  <a:cubicBezTo>
                    <a:pt x="11860" y="11172"/>
                    <a:pt x="10446" y="11666"/>
                    <a:pt x="9100" y="12160"/>
                  </a:cubicBezTo>
                  <a:cubicBezTo>
                    <a:pt x="7107" y="12944"/>
                    <a:pt x="5045" y="13864"/>
                    <a:pt x="3699" y="15500"/>
                  </a:cubicBezTo>
                  <a:cubicBezTo>
                    <a:pt x="2285" y="17204"/>
                    <a:pt x="1791" y="19691"/>
                    <a:pt x="2984" y="21463"/>
                  </a:cubicBezTo>
                  <a:cubicBezTo>
                    <a:pt x="4193" y="23303"/>
                    <a:pt x="6255" y="24223"/>
                    <a:pt x="5267" y="26575"/>
                  </a:cubicBezTo>
                  <a:cubicBezTo>
                    <a:pt x="4551" y="28279"/>
                    <a:pt x="939" y="28909"/>
                    <a:pt x="581" y="30834"/>
                  </a:cubicBezTo>
                  <a:cubicBezTo>
                    <a:pt x="0" y="33710"/>
                    <a:pt x="4748" y="34488"/>
                    <a:pt x="7779" y="34488"/>
                  </a:cubicBezTo>
                  <a:cubicBezTo>
                    <a:pt x="8484" y="34488"/>
                    <a:pt x="9096" y="34446"/>
                    <a:pt x="9526" y="34378"/>
                  </a:cubicBezTo>
                  <a:cubicBezTo>
                    <a:pt x="18114" y="32896"/>
                    <a:pt x="5897" y="26933"/>
                    <a:pt x="12440" y="24649"/>
                  </a:cubicBezTo>
                  <a:cubicBezTo>
                    <a:pt x="13632" y="24223"/>
                    <a:pt x="14996" y="23866"/>
                    <a:pt x="15626" y="22741"/>
                  </a:cubicBezTo>
                  <a:cubicBezTo>
                    <a:pt x="16699" y="20816"/>
                    <a:pt x="14416" y="18550"/>
                    <a:pt x="14212" y="16284"/>
                  </a:cubicBezTo>
                  <a:cubicBezTo>
                    <a:pt x="14058" y="14000"/>
                    <a:pt x="15984" y="12228"/>
                    <a:pt x="17619" y="10593"/>
                  </a:cubicBezTo>
                  <a:cubicBezTo>
                    <a:pt x="19255" y="8957"/>
                    <a:pt x="20806" y="6981"/>
                    <a:pt x="20959" y="4698"/>
                  </a:cubicBezTo>
                  <a:cubicBezTo>
                    <a:pt x="21156" y="2452"/>
                    <a:pt x="19460" y="1"/>
                    <a:pt x="17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3"/>
            <p:cNvSpPr/>
            <p:nvPr/>
          </p:nvSpPr>
          <p:spPr>
            <a:xfrm>
              <a:off x="7668250" y="2207025"/>
              <a:ext cx="167975" cy="186500"/>
            </a:xfrm>
            <a:custGeom>
              <a:avLst/>
              <a:gdLst/>
              <a:ahLst/>
              <a:cxnLst/>
              <a:rect l="l" t="t" r="r" b="b"/>
              <a:pathLst>
                <a:path w="6719" h="7460" extrusionOk="0">
                  <a:moveTo>
                    <a:pt x="4435" y="1"/>
                  </a:moveTo>
                  <a:cubicBezTo>
                    <a:pt x="3941" y="1"/>
                    <a:pt x="3379" y="1"/>
                    <a:pt x="2885" y="205"/>
                  </a:cubicBezTo>
                  <a:cubicBezTo>
                    <a:pt x="2390" y="359"/>
                    <a:pt x="1964" y="853"/>
                    <a:pt x="2033" y="1347"/>
                  </a:cubicBezTo>
                  <a:cubicBezTo>
                    <a:pt x="2033" y="1636"/>
                    <a:pt x="2169" y="1909"/>
                    <a:pt x="2237" y="2199"/>
                  </a:cubicBezTo>
                  <a:cubicBezTo>
                    <a:pt x="2305" y="2829"/>
                    <a:pt x="1964" y="3545"/>
                    <a:pt x="1607" y="4039"/>
                  </a:cubicBezTo>
                  <a:cubicBezTo>
                    <a:pt x="0" y="6465"/>
                    <a:pt x="1205" y="7460"/>
                    <a:pt x="2626" y="7460"/>
                  </a:cubicBezTo>
                  <a:cubicBezTo>
                    <a:pt x="4159" y="7460"/>
                    <a:pt x="5945" y="6302"/>
                    <a:pt x="4725" y="4533"/>
                  </a:cubicBezTo>
                  <a:cubicBezTo>
                    <a:pt x="4588" y="4260"/>
                    <a:pt x="4299" y="3971"/>
                    <a:pt x="4367" y="3681"/>
                  </a:cubicBezTo>
                  <a:cubicBezTo>
                    <a:pt x="4435" y="3477"/>
                    <a:pt x="4657" y="3340"/>
                    <a:pt x="4861" y="3255"/>
                  </a:cubicBezTo>
                  <a:cubicBezTo>
                    <a:pt x="5287" y="2983"/>
                    <a:pt x="5713" y="2761"/>
                    <a:pt x="6139" y="2488"/>
                  </a:cubicBezTo>
                  <a:cubicBezTo>
                    <a:pt x="6497" y="2131"/>
                    <a:pt x="6718" y="1551"/>
                    <a:pt x="6650" y="1057"/>
                  </a:cubicBezTo>
                  <a:cubicBezTo>
                    <a:pt x="6429" y="273"/>
                    <a:pt x="5287" y="69"/>
                    <a:pt x="4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3"/>
            <p:cNvSpPr/>
            <p:nvPr/>
          </p:nvSpPr>
          <p:spPr>
            <a:xfrm>
              <a:off x="6709100" y="1883725"/>
              <a:ext cx="598075" cy="341725"/>
            </a:xfrm>
            <a:custGeom>
              <a:avLst/>
              <a:gdLst/>
              <a:ahLst/>
              <a:cxnLst/>
              <a:rect l="l" t="t" r="r" b="b"/>
              <a:pathLst>
                <a:path w="23923" h="13669" extrusionOk="0">
                  <a:moveTo>
                    <a:pt x="17175" y="1"/>
                  </a:moveTo>
                  <a:cubicBezTo>
                    <a:pt x="14551" y="86"/>
                    <a:pt x="11996" y="359"/>
                    <a:pt x="9440" y="1006"/>
                  </a:cubicBezTo>
                  <a:cubicBezTo>
                    <a:pt x="8384" y="1279"/>
                    <a:pt x="7242" y="1705"/>
                    <a:pt x="6458" y="2488"/>
                  </a:cubicBezTo>
                  <a:cubicBezTo>
                    <a:pt x="5674" y="3340"/>
                    <a:pt x="5470" y="4771"/>
                    <a:pt x="6322" y="5623"/>
                  </a:cubicBezTo>
                  <a:cubicBezTo>
                    <a:pt x="6748" y="6049"/>
                    <a:pt x="7532" y="6390"/>
                    <a:pt x="7378" y="6969"/>
                  </a:cubicBezTo>
                  <a:cubicBezTo>
                    <a:pt x="7310" y="7532"/>
                    <a:pt x="6680" y="7753"/>
                    <a:pt x="6100" y="7821"/>
                  </a:cubicBezTo>
                  <a:cubicBezTo>
                    <a:pt x="4618" y="8026"/>
                    <a:pt x="3187" y="8452"/>
                    <a:pt x="1773" y="8946"/>
                  </a:cubicBezTo>
                  <a:cubicBezTo>
                    <a:pt x="921" y="9304"/>
                    <a:pt x="1" y="9883"/>
                    <a:pt x="1" y="10735"/>
                  </a:cubicBezTo>
                  <a:cubicBezTo>
                    <a:pt x="1" y="11433"/>
                    <a:pt x="631" y="12013"/>
                    <a:pt x="1210" y="12354"/>
                  </a:cubicBezTo>
                  <a:cubicBezTo>
                    <a:pt x="2370" y="13034"/>
                    <a:pt x="4962" y="13669"/>
                    <a:pt x="7400" y="13669"/>
                  </a:cubicBezTo>
                  <a:cubicBezTo>
                    <a:pt x="10336" y="13669"/>
                    <a:pt x="13049" y="12749"/>
                    <a:pt x="12779" y="9883"/>
                  </a:cubicBezTo>
                  <a:cubicBezTo>
                    <a:pt x="12779" y="9304"/>
                    <a:pt x="12558" y="8741"/>
                    <a:pt x="12643" y="8179"/>
                  </a:cubicBezTo>
                  <a:cubicBezTo>
                    <a:pt x="12711" y="7038"/>
                    <a:pt x="13836" y="6254"/>
                    <a:pt x="14977" y="6049"/>
                  </a:cubicBezTo>
                  <a:cubicBezTo>
                    <a:pt x="15492" y="5919"/>
                    <a:pt x="16003" y="5889"/>
                    <a:pt x="16514" y="5889"/>
                  </a:cubicBezTo>
                  <a:cubicBezTo>
                    <a:pt x="16953" y="5889"/>
                    <a:pt x="17392" y="5911"/>
                    <a:pt x="17832" y="5911"/>
                  </a:cubicBezTo>
                  <a:cubicBezTo>
                    <a:pt x="18016" y="5911"/>
                    <a:pt x="18200" y="5907"/>
                    <a:pt x="18385" y="5896"/>
                  </a:cubicBezTo>
                  <a:cubicBezTo>
                    <a:pt x="19884" y="5828"/>
                    <a:pt x="21367" y="5402"/>
                    <a:pt x="22645" y="4686"/>
                  </a:cubicBezTo>
                  <a:cubicBezTo>
                    <a:pt x="23139" y="4414"/>
                    <a:pt x="23633" y="3988"/>
                    <a:pt x="23786" y="3494"/>
                  </a:cubicBezTo>
                  <a:cubicBezTo>
                    <a:pt x="23923" y="2778"/>
                    <a:pt x="23497" y="2062"/>
                    <a:pt x="23002" y="1636"/>
                  </a:cubicBezTo>
                  <a:cubicBezTo>
                    <a:pt x="21503" y="222"/>
                    <a:pt x="19237" y="1"/>
                    <a:pt x="17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3"/>
            <p:cNvSpPr/>
            <p:nvPr/>
          </p:nvSpPr>
          <p:spPr>
            <a:xfrm>
              <a:off x="5385225" y="1884100"/>
              <a:ext cx="423850" cy="285975"/>
            </a:xfrm>
            <a:custGeom>
              <a:avLst/>
              <a:gdLst/>
              <a:ahLst/>
              <a:cxnLst/>
              <a:rect l="l" t="t" r="r" b="b"/>
              <a:pathLst>
                <a:path w="16954" h="11439" extrusionOk="0">
                  <a:moveTo>
                    <a:pt x="12891" y="0"/>
                  </a:moveTo>
                  <a:cubicBezTo>
                    <a:pt x="10705" y="0"/>
                    <a:pt x="8534" y="578"/>
                    <a:pt x="6458" y="1417"/>
                  </a:cubicBezTo>
                  <a:cubicBezTo>
                    <a:pt x="5879" y="1621"/>
                    <a:pt x="5316" y="1843"/>
                    <a:pt x="4891" y="2269"/>
                  </a:cubicBezTo>
                  <a:cubicBezTo>
                    <a:pt x="4533" y="2695"/>
                    <a:pt x="4260" y="3325"/>
                    <a:pt x="4465" y="3905"/>
                  </a:cubicBezTo>
                  <a:cubicBezTo>
                    <a:pt x="4601" y="4331"/>
                    <a:pt x="4959" y="4535"/>
                    <a:pt x="5248" y="4893"/>
                  </a:cubicBezTo>
                  <a:cubicBezTo>
                    <a:pt x="5453" y="5182"/>
                    <a:pt x="5674" y="5677"/>
                    <a:pt x="5385" y="6034"/>
                  </a:cubicBezTo>
                  <a:cubicBezTo>
                    <a:pt x="5316" y="6239"/>
                    <a:pt x="5027" y="6307"/>
                    <a:pt x="4822" y="6460"/>
                  </a:cubicBezTo>
                  <a:cubicBezTo>
                    <a:pt x="4175" y="6665"/>
                    <a:pt x="3476" y="6886"/>
                    <a:pt x="2829" y="7023"/>
                  </a:cubicBezTo>
                  <a:cubicBezTo>
                    <a:pt x="2198" y="7091"/>
                    <a:pt x="1619" y="7159"/>
                    <a:pt x="1057" y="7380"/>
                  </a:cubicBezTo>
                  <a:cubicBezTo>
                    <a:pt x="563" y="7585"/>
                    <a:pt x="69" y="8079"/>
                    <a:pt x="1" y="8658"/>
                  </a:cubicBezTo>
                  <a:cubicBezTo>
                    <a:pt x="1" y="9578"/>
                    <a:pt x="921" y="10141"/>
                    <a:pt x="1773" y="10430"/>
                  </a:cubicBezTo>
                  <a:cubicBezTo>
                    <a:pt x="3312" y="11015"/>
                    <a:pt x="5278" y="11439"/>
                    <a:pt x="7126" y="11439"/>
                  </a:cubicBezTo>
                  <a:cubicBezTo>
                    <a:pt x="7753" y="11439"/>
                    <a:pt x="8367" y="11390"/>
                    <a:pt x="8946" y="11282"/>
                  </a:cubicBezTo>
                  <a:cubicBezTo>
                    <a:pt x="12779" y="10635"/>
                    <a:pt x="10496" y="8658"/>
                    <a:pt x="11280" y="6171"/>
                  </a:cubicBezTo>
                  <a:cubicBezTo>
                    <a:pt x="11501" y="5387"/>
                    <a:pt x="12268" y="4825"/>
                    <a:pt x="13120" y="4535"/>
                  </a:cubicBezTo>
                  <a:cubicBezTo>
                    <a:pt x="13904" y="4331"/>
                    <a:pt x="14824" y="4177"/>
                    <a:pt x="15540" y="3751"/>
                  </a:cubicBezTo>
                  <a:cubicBezTo>
                    <a:pt x="16323" y="3325"/>
                    <a:pt x="16954" y="2542"/>
                    <a:pt x="16817" y="1690"/>
                  </a:cubicBezTo>
                  <a:cubicBezTo>
                    <a:pt x="16613" y="633"/>
                    <a:pt x="15335" y="139"/>
                    <a:pt x="14193" y="71"/>
                  </a:cubicBezTo>
                  <a:cubicBezTo>
                    <a:pt x="13759" y="23"/>
                    <a:pt x="13325" y="0"/>
                    <a:pt x="12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3"/>
            <p:cNvSpPr/>
            <p:nvPr/>
          </p:nvSpPr>
          <p:spPr>
            <a:xfrm>
              <a:off x="4543950" y="1347450"/>
              <a:ext cx="486050" cy="149700"/>
            </a:xfrm>
            <a:custGeom>
              <a:avLst/>
              <a:gdLst/>
              <a:ahLst/>
              <a:cxnLst/>
              <a:rect l="l" t="t" r="r" b="b"/>
              <a:pathLst>
                <a:path w="19442" h="5988" extrusionOk="0">
                  <a:moveTo>
                    <a:pt x="15807" y="1"/>
                  </a:moveTo>
                  <a:cubicBezTo>
                    <a:pt x="15671" y="1"/>
                    <a:pt x="15537" y="7"/>
                    <a:pt x="15403" y="18"/>
                  </a:cubicBezTo>
                  <a:cubicBezTo>
                    <a:pt x="13768" y="86"/>
                    <a:pt x="12268" y="801"/>
                    <a:pt x="10718" y="1091"/>
                  </a:cubicBezTo>
                  <a:cubicBezTo>
                    <a:pt x="9919" y="1233"/>
                    <a:pt x="9103" y="1270"/>
                    <a:pt x="8282" y="1270"/>
                  </a:cubicBezTo>
                  <a:cubicBezTo>
                    <a:pt x="7421" y="1270"/>
                    <a:pt x="6554" y="1229"/>
                    <a:pt x="5694" y="1229"/>
                  </a:cubicBezTo>
                  <a:cubicBezTo>
                    <a:pt x="4526" y="1229"/>
                    <a:pt x="3372" y="1304"/>
                    <a:pt x="2267" y="1653"/>
                  </a:cubicBezTo>
                  <a:cubicBezTo>
                    <a:pt x="1125" y="1943"/>
                    <a:pt x="1" y="2863"/>
                    <a:pt x="137" y="3988"/>
                  </a:cubicBezTo>
                  <a:cubicBezTo>
                    <a:pt x="273" y="5197"/>
                    <a:pt x="1705" y="5777"/>
                    <a:pt x="2897" y="5913"/>
                  </a:cubicBezTo>
                  <a:cubicBezTo>
                    <a:pt x="3344" y="5964"/>
                    <a:pt x="3763" y="5987"/>
                    <a:pt x="4162" y="5987"/>
                  </a:cubicBezTo>
                  <a:cubicBezTo>
                    <a:pt x="6559" y="5987"/>
                    <a:pt x="8210" y="5144"/>
                    <a:pt x="10650" y="4413"/>
                  </a:cubicBezTo>
                  <a:cubicBezTo>
                    <a:pt x="11085" y="4279"/>
                    <a:pt x="11532" y="4228"/>
                    <a:pt x="11985" y="4228"/>
                  </a:cubicBezTo>
                  <a:cubicBezTo>
                    <a:pt x="13437" y="4228"/>
                    <a:pt x="14961" y="4752"/>
                    <a:pt x="16439" y="4752"/>
                  </a:cubicBezTo>
                  <a:cubicBezTo>
                    <a:pt x="16900" y="4752"/>
                    <a:pt x="17357" y="4701"/>
                    <a:pt x="17806" y="4567"/>
                  </a:cubicBezTo>
                  <a:cubicBezTo>
                    <a:pt x="18453" y="4345"/>
                    <a:pt x="19169" y="3919"/>
                    <a:pt x="19373" y="3289"/>
                  </a:cubicBezTo>
                  <a:cubicBezTo>
                    <a:pt x="19442" y="2931"/>
                    <a:pt x="19442" y="2505"/>
                    <a:pt x="19305" y="2147"/>
                  </a:cubicBezTo>
                  <a:cubicBezTo>
                    <a:pt x="18914" y="708"/>
                    <a:pt x="17330" y="1"/>
                    <a:pt x="15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3"/>
            <p:cNvSpPr/>
            <p:nvPr/>
          </p:nvSpPr>
          <p:spPr>
            <a:xfrm>
              <a:off x="5211000" y="4393475"/>
              <a:ext cx="823825" cy="408075"/>
            </a:xfrm>
            <a:custGeom>
              <a:avLst/>
              <a:gdLst/>
              <a:ahLst/>
              <a:cxnLst/>
              <a:rect l="l" t="t" r="r" b="b"/>
              <a:pathLst>
                <a:path w="32953" h="16323" extrusionOk="0">
                  <a:moveTo>
                    <a:pt x="26149" y="2780"/>
                  </a:moveTo>
                  <a:cubicBezTo>
                    <a:pt x="26225" y="2780"/>
                    <a:pt x="26298" y="2821"/>
                    <a:pt x="26342" y="2914"/>
                  </a:cubicBezTo>
                  <a:cubicBezTo>
                    <a:pt x="26904" y="3698"/>
                    <a:pt x="27620" y="4396"/>
                    <a:pt x="28472" y="4907"/>
                  </a:cubicBezTo>
                  <a:cubicBezTo>
                    <a:pt x="29188" y="5333"/>
                    <a:pt x="30108" y="5333"/>
                    <a:pt x="30670" y="5827"/>
                  </a:cubicBezTo>
                  <a:cubicBezTo>
                    <a:pt x="30891" y="6032"/>
                    <a:pt x="30738" y="6390"/>
                    <a:pt x="30534" y="6458"/>
                  </a:cubicBezTo>
                  <a:cubicBezTo>
                    <a:pt x="30407" y="6501"/>
                    <a:pt x="30272" y="6520"/>
                    <a:pt x="30132" y="6520"/>
                  </a:cubicBezTo>
                  <a:cubicBezTo>
                    <a:pt x="29334" y="6520"/>
                    <a:pt x="28378" y="5890"/>
                    <a:pt x="27842" y="5470"/>
                  </a:cubicBezTo>
                  <a:cubicBezTo>
                    <a:pt x="26990" y="4907"/>
                    <a:pt x="26342" y="4124"/>
                    <a:pt x="25916" y="3203"/>
                  </a:cubicBezTo>
                  <a:cubicBezTo>
                    <a:pt x="25824" y="2961"/>
                    <a:pt x="25990" y="2780"/>
                    <a:pt x="26149" y="2780"/>
                  </a:cubicBezTo>
                  <a:close/>
                  <a:moveTo>
                    <a:pt x="6519" y="2494"/>
                  </a:moveTo>
                  <a:cubicBezTo>
                    <a:pt x="6770" y="2494"/>
                    <a:pt x="7023" y="2754"/>
                    <a:pt x="6970" y="2982"/>
                  </a:cubicBezTo>
                  <a:cubicBezTo>
                    <a:pt x="6544" y="4124"/>
                    <a:pt x="5334" y="5044"/>
                    <a:pt x="4482" y="5827"/>
                  </a:cubicBezTo>
                  <a:cubicBezTo>
                    <a:pt x="3665" y="6497"/>
                    <a:pt x="2785" y="7246"/>
                    <a:pt x="1707" y="7246"/>
                  </a:cubicBezTo>
                  <a:cubicBezTo>
                    <a:pt x="1661" y="7246"/>
                    <a:pt x="1615" y="7244"/>
                    <a:pt x="1568" y="7242"/>
                  </a:cubicBezTo>
                  <a:cubicBezTo>
                    <a:pt x="1279" y="7242"/>
                    <a:pt x="1279" y="6884"/>
                    <a:pt x="1568" y="6816"/>
                  </a:cubicBezTo>
                  <a:cubicBezTo>
                    <a:pt x="2710" y="6679"/>
                    <a:pt x="3698" y="5401"/>
                    <a:pt x="4482" y="4618"/>
                  </a:cubicBezTo>
                  <a:cubicBezTo>
                    <a:pt x="5044" y="3902"/>
                    <a:pt x="5606" y="3050"/>
                    <a:pt x="6322" y="2556"/>
                  </a:cubicBezTo>
                  <a:cubicBezTo>
                    <a:pt x="6384" y="2513"/>
                    <a:pt x="6451" y="2494"/>
                    <a:pt x="6519" y="2494"/>
                  </a:cubicBezTo>
                  <a:close/>
                  <a:moveTo>
                    <a:pt x="30670" y="0"/>
                  </a:moveTo>
                  <a:cubicBezTo>
                    <a:pt x="25851" y="1628"/>
                    <a:pt x="20221" y="2135"/>
                    <a:pt x="15071" y="2135"/>
                  </a:cubicBezTo>
                  <a:cubicBezTo>
                    <a:pt x="9224" y="2135"/>
                    <a:pt x="3997" y="1481"/>
                    <a:pt x="1279" y="1074"/>
                  </a:cubicBezTo>
                  <a:cubicBezTo>
                    <a:pt x="853" y="6458"/>
                    <a:pt x="291" y="12847"/>
                    <a:pt x="1" y="16323"/>
                  </a:cubicBezTo>
                  <a:lnTo>
                    <a:pt x="14483" y="16323"/>
                  </a:lnTo>
                  <a:cubicBezTo>
                    <a:pt x="14705" y="13000"/>
                    <a:pt x="15063" y="7310"/>
                    <a:pt x="15983" y="7242"/>
                  </a:cubicBezTo>
                  <a:cubicBezTo>
                    <a:pt x="15988" y="7241"/>
                    <a:pt x="15993" y="7241"/>
                    <a:pt x="15998" y="7241"/>
                  </a:cubicBezTo>
                  <a:cubicBezTo>
                    <a:pt x="16850" y="7241"/>
                    <a:pt x="18118" y="12800"/>
                    <a:pt x="18965" y="16323"/>
                  </a:cubicBezTo>
                  <a:lnTo>
                    <a:pt x="32953" y="16323"/>
                  </a:lnTo>
                  <a:cubicBezTo>
                    <a:pt x="32374" y="12421"/>
                    <a:pt x="31385" y="5401"/>
                    <a:pt x="30670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3"/>
            <p:cNvSpPr/>
            <p:nvPr/>
          </p:nvSpPr>
          <p:spPr>
            <a:xfrm>
              <a:off x="5195250" y="3277025"/>
              <a:ext cx="839575" cy="1169825"/>
            </a:xfrm>
            <a:custGeom>
              <a:avLst/>
              <a:gdLst/>
              <a:ahLst/>
              <a:cxnLst/>
              <a:rect l="l" t="t" r="r" b="b"/>
              <a:pathLst>
                <a:path w="33583" h="46793" extrusionOk="0">
                  <a:moveTo>
                    <a:pt x="21398" y="24690"/>
                  </a:moveTo>
                  <a:cubicBezTo>
                    <a:pt x="21917" y="24690"/>
                    <a:pt x="22358" y="24810"/>
                    <a:pt x="22644" y="25132"/>
                  </a:cubicBezTo>
                  <a:cubicBezTo>
                    <a:pt x="23207" y="25916"/>
                    <a:pt x="23360" y="27058"/>
                    <a:pt x="24127" y="27620"/>
                  </a:cubicBezTo>
                  <a:cubicBezTo>
                    <a:pt x="24842" y="28114"/>
                    <a:pt x="25762" y="28046"/>
                    <a:pt x="26410" y="28472"/>
                  </a:cubicBezTo>
                  <a:cubicBezTo>
                    <a:pt x="26972" y="28898"/>
                    <a:pt x="26836" y="30039"/>
                    <a:pt x="26904" y="30670"/>
                  </a:cubicBezTo>
                  <a:cubicBezTo>
                    <a:pt x="26972" y="31164"/>
                    <a:pt x="27040" y="31675"/>
                    <a:pt x="27108" y="32101"/>
                  </a:cubicBezTo>
                  <a:cubicBezTo>
                    <a:pt x="27194" y="33157"/>
                    <a:pt x="27960" y="34725"/>
                    <a:pt x="27398" y="35713"/>
                  </a:cubicBezTo>
                  <a:cubicBezTo>
                    <a:pt x="26972" y="36497"/>
                    <a:pt x="25762" y="36633"/>
                    <a:pt x="24979" y="36991"/>
                  </a:cubicBezTo>
                  <a:cubicBezTo>
                    <a:pt x="23139" y="37639"/>
                    <a:pt x="21230" y="37979"/>
                    <a:pt x="19305" y="38269"/>
                  </a:cubicBezTo>
                  <a:cubicBezTo>
                    <a:pt x="18156" y="38413"/>
                    <a:pt x="16999" y="38488"/>
                    <a:pt x="15841" y="38488"/>
                  </a:cubicBezTo>
                  <a:cubicBezTo>
                    <a:pt x="14129" y="38488"/>
                    <a:pt x="12414" y="38325"/>
                    <a:pt x="10718" y="37979"/>
                  </a:cubicBezTo>
                  <a:cubicBezTo>
                    <a:pt x="9303" y="37707"/>
                    <a:pt x="6458" y="37281"/>
                    <a:pt x="5964" y="36071"/>
                  </a:cubicBezTo>
                  <a:cubicBezTo>
                    <a:pt x="5606" y="35083"/>
                    <a:pt x="5811" y="33941"/>
                    <a:pt x="5811" y="32868"/>
                  </a:cubicBezTo>
                  <a:cubicBezTo>
                    <a:pt x="5896" y="31880"/>
                    <a:pt x="5385" y="30397"/>
                    <a:pt x="5964" y="29392"/>
                  </a:cubicBezTo>
                  <a:cubicBezTo>
                    <a:pt x="6322" y="28762"/>
                    <a:pt x="7020" y="28830"/>
                    <a:pt x="7668" y="28472"/>
                  </a:cubicBezTo>
                  <a:cubicBezTo>
                    <a:pt x="8162" y="28267"/>
                    <a:pt x="8656" y="27910"/>
                    <a:pt x="9082" y="27552"/>
                  </a:cubicBezTo>
                  <a:cubicBezTo>
                    <a:pt x="9540" y="27157"/>
                    <a:pt x="10496" y="24814"/>
                    <a:pt x="11312" y="24814"/>
                  </a:cubicBezTo>
                  <a:cubicBezTo>
                    <a:pt x="11376" y="24814"/>
                    <a:pt x="11439" y="24829"/>
                    <a:pt x="11501" y="24860"/>
                  </a:cubicBezTo>
                  <a:cubicBezTo>
                    <a:pt x="12806" y="25512"/>
                    <a:pt x="14231" y="25785"/>
                    <a:pt x="15662" y="25785"/>
                  </a:cubicBezTo>
                  <a:cubicBezTo>
                    <a:pt x="16099" y="25785"/>
                    <a:pt x="16536" y="25760"/>
                    <a:pt x="16971" y="25712"/>
                  </a:cubicBezTo>
                  <a:cubicBezTo>
                    <a:pt x="17958" y="25599"/>
                    <a:pt x="19971" y="24690"/>
                    <a:pt x="21398" y="24690"/>
                  </a:cubicBezTo>
                  <a:close/>
                  <a:moveTo>
                    <a:pt x="16749" y="1"/>
                  </a:moveTo>
                  <a:cubicBezTo>
                    <a:pt x="15897" y="495"/>
                    <a:pt x="15113" y="1006"/>
                    <a:pt x="14483" y="1568"/>
                  </a:cubicBezTo>
                  <a:cubicBezTo>
                    <a:pt x="13341" y="2489"/>
                    <a:pt x="12490" y="3477"/>
                    <a:pt x="11859" y="4192"/>
                  </a:cubicBezTo>
                  <a:cubicBezTo>
                    <a:pt x="12132" y="4550"/>
                    <a:pt x="12353" y="4755"/>
                    <a:pt x="12421" y="4908"/>
                  </a:cubicBezTo>
                  <a:cubicBezTo>
                    <a:pt x="12711" y="6118"/>
                    <a:pt x="7600" y="15693"/>
                    <a:pt x="3050" y="20089"/>
                  </a:cubicBezTo>
                  <a:cubicBezTo>
                    <a:pt x="2198" y="27416"/>
                    <a:pt x="784" y="39973"/>
                    <a:pt x="0" y="45442"/>
                  </a:cubicBezTo>
                  <a:cubicBezTo>
                    <a:pt x="0" y="45442"/>
                    <a:pt x="699" y="45578"/>
                    <a:pt x="1909" y="45732"/>
                  </a:cubicBezTo>
                  <a:cubicBezTo>
                    <a:pt x="4627" y="46139"/>
                    <a:pt x="9854" y="46793"/>
                    <a:pt x="15701" y="46793"/>
                  </a:cubicBezTo>
                  <a:cubicBezTo>
                    <a:pt x="20851" y="46793"/>
                    <a:pt x="26481" y="46286"/>
                    <a:pt x="31300" y="44658"/>
                  </a:cubicBezTo>
                  <a:cubicBezTo>
                    <a:pt x="32084" y="44369"/>
                    <a:pt x="32867" y="44096"/>
                    <a:pt x="33583" y="43738"/>
                  </a:cubicBezTo>
                  <a:cubicBezTo>
                    <a:pt x="33583" y="43738"/>
                    <a:pt x="31164" y="30670"/>
                    <a:pt x="29886" y="19885"/>
                  </a:cubicBezTo>
                  <a:cubicBezTo>
                    <a:pt x="25200" y="15830"/>
                    <a:pt x="19526" y="5402"/>
                    <a:pt x="19867" y="4192"/>
                  </a:cubicBezTo>
                  <a:cubicBezTo>
                    <a:pt x="19952" y="4056"/>
                    <a:pt x="20089" y="3766"/>
                    <a:pt x="20378" y="3477"/>
                  </a:cubicBezTo>
                  <a:cubicBezTo>
                    <a:pt x="19799" y="2710"/>
                    <a:pt x="18879" y="1705"/>
                    <a:pt x="17823" y="785"/>
                  </a:cubicBezTo>
                  <a:cubicBezTo>
                    <a:pt x="17465" y="495"/>
                    <a:pt x="17107" y="291"/>
                    <a:pt x="16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3"/>
            <p:cNvSpPr/>
            <p:nvPr/>
          </p:nvSpPr>
          <p:spPr>
            <a:xfrm>
              <a:off x="5779250" y="3142425"/>
              <a:ext cx="359950" cy="487750"/>
            </a:xfrm>
            <a:custGeom>
              <a:avLst/>
              <a:gdLst/>
              <a:ahLst/>
              <a:cxnLst/>
              <a:rect l="l" t="t" r="r" b="b"/>
              <a:pathLst>
                <a:path w="14398" h="19510" extrusionOk="0">
                  <a:moveTo>
                    <a:pt x="0" y="1"/>
                  </a:moveTo>
                  <a:lnTo>
                    <a:pt x="0" y="1"/>
                  </a:lnTo>
                  <a:cubicBezTo>
                    <a:pt x="494" y="2131"/>
                    <a:pt x="920" y="4175"/>
                    <a:pt x="1125" y="5249"/>
                  </a:cubicBezTo>
                  <a:cubicBezTo>
                    <a:pt x="1414" y="5112"/>
                    <a:pt x="1704" y="4959"/>
                    <a:pt x="1840" y="4959"/>
                  </a:cubicBezTo>
                  <a:cubicBezTo>
                    <a:pt x="1840" y="4959"/>
                    <a:pt x="12063" y="15608"/>
                    <a:pt x="14397" y="19510"/>
                  </a:cubicBezTo>
                  <a:cubicBezTo>
                    <a:pt x="12847" y="16102"/>
                    <a:pt x="8008" y="5249"/>
                    <a:pt x="7156" y="3477"/>
                  </a:cubicBezTo>
                  <a:cubicBezTo>
                    <a:pt x="6883" y="2829"/>
                    <a:pt x="5606" y="2131"/>
                    <a:pt x="3970" y="1415"/>
                  </a:cubicBezTo>
                  <a:cubicBezTo>
                    <a:pt x="2760" y="921"/>
                    <a:pt x="1346" y="42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3"/>
            <p:cNvSpPr/>
            <p:nvPr/>
          </p:nvSpPr>
          <p:spPr>
            <a:xfrm>
              <a:off x="5046175" y="3140300"/>
              <a:ext cx="377850" cy="536300"/>
            </a:xfrm>
            <a:custGeom>
              <a:avLst/>
              <a:gdLst/>
              <a:ahLst/>
              <a:cxnLst/>
              <a:rect l="l" t="t" r="r" b="b"/>
              <a:pathLst>
                <a:path w="15114" h="21452" extrusionOk="0">
                  <a:moveTo>
                    <a:pt x="15113" y="1"/>
                  </a:moveTo>
                  <a:cubicBezTo>
                    <a:pt x="13409" y="784"/>
                    <a:pt x="10717" y="1926"/>
                    <a:pt x="8587" y="3136"/>
                  </a:cubicBezTo>
                  <a:cubicBezTo>
                    <a:pt x="7599" y="3630"/>
                    <a:pt x="6747" y="4192"/>
                    <a:pt x="6100" y="4686"/>
                  </a:cubicBezTo>
                  <a:cubicBezTo>
                    <a:pt x="2982" y="7174"/>
                    <a:pt x="68" y="20242"/>
                    <a:pt x="0" y="21452"/>
                  </a:cubicBezTo>
                  <a:cubicBezTo>
                    <a:pt x="273" y="19101"/>
                    <a:pt x="13051" y="5760"/>
                    <a:pt x="13051" y="5760"/>
                  </a:cubicBezTo>
                  <a:cubicBezTo>
                    <a:pt x="13205" y="5828"/>
                    <a:pt x="13409" y="5896"/>
                    <a:pt x="13767" y="6117"/>
                  </a:cubicBezTo>
                  <a:cubicBezTo>
                    <a:pt x="13988" y="4908"/>
                    <a:pt x="14483" y="2420"/>
                    <a:pt x="151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3"/>
            <p:cNvSpPr/>
            <p:nvPr/>
          </p:nvSpPr>
          <p:spPr>
            <a:xfrm>
              <a:off x="5763050" y="2996750"/>
              <a:ext cx="1725" cy="8975"/>
            </a:xfrm>
            <a:custGeom>
              <a:avLst/>
              <a:gdLst/>
              <a:ahLst/>
              <a:cxnLst/>
              <a:rect l="l" t="t" r="r" b="b"/>
              <a:pathLst>
                <a:path w="69" h="359" extrusionOk="0">
                  <a:moveTo>
                    <a:pt x="69" y="1"/>
                  </a:moveTo>
                  <a:cubicBezTo>
                    <a:pt x="69" y="137"/>
                    <a:pt x="1" y="205"/>
                    <a:pt x="1" y="359"/>
                  </a:cubicBezTo>
                  <a:cubicBezTo>
                    <a:pt x="1" y="205"/>
                    <a:pt x="69" y="137"/>
                    <a:pt x="69" y="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3"/>
            <p:cNvSpPr/>
            <p:nvPr/>
          </p:nvSpPr>
          <p:spPr>
            <a:xfrm>
              <a:off x="5347750" y="2943500"/>
              <a:ext cx="1725" cy="10675"/>
            </a:xfrm>
            <a:custGeom>
              <a:avLst/>
              <a:gdLst/>
              <a:ahLst/>
              <a:cxnLst/>
              <a:rect l="l" t="t" r="r" b="b"/>
              <a:pathLst>
                <a:path w="69" h="427" extrusionOk="0">
                  <a:moveTo>
                    <a:pt x="68" y="427"/>
                  </a:moveTo>
                  <a:cubicBezTo>
                    <a:pt x="0" y="291"/>
                    <a:pt x="0" y="137"/>
                    <a:pt x="0" y="1"/>
                  </a:cubicBezTo>
                  <a:cubicBezTo>
                    <a:pt x="0" y="137"/>
                    <a:pt x="0" y="291"/>
                    <a:pt x="68" y="427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3"/>
            <p:cNvSpPr/>
            <p:nvPr/>
          </p:nvSpPr>
          <p:spPr>
            <a:xfrm>
              <a:off x="5349450" y="2954150"/>
              <a:ext cx="21325" cy="76275"/>
            </a:xfrm>
            <a:custGeom>
              <a:avLst/>
              <a:gdLst/>
              <a:ahLst/>
              <a:cxnLst/>
              <a:rect l="l" t="t" r="r" b="b"/>
              <a:pathLst>
                <a:path w="853" h="3051" extrusionOk="0">
                  <a:moveTo>
                    <a:pt x="852" y="3051"/>
                  </a:moveTo>
                  <a:cubicBezTo>
                    <a:pt x="426" y="2131"/>
                    <a:pt x="154" y="1057"/>
                    <a:pt x="0" y="1"/>
                  </a:cubicBezTo>
                  <a:cubicBezTo>
                    <a:pt x="154" y="1057"/>
                    <a:pt x="426" y="2131"/>
                    <a:pt x="852" y="305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3"/>
            <p:cNvSpPr/>
            <p:nvPr/>
          </p:nvSpPr>
          <p:spPr>
            <a:xfrm>
              <a:off x="5755800" y="3018050"/>
              <a:ext cx="2175" cy="8975"/>
            </a:xfrm>
            <a:custGeom>
              <a:avLst/>
              <a:gdLst/>
              <a:ahLst/>
              <a:cxnLst/>
              <a:rect l="l" t="t" r="r" b="b"/>
              <a:pathLst>
                <a:path w="87" h="359" extrusionOk="0">
                  <a:moveTo>
                    <a:pt x="86" y="1"/>
                  </a:moveTo>
                  <a:cubicBezTo>
                    <a:pt x="86" y="137"/>
                    <a:pt x="1" y="205"/>
                    <a:pt x="1" y="358"/>
                  </a:cubicBezTo>
                  <a:cubicBezTo>
                    <a:pt x="1" y="205"/>
                    <a:pt x="86" y="137"/>
                    <a:pt x="86" y="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3"/>
            <p:cNvSpPr/>
            <p:nvPr/>
          </p:nvSpPr>
          <p:spPr>
            <a:xfrm>
              <a:off x="5750700" y="3028700"/>
              <a:ext cx="3425" cy="8975"/>
            </a:xfrm>
            <a:custGeom>
              <a:avLst/>
              <a:gdLst/>
              <a:ahLst/>
              <a:cxnLst/>
              <a:rect l="l" t="t" r="r" b="b"/>
              <a:pathLst>
                <a:path w="137" h="359" extrusionOk="0">
                  <a:moveTo>
                    <a:pt x="137" y="1"/>
                  </a:moveTo>
                  <a:cubicBezTo>
                    <a:pt x="69" y="137"/>
                    <a:pt x="69" y="205"/>
                    <a:pt x="0" y="358"/>
                  </a:cubicBezTo>
                  <a:cubicBezTo>
                    <a:pt x="69" y="205"/>
                    <a:pt x="69" y="137"/>
                    <a:pt x="137" y="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3"/>
            <p:cNvSpPr/>
            <p:nvPr/>
          </p:nvSpPr>
          <p:spPr>
            <a:xfrm>
              <a:off x="5759650" y="3007400"/>
              <a:ext cx="1725" cy="8975"/>
            </a:xfrm>
            <a:custGeom>
              <a:avLst/>
              <a:gdLst/>
              <a:ahLst/>
              <a:cxnLst/>
              <a:rect l="l" t="t" r="r" b="b"/>
              <a:pathLst>
                <a:path w="69" h="359" extrusionOk="0">
                  <a:moveTo>
                    <a:pt x="68" y="1"/>
                  </a:moveTo>
                  <a:cubicBezTo>
                    <a:pt x="68" y="137"/>
                    <a:pt x="0" y="205"/>
                    <a:pt x="0" y="359"/>
                  </a:cubicBezTo>
                  <a:cubicBezTo>
                    <a:pt x="0" y="205"/>
                    <a:pt x="68" y="137"/>
                    <a:pt x="68" y="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3"/>
            <p:cNvSpPr/>
            <p:nvPr/>
          </p:nvSpPr>
          <p:spPr>
            <a:xfrm>
              <a:off x="5376275" y="3042750"/>
              <a:ext cx="3450" cy="7275"/>
            </a:xfrm>
            <a:custGeom>
              <a:avLst/>
              <a:gdLst/>
              <a:ahLst/>
              <a:cxnLst/>
              <a:rect l="l" t="t" r="r" b="b"/>
              <a:pathLst>
                <a:path w="138" h="291" extrusionOk="0">
                  <a:moveTo>
                    <a:pt x="137" y="291"/>
                  </a:moveTo>
                  <a:cubicBezTo>
                    <a:pt x="69" y="222"/>
                    <a:pt x="69" y="69"/>
                    <a:pt x="1" y="1"/>
                  </a:cubicBezTo>
                  <a:cubicBezTo>
                    <a:pt x="69" y="69"/>
                    <a:pt x="69" y="222"/>
                    <a:pt x="137" y="29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3"/>
            <p:cNvSpPr/>
            <p:nvPr/>
          </p:nvSpPr>
          <p:spPr>
            <a:xfrm>
              <a:off x="5340500" y="2691350"/>
              <a:ext cx="442225" cy="303725"/>
            </a:xfrm>
            <a:custGeom>
              <a:avLst/>
              <a:gdLst/>
              <a:ahLst/>
              <a:cxnLst/>
              <a:rect l="l" t="t" r="r" b="b"/>
              <a:pathLst>
                <a:path w="17689" h="12149" extrusionOk="0">
                  <a:moveTo>
                    <a:pt x="4482" y="5112"/>
                  </a:moveTo>
                  <a:cubicBezTo>
                    <a:pt x="4976" y="5112"/>
                    <a:pt x="6185" y="5180"/>
                    <a:pt x="6185" y="5896"/>
                  </a:cubicBezTo>
                  <a:cubicBezTo>
                    <a:pt x="6185" y="6032"/>
                    <a:pt x="6117" y="6117"/>
                    <a:pt x="5964" y="6185"/>
                  </a:cubicBezTo>
                  <a:cubicBezTo>
                    <a:pt x="5870" y="6261"/>
                    <a:pt x="5763" y="6289"/>
                    <a:pt x="5648" y="6289"/>
                  </a:cubicBezTo>
                  <a:cubicBezTo>
                    <a:pt x="5347" y="6289"/>
                    <a:pt x="4994" y="6094"/>
                    <a:pt x="4686" y="6032"/>
                  </a:cubicBezTo>
                  <a:cubicBezTo>
                    <a:pt x="4124" y="6032"/>
                    <a:pt x="3630" y="6322"/>
                    <a:pt x="3204" y="6679"/>
                  </a:cubicBezTo>
                  <a:cubicBezTo>
                    <a:pt x="3135" y="6728"/>
                    <a:pt x="3055" y="6750"/>
                    <a:pt x="2975" y="6750"/>
                  </a:cubicBezTo>
                  <a:cubicBezTo>
                    <a:pt x="2720" y="6750"/>
                    <a:pt x="2473" y="6526"/>
                    <a:pt x="2641" y="6253"/>
                  </a:cubicBezTo>
                  <a:cubicBezTo>
                    <a:pt x="3067" y="5606"/>
                    <a:pt x="3698" y="5265"/>
                    <a:pt x="4482" y="5112"/>
                  </a:cubicBezTo>
                  <a:close/>
                  <a:moveTo>
                    <a:pt x="12462" y="5295"/>
                  </a:moveTo>
                  <a:cubicBezTo>
                    <a:pt x="12563" y="5295"/>
                    <a:pt x="12668" y="5306"/>
                    <a:pt x="12779" y="5333"/>
                  </a:cubicBezTo>
                  <a:cubicBezTo>
                    <a:pt x="13359" y="5470"/>
                    <a:pt x="13853" y="5759"/>
                    <a:pt x="14347" y="6117"/>
                  </a:cubicBezTo>
                  <a:cubicBezTo>
                    <a:pt x="14568" y="6253"/>
                    <a:pt x="14568" y="6390"/>
                    <a:pt x="14568" y="6611"/>
                  </a:cubicBezTo>
                  <a:cubicBezTo>
                    <a:pt x="14568" y="6747"/>
                    <a:pt x="14483" y="6816"/>
                    <a:pt x="14347" y="6884"/>
                  </a:cubicBezTo>
                  <a:cubicBezTo>
                    <a:pt x="14279" y="6926"/>
                    <a:pt x="14206" y="6948"/>
                    <a:pt x="14134" y="6948"/>
                  </a:cubicBezTo>
                  <a:cubicBezTo>
                    <a:pt x="14061" y="6948"/>
                    <a:pt x="13989" y="6926"/>
                    <a:pt x="13921" y="6884"/>
                  </a:cubicBezTo>
                  <a:cubicBezTo>
                    <a:pt x="13427" y="6543"/>
                    <a:pt x="12933" y="6185"/>
                    <a:pt x="12353" y="6117"/>
                  </a:cubicBezTo>
                  <a:cubicBezTo>
                    <a:pt x="11958" y="6117"/>
                    <a:pt x="11650" y="6292"/>
                    <a:pt x="11290" y="6292"/>
                  </a:cubicBezTo>
                  <a:cubicBezTo>
                    <a:pt x="11199" y="6292"/>
                    <a:pt x="11106" y="6281"/>
                    <a:pt x="11007" y="6253"/>
                  </a:cubicBezTo>
                  <a:cubicBezTo>
                    <a:pt x="10649" y="6117"/>
                    <a:pt x="10735" y="5606"/>
                    <a:pt x="11075" y="5538"/>
                  </a:cubicBezTo>
                  <a:cubicBezTo>
                    <a:pt x="11609" y="5538"/>
                    <a:pt x="11992" y="5295"/>
                    <a:pt x="12462" y="5295"/>
                  </a:cubicBezTo>
                  <a:close/>
                  <a:moveTo>
                    <a:pt x="13759" y="8349"/>
                  </a:moveTo>
                  <a:cubicBezTo>
                    <a:pt x="13850" y="8349"/>
                    <a:pt x="13929" y="8394"/>
                    <a:pt x="13989" y="8519"/>
                  </a:cubicBezTo>
                  <a:cubicBezTo>
                    <a:pt x="14057" y="8673"/>
                    <a:pt x="14142" y="8809"/>
                    <a:pt x="13989" y="8945"/>
                  </a:cubicBezTo>
                  <a:cubicBezTo>
                    <a:pt x="13713" y="9385"/>
                    <a:pt x="13259" y="9577"/>
                    <a:pt x="12787" y="9577"/>
                  </a:cubicBezTo>
                  <a:cubicBezTo>
                    <a:pt x="12180" y="9577"/>
                    <a:pt x="11545" y="9259"/>
                    <a:pt x="11229" y="8741"/>
                  </a:cubicBezTo>
                  <a:cubicBezTo>
                    <a:pt x="11114" y="8574"/>
                    <a:pt x="11287" y="8379"/>
                    <a:pt x="11474" y="8379"/>
                  </a:cubicBezTo>
                  <a:cubicBezTo>
                    <a:pt x="11536" y="8379"/>
                    <a:pt x="11600" y="8401"/>
                    <a:pt x="11655" y="8451"/>
                  </a:cubicBezTo>
                  <a:cubicBezTo>
                    <a:pt x="11894" y="8645"/>
                    <a:pt x="12226" y="8771"/>
                    <a:pt x="12547" y="8771"/>
                  </a:cubicBezTo>
                  <a:cubicBezTo>
                    <a:pt x="12705" y="8771"/>
                    <a:pt x="12860" y="8740"/>
                    <a:pt x="13001" y="8673"/>
                  </a:cubicBezTo>
                  <a:cubicBezTo>
                    <a:pt x="13253" y="8613"/>
                    <a:pt x="13540" y="8349"/>
                    <a:pt x="13759" y="8349"/>
                  </a:cubicBezTo>
                  <a:close/>
                  <a:moveTo>
                    <a:pt x="6487" y="8211"/>
                  </a:moveTo>
                  <a:cubicBezTo>
                    <a:pt x="6528" y="8211"/>
                    <a:pt x="6571" y="8221"/>
                    <a:pt x="6611" y="8247"/>
                  </a:cubicBezTo>
                  <a:cubicBezTo>
                    <a:pt x="6680" y="8247"/>
                    <a:pt x="6748" y="8247"/>
                    <a:pt x="6816" y="8315"/>
                  </a:cubicBezTo>
                  <a:cubicBezTo>
                    <a:pt x="6901" y="8451"/>
                    <a:pt x="6969" y="8588"/>
                    <a:pt x="6816" y="8809"/>
                  </a:cubicBezTo>
                  <a:cubicBezTo>
                    <a:pt x="6512" y="9306"/>
                    <a:pt x="5791" y="9639"/>
                    <a:pt x="5125" y="9639"/>
                  </a:cubicBezTo>
                  <a:cubicBezTo>
                    <a:pt x="4558" y="9639"/>
                    <a:pt x="4030" y="9397"/>
                    <a:pt x="3834" y="8809"/>
                  </a:cubicBezTo>
                  <a:cubicBezTo>
                    <a:pt x="3766" y="8673"/>
                    <a:pt x="3987" y="8519"/>
                    <a:pt x="4124" y="8519"/>
                  </a:cubicBezTo>
                  <a:cubicBezTo>
                    <a:pt x="4433" y="8652"/>
                    <a:pt x="4691" y="8823"/>
                    <a:pt x="5030" y="8823"/>
                  </a:cubicBezTo>
                  <a:cubicBezTo>
                    <a:pt x="5084" y="8823"/>
                    <a:pt x="5139" y="8818"/>
                    <a:pt x="5197" y="8809"/>
                  </a:cubicBezTo>
                  <a:cubicBezTo>
                    <a:pt x="5623" y="8809"/>
                    <a:pt x="5964" y="8588"/>
                    <a:pt x="6254" y="8315"/>
                  </a:cubicBezTo>
                  <a:cubicBezTo>
                    <a:pt x="6301" y="8267"/>
                    <a:pt x="6391" y="8211"/>
                    <a:pt x="6487" y="8211"/>
                  </a:cubicBezTo>
                  <a:close/>
                  <a:moveTo>
                    <a:pt x="6543" y="0"/>
                  </a:moveTo>
                  <a:cubicBezTo>
                    <a:pt x="6543" y="0"/>
                    <a:pt x="4839" y="3561"/>
                    <a:pt x="290" y="5044"/>
                  </a:cubicBezTo>
                  <a:cubicBezTo>
                    <a:pt x="1" y="6679"/>
                    <a:pt x="1" y="8383"/>
                    <a:pt x="290" y="10087"/>
                  </a:cubicBezTo>
                  <a:cubicBezTo>
                    <a:pt x="2149" y="10587"/>
                    <a:pt x="5421" y="11288"/>
                    <a:pt x="9573" y="11288"/>
                  </a:cubicBezTo>
                  <a:cubicBezTo>
                    <a:pt x="11920" y="11288"/>
                    <a:pt x="14548" y="11064"/>
                    <a:pt x="17361" y="10453"/>
                  </a:cubicBezTo>
                  <a:lnTo>
                    <a:pt x="17361" y="10453"/>
                  </a:lnTo>
                  <a:cubicBezTo>
                    <a:pt x="17264" y="11028"/>
                    <a:pt x="17134" y="11596"/>
                    <a:pt x="16971" y="12149"/>
                  </a:cubicBezTo>
                  <a:cubicBezTo>
                    <a:pt x="17192" y="11569"/>
                    <a:pt x="17260" y="11007"/>
                    <a:pt x="17397" y="10445"/>
                  </a:cubicBezTo>
                  <a:lnTo>
                    <a:pt x="17397" y="10445"/>
                  </a:lnTo>
                  <a:cubicBezTo>
                    <a:pt x="17385" y="10447"/>
                    <a:pt x="17373" y="10450"/>
                    <a:pt x="17361" y="10453"/>
                  </a:cubicBezTo>
                  <a:lnTo>
                    <a:pt x="17361" y="10453"/>
                  </a:lnTo>
                  <a:cubicBezTo>
                    <a:pt x="17688" y="8509"/>
                    <a:pt x="17642" y="6469"/>
                    <a:pt x="17260" y="4550"/>
                  </a:cubicBezTo>
                  <a:cubicBezTo>
                    <a:pt x="9951" y="3902"/>
                    <a:pt x="6543" y="0"/>
                    <a:pt x="6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3"/>
            <p:cNvSpPr/>
            <p:nvPr/>
          </p:nvSpPr>
          <p:spPr>
            <a:xfrm>
              <a:off x="5386925" y="3062350"/>
              <a:ext cx="3425" cy="8975"/>
            </a:xfrm>
            <a:custGeom>
              <a:avLst/>
              <a:gdLst/>
              <a:ahLst/>
              <a:cxnLst/>
              <a:rect l="l" t="t" r="r" b="b"/>
              <a:pathLst>
                <a:path w="137" h="359" extrusionOk="0">
                  <a:moveTo>
                    <a:pt x="137" y="358"/>
                  </a:moveTo>
                  <a:cubicBezTo>
                    <a:pt x="69" y="222"/>
                    <a:pt x="69" y="137"/>
                    <a:pt x="1" y="1"/>
                  </a:cubicBezTo>
                  <a:cubicBezTo>
                    <a:pt x="69" y="137"/>
                    <a:pt x="69" y="222"/>
                    <a:pt x="137" y="358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3"/>
            <p:cNvSpPr/>
            <p:nvPr/>
          </p:nvSpPr>
          <p:spPr>
            <a:xfrm>
              <a:off x="5392050" y="3073000"/>
              <a:ext cx="16200" cy="23025"/>
            </a:xfrm>
            <a:custGeom>
              <a:avLst/>
              <a:gdLst/>
              <a:ahLst/>
              <a:cxnLst/>
              <a:rect l="l" t="t" r="r" b="b"/>
              <a:pathLst>
                <a:path w="648" h="921" extrusionOk="0">
                  <a:moveTo>
                    <a:pt x="648" y="921"/>
                  </a:moveTo>
                  <a:cubicBezTo>
                    <a:pt x="426" y="648"/>
                    <a:pt x="222" y="290"/>
                    <a:pt x="0" y="1"/>
                  </a:cubicBezTo>
                  <a:cubicBezTo>
                    <a:pt x="222" y="290"/>
                    <a:pt x="426" y="648"/>
                    <a:pt x="648" y="92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3"/>
            <p:cNvSpPr/>
            <p:nvPr/>
          </p:nvSpPr>
          <p:spPr>
            <a:xfrm>
              <a:off x="5370750" y="3032100"/>
              <a:ext cx="3850" cy="8975"/>
            </a:xfrm>
            <a:custGeom>
              <a:avLst/>
              <a:gdLst/>
              <a:ahLst/>
              <a:cxnLst/>
              <a:rect l="l" t="t" r="r" b="b"/>
              <a:pathLst>
                <a:path w="154" h="359" extrusionOk="0">
                  <a:moveTo>
                    <a:pt x="154" y="359"/>
                  </a:moveTo>
                  <a:cubicBezTo>
                    <a:pt x="154" y="222"/>
                    <a:pt x="68" y="69"/>
                    <a:pt x="0" y="1"/>
                  </a:cubicBezTo>
                  <a:cubicBezTo>
                    <a:pt x="68" y="69"/>
                    <a:pt x="154" y="222"/>
                    <a:pt x="154" y="359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3"/>
            <p:cNvSpPr/>
            <p:nvPr/>
          </p:nvSpPr>
          <p:spPr>
            <a:xfrm>
              <a:off x="5409925" y="3097700"/>
              <a:ext cx="3450" cy="5575"/>
            </a:xfrm>
            <a:custGeom>
              <a:avLst/>
              <a:gdLst/>
              <a:ahLst/>
              <a:cxnLst/>
              <a:rect l="l" t="t" r="r" b="b"/>
              <a:pathLst>
                <a:path w="138" h="223" extrusionOk="0">
                  <a:moveTo>
                    <a:pt x="137" y="222"/>
                  </a:moveTo>
                  <a:cubicBezTo>
                    <a:pt x="69" y="154"/>
                    <a:pt x="69" y="86"/>
                    <a:pt x="1" y="1"/>
                  </a:cubicBezTo>
                  <a:cubicBezTo>
                    <a:pt x="69" y="86"/>
                    <a:pt x="69" y="154"/>
                    <a:pt x="137" y="222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3"/>
            <p:cNvSpPr/>
            <p:nvPr/>
          </p:nvSpPr>
          <p:spPr>
            <a:xfrm>
              <a:off x="5424000" y="3113900"/>
              <a:ext cx="3850" cy="5125"/>
            </a:xfrm>
            <a:custGeom>
              <a:avLst/>
              <a:gdLst/>
              <a:ahLst/>
              <a:cxnLst/>
              <a:rect l="l" t="t" r="r" b="b"/>
              <a:pathLst>
                <a:path w="154" h="205" extrusionOk="0">
                  <a:moveTo>
                    <a:pt x="153" y="205"/>
                  </a:moveTo>
                  <a:cubicBezTo>
                    <a:pt x="153" y="137"/>
                    <a:pt x="68" y="68"/>
                    <a:pt x="0" y="0"/>
                  </a:cubicBezTo>
                  <a:cubicBezTo>
                    <a:pt x="68" y="68"/>
                    <a:pt x="153" y="137"/>
                    <a:pt x="153" y="205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3"/>
            <p:cNvSpPr/>
            <p:nvPr/>
          </p:nvSpPr>
          <p:spPr>
            <a:xfrm>
              <a:off x="5381400" y="3053400"/>
              <a:ext cx="3850" cy="7275"/>
            </a:xfrm>
            <a:custGeom>
              <a:avLst/>
              <a:gdLst/>
              <a:ahLst/>
              <a:cxnLst/>
              <a:rect l="l" t="t" r="r" b="b"/>
              <a:pathLst>
                <a:path w="154" h="291" extrusionOk="0">
                  <a:moveTo>
                    <a:pt x="154" y="291"/>
                  </a:moveTo>
                  <a:cubicBezTo>
                    <a:pt x="68" y="222"/>
                    <a:pt x="68" y="69"/>
                    <a:pt x="0" y="1"/>
                  </a:cubicBezTo>
                  <a:cubicBezTo>
                    <a:pt x="68" y="69"/>
                    <a:pt x="68" y="222"/>
                    <a:pt x="154" y="29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3"/>
            <p:cNvSpPr/>
            <p:nvPr/>
          </p:nvSpPr>
          <p:spPr>
            <a:xfrm>
              <a:off x="5417175" y="3106650"/>
              <a:ext cx="3425" cy="3850"/>
            </a:xfrm>
            <a:custGeom>
              <a:avLst/>
              <a:gdLst/>
              <a:ahLst/>
              <a:cxnLst/>
              <a:rect l="l" t="t" r="r" b="b"/>
              <a:pathLst>
                <a:path w="137" h="154" extrusionOk="0">
                  <a:moveTo>
                    <a:pt x="137" y="154"/>
                  </a:moveTo>
                  <a:cubicBezTo>
                    <a:pt x="69" y="154"/>
                    <a:pt x="69" y="69"/>
                    <a:pt x="0" y="1"/>
                  </a:cubicBezTo>
                  <a:cubicBezTo>
                    <a:pt x="69" y="69"/>
                    <a:pt x="69" y="154"/>
                    <a:pt x="137" y="154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3"/>
            <p:cNvSpPr/>
            <p:nvPr/>
          </p:nvSpPr>
          <p:spPr>
            <a:xfrm>
              <a:off x="5347750" y="2943500"/>
              <a:ext cx="427675" cy="177650"/>
            </a:xfrm>
            <a:custGeom>
              <a:avLst/>
              <a:gdLst/>
              <a:ahLst/>
              <a:cxnLst/>
              <a:rect l="l" t="t" r="r" b="b"/>
              <a:pathLst>
                <a:path w="17107" h="7106" extrusionOk="0">
                  <a:moveTo>
                    <a:pt x="0" y="1"/>
                  </a:moveTo>
                  <a:cubicBezTo>
                    <a:pt x="0" y="137"/>
                    <a:pt x="0" y="291"/>
                    <a:pt x="68" y="427"/>
                  </a:cubicBezTo>
                  <a:cubicBezTo>
                    <a:pt x="222" y="1483"/>
                    <a:pt x="494" y="2557"/>
                    <a:pt x="920" y="3477"/>
                  </a:cubicBezTo>
                  <a:lnTo>
                    <a:pt x="920" y="3545"/>
                  </a:lnTo>
                  <a:cubicBezTo>
                    <a:pt x="988" y="3613"/>
                    <a:pt x="1074" y="3766"/>
                    <a:pt x="1074" y="3903"/>
                  </a:cubicBezTo>
                  <a:cubicBezTo>
                    <a:pt x="1142" y="3903"/>
                    <a:pt x="1142" y="3903"/>
                    <a:pt x="1142" y="3971"/>
                  </a:cubicBezTo>
                  <a:cubicBezTo>
                    <a:pt x="1210" y="4039"/>
                    <a:pt x="1210" y="4192"/>
                    <a:pt x="1278" y="4261"/>
                  </a:cubicBezTo>
                  <a:cubicBezTo>
                    <a:pt x="1278" y="4329"/>
                    <a:pt x="1346" y="4329"/>
                    <a:pt x="1346" y="4397"/>
                  </a:cubicBezTo>
                  <a:cubicBezTo>
                    <a:pt x="1414" y="4465"/>
                    <a:pt x="1414" y="4618"/>
                    <a:pt x="1500" y="4687"/>
                  </a:cubicBezTo>
                  <a:lnTo>
                    <a:pt x="1568" y="4755"/>
                  </a:lnTo>
                  <a:cubicBezTo>
                    <a:pt x="1636" y="4891"/>
                    <a:pt x="1636" y="4976"/>
                    <a:pt x="1704" y="5112"/>
                  </a:cubicBezTo>
                  <a:lnTo>
                    <a:pt x="1772" y="5181"/>
                  </a:lnTo>
                  <a:cubicBezTo>
                    <a:pt x="1994" y="5470"/>
                    <a:pt x="2198" y="5828"/>
                    <a:pt x="2420" y="6101"/>
                  </a:cubicBezTo>
                  <a:lnTo>
                    <a:pt x="2488" y="6169"/>
                  </a:lnTo>
                  <a:cubicBezTo>
                    <a:pt x="2556" y="6254"/>
                    <a:pt x="2556" y="6322"/>
                    <a:pt x="2624" y="6390"/>
                  </a:cubicBezTo>
                  <a:cubicBezTo>
                    <a:pt x="2692" y="6458"/>
                    <a:pt x="2692" y="6458"/>
                    <a:pt x="2777" y="6527"/>
                  </a:cubicBezTo>
                  <a:cubicBezTo>
                    <a:pt x="2846" y="6595"/>
                    <a:pt x="2846" y="6680"/>
                    <a:pt x="2914" y="6680"/>
                  </a:cubicBezTo>
                  <a:cubicBezTo>
                    <a:pt x="2982" y="6748"/>
                    <a:pt x="2982" y="6816"/>
                    <a:pt x="3050" y="6816"/>
                  </a:cubicBezTo>
                  <a:cubicBezTo>
                    <a:pt x="3118" y="6884"/>
                    <a:pt x="3203" y="6953"/>
                    <a:pt x="3203" y="7021"/>
                  </a:cubicBezTo>
                  <a:lnTo>
                    <a:pt x="3272" y="7106"/>
                  </a:lnTo>
                  <a:cubicBezTo>
                    <a:pt x="3697" y="5743"/>
                    <a:pt x="4192" y="5181"/>
                    <a:pt x="4618" y="5044"/>
                  </a:cubicBezTo>
                  <a:cubicBezTo>
                    <a:pt x="4686" y="4891"/>
                    <a:pt x="4686" y="4687"/>
                    <a:pt x="4822" y="4550"/>
                  </a:cubicBezTo>
                  <a:cubicBezTo>
                    <a:pt x="4992" y="4408"/>
                    <a:pt x="5231" y="4361"/>
                    <a:pt x="5473" y="4361"/>
                  </a:cubicBezTo>
                  <a:cubicBezTo>
                    <a:pt x="5958" y="4361"/>
                    <a:pt x="6458" y="4550"/>
                    <a:pt x="6458" y="4550"/>
                  </a:cubicBezTo>
                  <a:cubicBezTo>
                    <a:pt x="6458" y="4550"/>
                    <a:pt x="6032" y="3477"/>
                    <a:pt x="7310" y="3409"/>
                  </a:cubicBezTo>
                  <a:cubicBezTo>
                    <a:pt x="7804" y="3409"/>
                    <a:pt x="9235" y="4192"/>
                    <a:pt x="10649" y="5112"/>
                  </a:cubicBezTo>
                  <a:cubicBezTo>
                    <a:pt x="11504" y="4590"/>
                    <a:pt x="12300" y="4185"/>
                    <a:pt x="12696" y="4185"/>
                  </a:cubicBezTo>
                  <a:cubicBezTo>
                    <a:pt x="12726" y="4185"/>
                    <a:pt x="12754" y="4188"/>
                    <a:pt x="12779" y="4192"/>
                  </a:cubicBezTo>
                  <a:cubicBezTo>
                    <a:pt x="13989" y="4192"/>
                    <a:pt x="13563" y="5249"/>
                    <a:pt x="13563" y="5249"/>
                  </a:cubicBezTo>
                  <a:cubicBezTo>
                    <a:pt x="13563" y="5249"/>
                    <a:pt x="13989" y="5112"/>
                    <a:pt x="14483" y="5112"/>
                  </a:cubicBezTo>
                  <a:lnTo>
                    <a:pt x="14483" y="4823"/>
                  </a:lnTo>
                  <a:cubicBezTo>
                    <a:pt x="14575" y="4533"/>
                    <a:pt x="14842" y="4243"/>
                    <a:pt x="15201" y="4243"/>
                  </a:cubicBezTo>
                  <a:cubicBezTo>
                    <a:pt x="15370" y="4243"/>
                    <a:pt x="15559" y="4307"/>
                    <a:pt x="15761" y="4465"/>
                  </a:cubicBezTo>
                  <a:cubicBezTo>
                    <a:pt x="15897" y="4261"/>
                    <a:pt x="15982" y="4039"/>
                    <a:pt x="16118" y="3766"/>
                  </a:cubicBezTo>
                  <a:cubicBezTo>
                    <a:pt x="16187" y="3613"/>
                    <a:pt x="16187" y="3545"/>
                    <a:pt x="16255" y="3409"/>
                  </a:cubicBezTo>
                  <a:cubicBezTo>
                    <a:pt x="16255" y="3409"/>
                    <a:pt x="16255" y="3340"/>
                    <a:pt x="16323" y="3340"/>
                  </a:cubicBezTo>
                  <a:cubicBezTo>
                    <a:pt x="16323" y="3187"/>
                    <a:pt x="16408" y="3119"/>
                    <a:pt x="16408" y="2983"/>
                  </a:cubicBezTo>
                  <a:lnTo>
                    <a:pt x="16476" y="2915"/>
                  </a:lnTo>
                  <a:cubicBezTo>
                    <a:pt x="16476" y="2761"/>
                    <a:pt x="16544" y="2693"/>
                    <a:pt x="16544" y="2557"/>
                  </a:cubicBezTo>
                  <a:lnTo>
                    <a:pt x="16613" y="2489"/>
                  </a:lnTo>
                  <a:cubicBezTo>
                    <a:pt x="16613" y="2335"/>
                    <a:pt x="16681" y="2267"/>
                    <a:pt x="16681" y="2131"/>
                  </a:cubicBezTo>
                  <a:lnTo>
                    <a:pt x="16681" y="2063"/>
                  </a:lnTo>
                  <a:cubicBezTo>
                    <a:pt x="16902" y="1483"/>
                    <a:pt x="16970" y="921"/>
                    <a:pt x="17107" y="359"/>
                  </a:cubicBezTo>
                  <a:lnTo>
                    <a:pt x="17107" y="359"/>
                  </a:lnTo>
                  <a:cubicBezTo>
                    <a:pt x="14280" y="976"/>
                    <a:pt x="11640" y="1202"/>
                    <a:pt x="9283" y="1202"/>
                  </a:cubicBezTo>
                  <a:cubicBezTo>
                    <a:pt x="5131" y="1202"/>
                    <a:pt x="1859" y="50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3"/>
            <p:cNvSpPr/>
            <p:nvPr/>
          </p:nvSpPr>
          <p:spPr>
            <a:xfrm>
              <a:off x="5390325" y="3069600"/>
              <a:ext cx="223675" cy="312250"/>
            </a:xfrm>
            <a:custGeom>
              <a:avLst/>
              <a:gdLst/>
              <a:ahLst/>
              <a:cxnLst/>
              <a:rect l="l" t="t" r="r" b="b"/>
              <a:pathLst>
                <a:path w="8947" h="12490" extrusionOk="0">
                  <a:moveTo>
                    <a:pt x="2915" y="0"/>
                  </a:moveTo>
                  <a:cubicBezTo>
                    <a:pt x="2489" y="137"/>
                    <a:pt x="1994" y="699"/>
                    <a:pt x="1569" y="2062"/>
                  </a:cubicBezTo>
                  <a:cubicBezTo>
                    <a:pt x="1500" y="2198"/>
                    <a:pt x="1415" y="2488"/>
                    <a:pt x="1347" y="2692"/>
                  </a:cubicBezTo>
                  <a:lnTo>
                    <a:pt x="1347" y="2829"/>
                  </a:lnTo>
                  <a:cubicBezTo>
                    <a:pt x="717" y="5248"/>
                    <a:pt x="222" y="7736"/>
                    <a:pt x="1" y="8945"/>
                  </a:cubicBezTo>
                  <a:cubicBezTo>
                    <a:pt x="1143" y="9644"/>
                    <a:pt x="3119" y="11433"/>
                    <a:pt x="4056" y="12489"/>
                  </a:cubicBezTo>
                  <a:cubicBezTo>
                    <a:pt x="4687" y="11774"/>
                    <a:pt x="5538" y="10786"/>
                    <a:pt x="6680" y="9865"/>
                  </a:cubicBezTo>
                  <a:cubicBezTo>
                    <a:pt x="7310" y="9303"/>
                    <a:pt x="8094" y="8792"/>
                    <a:pt x="8946" y="8298"/>
                  </a:cubicBezTo>
                  <a:cubicBezTo>
                    <a:pt x="6748" y="6816"/>
                    <a:pt x="4124" y="5606"/>
                    <a:pt x="3409" y="4822"/>
                  </a:cubicBezTo>
                  <a:cubicBezTo>
                    <a:pt x="2557" y="3902"/>
                    <a:pt x="3272" y="3544"/>
                    <a:pt x="3272" y="3544"/>
                  </a:cubicBezTo>
                  <a:cubicBezTo>
                    <a:pt x="3272" y="3544"/>
                    <a:pt x="2846" y="2982"/>
                    <a:pt x="2489" y="2062"/>
                  </a:cubicBezTo>
                  <a:cubicBezTo>
                    <a:pt x="2063" y="1210"/>
                    <a:pt x="3051" y="784"/>
                    <a:pt x="3051" y="784"/>
                  </a:cubicBezTo>
                  <a:cubicBezTo>
                    <a:pt x="3051" y="784"/>
                    <a:pt x="2915" y="358"/>
                    <a:pt x="29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3"/>
            <p:cNvSpPr/>
            <p:nvPr/>
          </p:nvSpPr>
          <p:spPr>
            <a:xfrm>
              <a:off x="5613975" y="3048125"/>
              <a:ext cx="106500" cy="96050"/>
            </a:xfrm>
            <a:custGeom>
              <a:avLst/>
              <a:gdLst/>
              <a:ahLst/>
              <a:cxnLst/>
              <a:rect l="l" t="t" r="r" b="b"/>
              <a:pathLst>
                <a:path w="4260" h="3842" extrusionOk="0">
                  <a:moveTo>
                    <a:pt x="2047" y="0"/>
                  </a:moveTo>
                  <a:cubicBezTo>
                    <a:pt x="1651" y="0"/>
                    <a:pt x="855" y="405"/>
                    <a:pt x="0" y="927"/>
                  </a:cubicBezTo>
                  <a:cubicBezTo>
                    <a:pt x="2062" y="2205"/>
                    <a:pt x="4260" y="3841"/>
                    <a:pt x="4260" y="3841"/>
                  </a:cubicBezTo>
                  <a:cubicBezTo>
                    <a:pt x="4260" y="3841"/>
                    <a:pt x="3766" y="1848"/>
                    <a:pt x="3834" y="927"/>
                  </a:cubicBezTo>
                  <a:cubicBezTo>
                    <a:pt x="3340" y="927"/>
                    <a:pt x="2914" y="1064"/>
                    <a:pt x="2914" y="1064"/>
                  </a:cubicBezTo>
                  <a:cubicBezTo>
                    <a:pt x="2914" y="1064"/>
                    <a:pt x="3340" y="7"/>
                    <a:pt x="2130" y="7"/>
                  </a:cubicBezTo>
                  <a:cubicBezTo>
                    <a:pt x="2105" y="3"/>
                    <a:pt x="2077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3"/>
            <p:cNvSpPr/>
            <p:nvPr/>
          </p:nvSpPr>
          <p:spPr>
            <a:xfrm>
              <a:off x="5038925" y="3284275"/>
              <a:ext cx="474125" cy="550700"/>
            </a:xfrm>
            <a:custGeom>
              <a:avLst/>
              <a:gdLst/>
              <a:ahLst/>
              <a:cxnLst/>
              <a:rect l="l" t="t" r="r" b="b"/>
              <a:pathLst>
                <a:path w="18965" h="22028" extrusionOk="0">
                  <a:moveTo>
                    <a:pt x="12998" y="1478"/>
                  </a:moveTo>
                  <a:cubicBezTo>
                    <a:pt x="14070" y="1478"/>
                    <a:pt x="14944" y="2165"/>
                    <a:pt x="15693" y="2914"/>
                  </a:cubicBezTo>
                  <a:cubicBezTo>
                    <a:pt x="16323" y="3545"/>
                    <a:pt x="17686" y="4822"/>
                    <a:pt x="17601" y="5828"/>
                  </a:cubicBezTo>
                  <a:cubicBezTo>
                    <a:pt x="17548" y="6038"/>
                    <a:pt x="17373" y="6219"/>
                    <a:pt x="17163" y="6219"/>
                  </a:cubicBezTo>
                  <a:cubicBezTo>
                    <a:pt x="17101" y="6219"/>
                    <a:pt x="17036" y="6203"/>
                    <a:pt x="16971" y="6168"/>
                  </a:cubicBezTo>
                  <a:cubicBezTo>
                    <a:pt x="16545" y="5896"/>
                    <a:pt x="16408" y="5538"/>
                    <a:pt x="16119" y="5112"/>
                  </a:cubicBezTo>
                  <a:cubicBezTo>
                    <a:pt x="15829" y="4618"/>
                    <a:pt x="15556" y="4192"/>
                    <a:pt x="15199" y="3834"/>
                  </a:cubicBezTo>
                  <a:cubicBezTo>
                    <a:pt x="14483" y="2982"/>
                    <a:pt x="13699" y="2420"/>
                    <a:pt x="12711" y="1994"/>
                  </a:cubicBezTo>
                  <a:cubicBezTo>
                    <a:pt x="12489" y="1841"/>
                    <a:pt x="12643" y="1483"/>
                    <a:pt x="12847" y="1483"/>
                  </a:cubicBezTo>
                  <a:cubicBezTo>
                    <a:pt x="12898" y="1480"/>
                    <a:pt x="12948" y="1478"/>
                    <a:pt x="12998" y="1478"/>
                  </a:cubicBezTo>
                  <a:close/>
                  <a:moveTo>
                    <a:pt x="13341" y="1"/>
                  </a:moveTo>
                  <a:cubicBezTo>
                    <a:pt x="13341" y="1"/>
                    <a:pt x="563" y="13342"/>
                    <a:pt x="290" y="15693"/>
                  </a:cubicBezTo>
                  <a:cubicBezTo>
                    <a:pt x="0" y="17959"/>
                    <a:pt x="563" y="21435"/>
                    <a:pt x="5180" y="22014"/>
                  </a:cubicBezTo>
                  <a:cubicBezTo>
                    <a:pt x="5255" y="22023"/>
                    <a:pt x="5331" y="22027"/>
                    <a:pt x="5409" y="22027"/>
                  </a:cubicBezTo>
                  <a:cubicBezTo>
                    <a:pt x="6516" y="22027"/>
                    <a:pt x="7902" y="21136"/>
                    <a:pt x="9303" y="19799"/>
                  </a:cubicBezTo>
                  <a:cubicBezTo>
                    <a:pt x="13853" y="15403"/>
                    <a:pt x="18964" y="5828"/>
                    <a:pt x="18674" y="4618"/>
                  </a:cubicBezTo>
                  <a:cubicBezTo>
                    <a:pt x="18606" y="4465"/>
                    <a:pt x="18385" y="4260"/>
                    <a:pt x="18112" y="3902"/>
                  </a:cubicBezTo>
                  <a:cubicBezTo>
                    <a:pt x="17175" y="2846"/>
                    <a:pt x="15199" y="1057"/>
                    <a:pt x="14057" y="358"/>
                  </a:cubicBezTo>
                  <a:cubicBezTo>
                    <a:pt x="13699" y="137"/>
                    <a:pt x="13495" y="69"/>
                    <a:pt x="133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3"/>
            <p:cNvSpPr/>
            <p:nvPr/>
          </p:nvSpPr>
          <p:spPr>
            <a:xfrm>
              <a:off x="5441875" y="3028700"/>
              <a:ext cx="365500" cy="335250"/>
            </a:xfrm>
            <a:custGeom>
              <a:avLst/>
              <a:gdLst/>
              <a:ahLst/>
              <a:cxnLst/>
              <a:rect l="l" t="t" r="r" b="b"/>
              <a:pathLst>
                <a:path w="14620" h="13410" extrusionOk="0">
                  <a:moveTo>
                    <a:pt x="3545" y="1"/>
                  </a:moveTo>
                  <a:cubicBezTo>
                    <a:pt x="2267" y="69"/>
                    <a:pt x="2693" y="1142"/>
                    <a:pt x="2693" y="1142"/>
                  </a:cubicBezTo>
                  <a:cubicBezTo>
                    <a:pt x="2693" y="1142"/>
                    <a:pt x="2193" y="953"/>
                    <a:pt x="1708" y="953"/>
                  </a:cubicBezTo>
                  <a:cubicBezTo>
                    <a:pt x="1466" y="953"/>
                    <a:pt x="1227" y="1000"/>
                    <a:pt x="1057" y="1142"/>
                  </a:cubicBezTo>
                  <a:cubicBezTo>
                    <a:pt x="921" y="1279"/>
                    <a:pt x="921" y="1483"/>
                    <a:pt x="853" y="1636"/>
                  </a:cubicBezTo>
                  <a:cubicBezTo>
                    <a:pt x="853" y="1994"/>
                    <a:pt x="989" y="2420"/>
                    <a:pt x="989" y="2420"/>
                  </a:cubicBezTo>
                  <a:cubicBezTo>
                    <a:pt x="989" y="2420"/>
                    <a:pt x="1" y="2846"/>
                    <a:pt x="427" y="3698"/>
                  </a:cubicBezTo>
                  <a:cubicBezTo>
                    <a:pt x="784" y="4618"/>
                    <a:pt x="1210" y="5180"/>
                    <a:pt x="1210" y="5180"/>
                  </a:cubicBezTo>
                  <a:cubicBezTo>
                    <a:pt x="1210" y="5180"/>
                    <a:pt x="495" y="5538"/>
                    <a:pt x="1347" y="6458"/>
                  </a:cubicBezTo>
                  <a:cubicBezTo>
                    <a:pt x="2062" y="7242"/>
                    <a:pt x="4686" y="8452"/>
                    <a:pt x="6884" y="9934"/>
                  </a:cubicBezTo>
                  <a:cubicBezTo>
                    <a:pt x="7242" y="10224"/>
                    <a:pt x="7600" y="10428"/>
                    <a:pt x="7958" y="10718"/>
                  </a:cubicBezTo>
                  <a:cubicBezTo>
                    <a:pt x="9014" y="11638"/>
                    <a:pt x="9934" y="12643"/>
                    <a:pt x="10513" y="13410"/>
                  </a:cubicBezTo>
                  <a:cubicBezTo>
                    <a:pt x="11502" y="12353"/>
                    <a:pt x="13495" y="10581"/>
                    <a:pt x="14620" y="9798"/>
                  </a:cubicBezTo>
                  <a:cubicBezTo>
                    <a:pt x="14415" y="8724"/>
                    <a:pt x="13989" y="6680"/>
                    <a:pt x="13495" y="4550"/>
                  </a:cubicBezTo>
                  <a:cubicBezTo>
                    <a:pt x="13410" y="4192"/>
                    <a:pt x="13274" y="3902"/>
                    <a:pt x="13205" y="3545"/>
                  </a:cubicBezTo>
                  <a:cubicBezTo>
                    <a:pt x="12848" y="2130"/>
                    <a:pt x="12422" y="1415"/>
                    <a:pt x="11996" y="1057"/>
                  </a:cubicBezTo>
                  <a:cubicBezTo>
                    <a:pt x="11794" y="899"/>
                    <a:pt x="11605" y="835"/>
                    <a:pt x="11436" y="835"/>
                  </a:cubicBezTo>
                  <a:cubicBezTo>
                    <a:pt x="11077" y="835"/>
                    <a:pt x="10810" y="1125"/>
                    <a:pt x="10718" y="1415"/>
                  </a:cubicBezTo>
                  <a:lnTo>
                    <a:pt x="10718" y="1704"/>
                  </a:lnTo>
                  <a:cubicBezTo>
                    <a:pt x="10650" y="2625"/>
                    <a:pt x="11144" y="4618"/>
                    <a:pt x="11144" y="4618"/>
                  </a:cubicBezTo>
                  <a:cubicBezTo>
                    <a:pt x="11144" y="4618"/>
                    <a:pt x="8946" y="2982"/>
                    <a:pt x="6884" y="1704"/>
                  </a:cubicBezTo>
                  <a:cubicBezTo>
                    <a:pt x="5470" y="784"/>
                    <a:pt x="4039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3"/>
            <p:cNvSpPr/>
            <p:nvPr/>
          </p:nvSpPr>
          <p:spPr>
            <a:xfrm>
              <a:off x="5683400" y="3266375"/>
              <a:ext cx="475400" cy="550500"/>
            </a:xfrm>
            <a:custGeom>
              <a:avLst/>
              <a:gdLst/>
              <a:ahLst/>
              <a:cxnLst/>
              <a:rect l="l" t="t" r="r" b="b"/>
              <a:pathLst>
                <a:path w="19016" h="22020" extrusionOk="0">
                  <a:moveTo>
                    <a:pt x="6177" y="1574"/>
                  </a:moveTo>
                  <a:cubicBezTo>
                    <a:pt x="6343" y="1574"/>
                    <a:pt x="6506" y="1594"/>
                    <a:pt x="6662" y="1637"/>
                  </a:cubicBezTo>
                  <a:cubicBezTo>
                    <a:pt x="7020" y="1705"/>
                    <a:pt x="7088" y="2284"/>
                    <a:pt x="6731" y="2489"/>
                  </a:cubicBezTo>
                  <a:cubicBezTo>
                    <a:pt x="5964" y="2983"/>
                    <a:pt x="4959" y="3051"/>
                    <a:pt x="4107" y="3562"/>
                  </a:cubicBezTo>
                  <a:cubicBezTo>
                    <a:pt x="3187" y="4124"/>
                    <a:pt x="2335" y="4840"/>
                    <a:pt x="1704" y="5692"/>
                  </a:cubicBezTo>
                  <a:cubicBezTo>
                    <a:pt x="1613" y="5799"/>
                    <a:pt x="1501" y="5846"/>
                    <a:pt x="1398" y="5846"/>
                  </a:cubicBezTo>
                  <a:cubicBezTo>
                    <a:pt x="1173" y="5846"/>
                    <a:pt x="985" y="5626"/>
                    <a:pt x="1125" y="5334"/>
                  </a:cubicBezTo>
                  <a:cubicBezTo>
                    <a:pt x="1704" y="4261"/>
                    <a:pt x="2403" y="3340"/>
                    <a:pt x="3408" y="2710"/>
                  </a:cubicBezTo>
                  <a:cubicBezTo>
                    <a:pt x="4134" y="2216"/>
                    <a:pt x="5219" y="1574"/>
                    <a:pt x="6177" y="1574"/>
                  </a:cubicBezTo>
                  <a:close/>
                  <a:moveTo>
                    <a:pt x="5674" y="1"/>
                  </a:moveTo>
                  <a:cubicBezTo>
                    <a:pt x="5538" y="1"/>
                    <a:pt x="5248" y="154"/>
                    <a:pt x="4959" y="291"/>
                  </a:cubicBezTo>
                  <a:cubicBezTo>
                    <a:pt x="3834" y="1074"/>
                    <a:pt x="1841" y="2846"/>
                    <a:pt x="852" y="3903"/>
                  </a:cubicBezTo>
                  <a:cubicBezTo>
                    <a:pt x="563" y="4192"/>
                    <a:pt x="426" y="4482"/>
                    <a:pt x="341" y="4618"/>
                  </a:cubicBezTo>
                  <a:cubicBezTo>
                    <a:pt x="0" y="5828"/>
                    <a:pt x="5674" y="16256"/>
                    <a:pt x="10360" y="20311"/>
                  </a:cubicBezTo>
                  <a:cubicBezTo>
                    <a:pt x="11575" y="21396"/>
                    <a:pt x="12728" y="22019"/>
                    <a:pt x="13688" y="22019"/>
                  </a:cubicBezTo>
                  <a:cubicBezTo>
                    <a:pt x="13738" y="22019"/>
                    <a:pt x="13787" y="22018"/>
                    <a:pt x="13836" y="22014"/>
                  </a:cubicBezTo>
                  <a:cubicBezTo>
                    <a:pt x="18453" y="21452"/>
                    <a:pt x="19015" y="17959"/>
                    <a:pt x="18743" y="15625"/>
                  </a:cubicBezTo>
                  <a:cubicBezTo>
                    <a:pt x="18657" y="15404"/>
                    <a:pt x="18521" y="15063"/>
                    <a:pt x="18231" y="14552"/>
                  </a:cubicBezTo>
                  <a:cubicBezTo>
                    <a:pt x="15897" y="10650"/>
                    <a:pt x="5674" y="1"/>
                    <a:pt x="5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3"/>
            <p:cNvSpPr/>
            <p:nvPr/>
          </p:nvSpPr>
          <p:spPr>
            <a:xfrm>
              <a:off x="5329850" y="3894250"/>
              <a:ext cx="564425" cy="345000"/>
            </a:xfrm>
            <a:custGeom>
              <a:avLst/>
              <a:gdLst/>
              <a:ahLst/>
              <a:cxnLst/>
              <a:rect l="l" t="t" r="r" b="b"/>
              <a:pathLst>
                <a:path w="22577" h="13800" extrusionOk="0">
                  <a:moveTo>
                    <a:pt x="16014" y="1"/>
                  </a:moveTo>
                  <a:cubicBezTo>
                    <a:pt x="14587" y="1"/>
                    <a:pt x="12574" y="910"/>
                    <a:pt x="11587" y="1023"/>
                  </a:cubicBezTo>
                  <a:cubicBezTo>
                    <a:pt x="11152" y="1071"/>
                    <a:pt x="10715" y="1096"/>
                    <a:pt x="10278" y="1096"/>
                  </a:cubicBezTo>
                  <a:cubicBezTo>
                    <a:pt x="8847" y="1096"/>
                    <a:pt x="7422" y="823"/>
                    <a:pt x="6117" y="171"/>
                  </a:cubicBezTo>
                  <a:cubicBezTo>
                    <a:pt x="6055" y="140"/>
                    <a:pt x="5992" y="125"/>
                    <a:pt x="5928" y="125"/>
                  </a:cubicBezTo>
                  <a:cubicBezTo>
                    <a:pt x="5112" y="125"/>
                    <a:pt x="4156" y="2468"/>
                    <a:pt x="3698" y="2863"/>
                  </a:cubicBezTo>
                  <a:cubicBezTo>
                    <a:pt x="3272" y="3221"/>
                    <a:pt x="2778" y="3578"/>
                    <a:pt x="2284" y="3783"/>
                  </a:cubicBezTo>
                  <a:cubicBezTo>
                    <a:pt x="1636" y="4141"/>
                    <a:pt x="938" y="4073"/>
                    <a:pt x="580" y="4703"/>
                  </a:cubicBezTo>
                  <a:cubicBezTo>
                    <a:pt x="1" y="5708"/>
                    <a:pt x="512" y="7191"/>
                    <a:pt x="427" y="8179"/>
                  </a:cubicBezTo>
                  <a:cubicBezTo>
                    <a:pt x="427" y="9252"/>
                    <a:pt x="222" y="10394"/>
                    <a:pt x="580" y="11382"/>
                  </a:cubicBezTo>
                  <a:cubicBezTo>
                    <a:pt x="1074" y="12592"/>
                    <a:pt x="3919" y="13018"/>
                    <a:pt x="5334" y="13290"/>
                  </a:cubicBezTo>
                  <a:cubicBezTo>
                    <a:pt x="7030" y="13636"/>
                    <a:pt x="8745" y="13799"/>
                    <a:pt x="10457" y="13799"/>
                  </a:cubicBezTo>
                  <a:cubicBezTo>
                    <a:pt x="11615" y="13799"/>
                    <a:pt x="12772" y="13724"/>
                    <a:pt x="13921" y="13580"/>
                  </a:cubicBezTo>
                  <a:cubicBezTo>
                    <a:pt x="15846" y="13290"/>
                    <a:pt x="17755" y="12950"/>
                    <a:pt x="19595" y="12302"/>
                  </a:cubicBezTo>
                  <a:cubicBezTo>
                    <a:pt x="20378" y="11944"/>
                    <a:pt x="21588" y="11808"/>
                    <a:pt x="22014" y="11024"/>
                  </a:cubicBezTo>
                  <a:cubicBezTo>
                    <a:pt x="22576" y="10036"/>
                    <a:pt x="21810" y="8468"/>
                    <a:pt x="21724" y="7412"/>
                  </a:cubicBezTo>
                  <a:cubicBezTo>
                    <a:pt x="21656" y="6986"/>
                    <a:pt x="21588" y="6475"/>
                    <a:pt x="21520" y="5981"/>
                  </a:cubicBezTo>
                  <a:cubicBezTo>
                    <a:pt x="21452" y="5350"/>
                    <a:pt x="21588" y="4209"/>
                    <a:pt x="21026" y="3783"/>
                  </a:cubicBezTo>
                  <a:cubicBezTo>
                    <a:pt x="20378" y="3357"/>
                    <a:pt x="19458" y="3425"/>
                    <a:pt x="18743" y="2931"/>
                  </a:cubicBezTo>
                  <a:cubicBezTo>
                    <a:pt x="17976" y="2369"/>
                    <a:pt x="17823" y="1227"/>
                    <a:pt x="17260" y="443"/>
                  </a:cubicBezTo>
                  <a:cubicBezTo>
                    <a:pt x="16974" y="121"/>
                    <a:pt x="16533" y="1"/>
                    <a:pt x="16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3"/>
            <p:cNvSpPr/>
            <p:nvPr/>
          </p:nvSpPr>
          <p:spPr>
            <a:xfrm>
              <a:off x="5219950" y="2431725"/>
              <a:ext cx="722475" cy="786975"/>
            </a:xfrm>
            <a:custGeom>
              <a:avLst/>
              <a:gdLst/>
              <a:ahLst/>
              <a:cxnLst/>
              <a:rect l="l" t="t" r="r" b="b"/>
              <a:pathLst>
                <a:path w="28899" h="31479" extrusionOk="0">
                  <a:moveTo>
                    <a:pt x="14916" y="1"/>
                  </a:moveTo>
                  <a:cubicBezTo>
                    <a:pt x="13546" y="1"/>
                    <a:pt x="12033" y="142"/>
                    <a:pt x="10360" y="452"/>
                  </a:cubicBezTo>
                  <a:cubicBezTo>
                    <a:pt x="1" y="2360"/>
                    <a:pt x="989" y="16076"/>
                    <a:pt x="989" y="16076"/>
                  </a:cubicBezTo>
                  <a:cubicBezTo>
                    <a:pt x="1636" y="22176"/>
                    <a:pt x="2130" y="27219"/>
                    <a:pt x="1636" y="31479"/>
                  </a:cubicBezTo>
                  <a:cubicBezTo>
                    <a:pt x="3766" y="30269"/>
                    <a:pt x="6458" y="29127"/>
                    <a:pt x="8162" y="28344"/>
                  </a:cubicBezTo>
                  <a:lnTo>
                    <a:pt x="8162" y="28207"/>
                  </a:lnTo>
                  <a:cubicBezTo>
                    <a:pt x="8230" y="28003"/>
                    <a:pt x="8315" y="27713"/>
                    <a:pt x="8384" y="27577"/>
                  </a:cubicBezTo>
                  <a:lnTo>
                    <a:pt x="8315" y="27492"/>
                  </a:lnTo>
                  <a:cubicBezTo>
                    <a:pt x="8315" y="27424"/>
                    <a:pt x="8230" y="27355"/>
                    <a:pt x="8162" y="27287"/>
                  </a:cubicBezTo>
                  <a:cubicBezTo>
                    <a:pt x="8094" y="27287"/>
                    <a:pt x="8094" y="27219"/>
                    <a:pt x="8026" y="27151"/>
                  </a:cubicBezTo>
                  <a:cubicBezTo>
                    <a:pt x="7958" y="27151"/>
                    <a:pt x="7958" y="27066"/>
                    <a:pt x="7889" y="26998"/>
                  </a:cubicBezTo>
                  <a:cubicBezTo>
                    <a:pt x="7804" y="26929"/>
                    <a:pt x="7804" y="26929"/>
                    <a:pt x="7736" y="26861"/>
                  </a:cubicBezTo>
                  <a:cubicBezTo>
                    <a:pt x="7668" y="26793"/>
                    <a:pt x="7668" y="26725"/>
                    <a:pt x="7600" y="26640"/>
                  </a:cubicBezTo>
                  <a:lnTo>
                    <a:pt x="7532" y="26572"/>
                  </a:lnTo>
                  <a:cubicBezTo>
                    <a:pt x="7310" y="26299"/>
                    <a:pt x="7106" y="25941"/>
                    <a:pt x="6884" y="25652"/>
                  </a:cubicBezTo>
                  <a:lnTo>
                    <a:pt x="6816" y="25583"/>
                  </a:lnTo>
                  <a:cubicBezTo>
                    <a:pt x="6748" y="25447"/>
                    <a:pt x="6748" y="25362"/>
                    <a:pt x="6680" y="25226"/>
                  </a:cubicBezTo>
                  <a:lnTo>
                    <a:pt x="6612" y="25158"/>
                  </a:lnTo>
                  <a:cubicBezTo>
                    <a:pt x="6526" y="25089"/>
                    <a:pt x="6526" y="24936"/>
                    <a:pt x="6458" y="24868"/>
                  </a:cubicBezTo>
                  <a:cubicBezTo>
                    <a:pt x="6458" y="24800"/>
                    <a:pt x="6390" y="24800"/>
                    <a:pt x="6390" y="24732"/>
                  </a:cubicBezTo>
                  <a:cubicBezTo>
                    <a:pt x="6322" y="24663"/>
                    <a:pt x="6322" y="24510"/>
                    <a:pt x="6254" y="24442"/>
                  </a:cubicBezTo>
                  <a:cubicBezTo>
                    <a:pt x="6254" y="24374"/>
                    <a:pt x="6254" y="24374"/>
                    <a:pt x="6186" y="24374"/>
                  </a:cubicBezTo>
                  <a:cubicBezTo>
                    <a:pt x="6186" y="24237"/>
                    <a:pt x="6100" y="24084"/>
                    <a:pt x="6032" y="24016"/>
                  </a:cubicBezTo>
                  <a:lnTo>
                    <a:pt x="6032" y="23948"/>
                  </a:lnTo>
                  <a:cubicBezTo>
                    <a:pt x="5606" y="23028"/>
                    <a:pt x="5334" y="21954"/>
                    <a:pt x="5180" y="20898"/>
                  </a:cubicBezTo>
                  <a:cubicBezTo>
                    <a:pt x="5112" y="20762"/>
                    <a:pt x="5112" y="20608"/>
                    <a:pt x="5112" y="20472"/>
                  </a:cubicBezTo>
                  <a:cubicBezTo>
                    <a:pt x="4823" y="18768"/>
                    <a:pt x="4823" y="17064"/>
                    <a:pt x="5112" y="15429"/>
                  </a:cubicBezTo>
                  <a:cubicBezTo>
                    <a:pt x="9661" y="13946"/>
                    <a:pt x="11365" y="10385"/>
                    <a:pt x="11365" y="10385"/>
                  </a:cubicBezTo>
                  <a:cubicBezTo>
                    <a:pt x="11365" y="10385"/>
                    <a:pt x="14773" y="14287"/>
                    <a:pt x="22082" y="14935"/>
                  </a:cubicBezTo>
                  <a:cubicBezTo>
                    <a:pt x="22576" y="17422"/>
                    <a:pt x="22508" y="20114"/>
                    <a:pt x="21793" y="22534"/>
                  </a:cubicBezTo>
                  <a:lnTo>
                    <a:pt x="21793" y="22602"/>
                  </a:lnTo>
                  <a:cubicBezTo>
                    <a:pt x="21793" y="22738"/>
                    <a:pt x="21725" y="22806"/>
                    <a:pt x="21725" y="22960"/>
                  </a:cubicBezTo>
                  <a:lnTo>
                    <a:pt x="21656" y="23028"/>
                  </a:lnTo>
                  <a:cubicBezTo>
                    <a:pt x="21656" y="23164"/>
                    <a:pt x="21588" y="23232"/>
                    <a:pt x="21588" y="23386"/>
                  </a:cubicBezTo>
                  <a:lnTo>
                    <a:pt x="21520" y="23454"/>
                  </a:lnTo>
                  <a:cubicBezTo>
                    <a:pt x="21520" y="23590"/>
                    <a:pt x="21435" y="23658"/>
                    <a:pt x="21435" y="23811"/>
                  </a:cubicBezTo>
                  <a:cubicBezTo>
                    <a:pt x="21367" y="23811"/>
                    <a:pt x="21367" y="23880"/>
                    <a:pt x="21367" y="23880"/>
                  </a:cubicBezTo>
                  <a:cubicBezTo>
                    <a:pt x="21299" y="24016"/>
                    <a:pt x="21299" y="24084"/>
                    <a:pt x="21230" y="24237"/>
                  </a:cubicBezTo>
                  <a:cubicBezTo>
                    <a:pt x="21094" y="24510"/>
                    <a:pt x="21009" y="24732"/>
                    <a:pt x="20873" y="24936"/>
                  </a:cubicBezTo>
                  <a:cubicBezTo>
                    <a:pt x="21299" y="25294"/>
                    <a:pt x="21725" y="26009"/>
                    <a:pt x="22082" y="27424"/>
                  </a:cubicBezTo>
                  <a:cubicBezTo>
                    <a:pt x="22151" y="27781"/>
                    <a:pt x="22287" y="28071"/>
                    <a:pt x="22372" y="28429"/>
                  </a:cubicBezTo>
                  <a:cubicBezTo>
                    <a:pt x="23718" y="28855"/>
                    <a:pt x="25132" y="29349"/>
                    <a:pt x="26342" y="29843"/>
                  </a:cubicBezTo>
                  <a:cubicBezTo>
                    <a:pt x="26274" y="28344"/>
                    <a:pt x="26342" y="26793"/>
                    <a:pt x="26700" y="25515"/>
                  </a:cubicBezTo>
                  <a:cubicBezTo>
                    <a:pt x="27909" y="20540"/>
                    <a:pt x="28046" y="18053"/>
                    <a:pt x="27909" y="14713"/>
                  </a:cubicBezTo>
                  <a:cubicBezTo>
                    <a:pt x="27909" y="14713"/>
                    <a:pt x="28899" y="1"/>
                    <a:pt x="14916" y="1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3"/>
            <p:cNvSpPr/>
            <p:nvPr/>
          </p:nvSpPr>
          <p:spPr>
            <a:xfrm>
              <a:off x="5351150" y="3321225"/>
              <a:ext cx="129950" cy="118525"/>
            </a:xfrm>
            <a:custGeom>
              <a:avLst/>
              <a:gdLst/>
              <a:ahLst/>
              <a:cxnLst/>
              <a:rect l="l" t="t" r="r" b="b"/>
              <a:pathLst>
                <a:path w="5198" h="4741" extrusionOk="0">
                  <a:moveTo>
                    <a:pt x="509" y="0"/>
                  </a:moveTo>
                  <a:cubicBezTo>
                    <a:pt x="459" y="0"/>
                    <a:pt x="409" y="2"/>
                    <a:pt x="358" y="5"/>
                  </a:cubicBezTo>
                  <a:cubicBezTo>
                    <a:pt x="154" y="5"/>
                    <a:pt x="0" y="363"/>
                    <a:pt x="222" y="516"/>
                  </a:cubicBezTo>
                  <a:cubicBezTo>
                    <a:pt x="1210" y="942"/>
                    <a:pt x="1994" y="1504"/>
                    <a:pt x="2710" y="2356"/>
                  </a:cubicBezTo>
                  <a:cubicBezTo>
                    <a:pt x="3067" y="2714"/>
                    <a:pt x="3340" y="3140"/>
                    <a:pt x="3630" y="3634"/>
                  </a:cubicBezTo>
                  <a:cubicBezTo>
                    <a:pt x="3919" y="4060"/>
                    <a:pt x="4056" y="4418"/>
                    <a:pt x="4482" y="4690"/>
                  </a:cubicBezTo>
                  <a:cubicBezTo>
                    <a:pt x="4547" y="4725"/>
                    <a:pt x="4612" y="4741"/>
                    <a:pt x="4674" y="4741"/>
                  </a:cubicBezTo>
                  <a:cubicBezTo>
                    <a:pt x="4884" y="4741"/>
                    <a:pt x="5059" y="4560"/>
                    <a:pt x="5112" y="4350"/>
                  </a:cubicBezTo>
                  <a:cubicBezTo>
                    <a:pt x="5197" y="3344"/>
                    <a:pt x="3834" y="2067"/>
                    <a:pt x="3204" y="1436"/>
                  </a:cubicBezTo>
                  <a:cubicBezTo>
                    <a:pt x="2455" y="687"/>
                    <a:pt x="1581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3"/>
            <p:cNvSpPr/>
            <p:nvPr/>
          </p:nvSpPr>
          <p:spPr>
            <a:xfrm>
              <a:off x="5708000" y="3305725"/>
              <a:ext cx="152625" cy="106800"/>
            </a:xfrm>
            <a:custGeom>
              <a:avLst/>
              <a:gdLst/>
              <a:ahLst/>
              <a:cxnLst/>
              <a:rect l="l" t="t" r="r" b="b"/>
              <a:pathLst>
                <a:path w="6105" h="4272" extrusionOk="0">
                  <a:moveTo>
                    <a:pt x="5193" y="0"/>
                  </a:moveTo>
                  <a:cubicBezTo>
                    <a:pt x="4235" y="0"/>
                    <a:pt x="3150" y="642"/>
                    <a:pt x="2424" y="1136"/>
                  </a:cubicBezTo>
                  <a:cubicBezTo>
                    <a:pt x="1419" y="1766"/>
                    <a:pt x="720" y="2687"/>
                    <a:pt x="141" y="3760"/>
                  </a:cubicBezTo>
                  <a:cubicBezTo>
                    <a:pt x="1" y="4052"/>
                    <a:pt x="189" y="4272"/>
                    <a:pt x="414" y="4272"/>
                  </a:cubicBezTo>
                  <a:cubicBezTo>
                    <a:pt x="517" y="4272"/>
                    <a:pt x="629" y="4225"/>
                    <a:pt x="720" y="4118"/>
                  </a:cubicBezTo>
                  <a:cubicBezTo>
                    <a:pt x="1351" y="3266"/>
                    <a:pt x="2203" y="2550"/>
                    <a:pt x="3123" y="1988"/>
                  </a:cubicBezTo>
                  <a:cubicBezTo>
                    <a:pt x="3975" y="1477"/>
                    <a:pt x="4980" y="1409"/>
                    <a:pt x="5747" y="915"/>
                  </a:cubicBezTo>
                  <a:cubicBezTo>
                    <a:pt x="6104" y="710"/>
                    <a:pt x="6036" y="131"/>
                    <a:pt x="5678" y="63"/>
                  </a:cubicBezTo>
                  <a:cubicBezTo>
                    <a:pt x="5522" y="20"/>
                    <a:pt x="5359" y="0"/>
                    <a:pt x="5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3"/>
            <p:cNvSpPr/>
            <p:nvPr/>
          </p:nvSpPr>
          <p:spPr>
            <a:xfrm>
              <a:off x="5402300" y="2819125"/>
              <a:ext cx="92850" cy="40975"/>
            </a:xfrm>
            <a:custGeom>
              <a:avLst/>
              <a:gdLst/>
              <a:ahLst/>
              <a:cxnLst/>
              <a:rect l="l" t="t" r="r" b="b"/>
              <a:pathLst>
                <a:path w="3714" h="1639" extrusionOk="0">
                  <a:moveTo>
                    <a:pt x="2010" y="1"/>
                  </a:moveTo>
                  <a:cubicBezTo>
                    <a:pt x="1226" y="154"/>
                    <a:pt x="595" y="495"/>
                    <a:pt x="169" y="1142"/>
                  </a:cubicBezTo>
                  <a:cubicBezTo>
                    <a:pt x="1" y="1415"/>
                    <a:pt x="248" y="1639"/>
                    <a:pt x="503" y="1639"/>
                  </a:cubicBezTo>
                  <a:cubicBezTo>
                    <a:pt x="583" y="1639"/>
                    <a:pt x="663" y="1617"/>
                    <a:pt x="732" y="1568"/>
                  </a:cubicBezTo>
                  <a:cubicBezTo>
                    <a:pt x="1158" y="1211"/>
                    <a:pt x="1652" y="921"/>
                    <a:pt x="2214" y="921"/>
                  </a:cubicBezTo>
                  <a:cubicBezTo>
                    <a:pt x="2522" y="983"/>
                    <a:pt x="2875" y="1178"/>
                    <a:pt x="3176" y="1178"/>
                  </a:cubicBezTo>
                  <a:cubicBezTo>
                    <a:pt x="3291" y="1178"/>
                    <a:pt x="3398" y="1150"/>
                    <a:pt x="3492" y="1074"/>
                  </a:cubicBezTo>
                  <a:cubicBezTo>
                    <a:pt x="3645" y="1006"/>
                    <a:pt x="3713" y="921"/>
                    <a:pt x="3713" y="785"/>
                  </a:cubicBezTo>
                  <a:cubicBezTo>
                    <a:pt x="3713" y="69"/>
                    <a:pt x="2504" y="1"/>
                    <a:pt x="2010" y="1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3"/>
            <p:cNvSpPr/>
            <p:nvPr/>
          </p:nvSpPr>
          <p:spPr>
            <a:xfrm>
              <a:off x="5606725" y="2823725"/>
              <a:ext cx="98000" cy="41325"/>
            </a:xfrm>
            <a:custGeom>
              <a:avLst/>
              <a:gdLst/>
              <a:ahLst/>
              <a:cxnLst/>
              <a:rect l="l" t="t" r="r" b="b"/>
              <a:pathLst>
                <a:path w="3920" h="1653" extrusionOk="0">
                  <a:moveTo>
                    <a:pt x="1813" y="0"/>
                  </a:moveTo>
                  <a:cubicBezTo>
                    <a:pt x="1343" y="0"/>
                    <a:pt x="960" y="243"/>
                    <a:pt x="426" y="243"/>
                  </a:cubicBezTo>
                  <a:cubicBezTo>
                    <a:pt x="86" y="311"/>
                    <a:pt x="0" y="822"/>
                    <a:pt x="358" y="958"/>
                  </a:cubicBezTo>
                  <a:cubicBezTo>
                    <a:pt x="457" y="986"/>
                    <a:pt x="550" y="997"/>
                    <a:pt x="641" y="997"/>
                  </a:cubicBezTo>
                  <a:cubicBezTo>
                    <a:pt x="1001" y="997"/>
                    <a:pt x="1309" y="822"/>
                    <a:pt x="1704" y="822"/>
                  </a:cubicBezTo>
                  <a:cubicBezTo>
                    <a:pt x="2284" y="890"/>
                    <a:pt x="2778" y="1248"/>
                    <a:pt x="3272" y="1589"/>
                  </a:cubicBezTo>
                  <a:cubicBezTo>
                    <a:pt x="3340" y="1631"/>
                    <a:pt x="3412" y="1653"/>
                    <a:pt x="3485" y="1653"/>
                  </a:cubicBezTo>
                  <a:cubicBezTo>
                    <a:pt x="3557" y="1653"/>
                    <a:pt x="3630" y="1631"/>
                    <a:pt x="3698" y="1589"/>
                  </a:cubicBezTo>
                  <a:cubicBezTo>
                    <a:pt x="3834" y="1521"/>
                    <a:pt x="3919" y="1452"/>
                    <a:pt x="3919" y="1316"/>
                  </a:cubicBezTo>
                  <a:cubicBezTo>
                    <a:pt x="3919" y="1095"/>
                    <a:pt x="3919" y="958"/>
                    <a:pt x="3698" y="822"/>
                  </a:cubicBezTo>
                  <a:cubicBezTo>
                    <a:pt x="3204" y="464"/>
                    <a:pt x="2710" y="175"/>
                    <a:pt x="2130" y="38"/>
                  </a:cubicBezTo>
                  <a:cubicBezTo>
                    <a:pt x="2019" y="11"/>
                    <a:pt x="1914" y="0"/>
                    <a:pt x="1813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3"/>
            <p:cNvSpPr/>
            <p:nvPr/>
          </p:nvSpPr>
          <p:spPr>
            <a:xfrm>
              <a:off x="5434625" y="2896625"/>
              <a:ext cx="80125" cy="35700"/>
            </a:xfrm>
            <a:custGeom>
              <a:avLst/>
              <a:gdLst/>
              <a:ahLst/>
              <a:cxnLst/>
              <a:rect l="l" t="t" r="r" b="b"/>
              <a:pathLst>
                <a:path w="3205" h="1428" extrusionOk="0">
                  <a:moveTo>
                    <a:pt x="2722" y="0"/>
                  </a:moveTo>
                  <a:cubicBezTo>
                    <a:pt x="2626" y="0"/>
                    <a:pt x="2536" y="56"/>
                    <a:pt x="2489" y="104"/>
                  </a:cubicBezTo>
                  <a:cubicBezTo>
                    <a:pt x="2199" y="377"/>
                    <a:pt x="1858" y="598"/>
                    <a:pt x="1432" y="598"/>
                  </a:cubicBezTo>
                  <a:cubicBezTo>
                    <a:pt x="1374" y="607"/>
                    <a:pt x="1319" y="612"/>
                    <a:pt x="1265" y="612"/>
                  </a:cubicBezTo>
                  <a:cubicBezTo>
                    <a:pt x="926" y="612"/>
                    <a:pt x="668" y="441"/>
                    <a:pt x="359" y="308"/>
                  </a:cubicBezTo>
                  <a:cubicBezTo>
                    <a:pt x="222" y="308"/>
                    <a:pt x="1" y="462"/>
                    <a:pt x="69" y="598"/>
                  </a:cubicBezTo>
                  <a:cubicBezTo>
                    <a:pt x="265" y="1186"/>
                    <a:pt x="793" y="1428"/>
                    <a:pt x="1360" y="1428"/>
                  </a:cubicBezTo>
                  <a:cubicBezTo>
                    <a:pt x="2026" y="1428"/>
                    <a:pt x="2747" y="1095"/>
                    <a:pt x="3051" y="598"/>
                  </a:cubicBezTo>
                  <a:cubicBezTo>
                    <a:pt x="3204" y="377"/>
                    <a:pt x="3136" y="240"/>
                    <a:pt x="3051" y="104"/>
                  </a:cubicBezTo>
                  <a:cubicBezTo>
                    <a:pt x="2983" y="36"/>
                    <a:pt x="2915" y="36"/>
                    <a:pt x="2846" y="36"/>
                  </a:cubicBezTo>
                  <a:cubicBezTo>
                    <a:pt x="2806" y="10"/>
                    <a:pt x="2763" y="0"/>
                    <a:pt x="2722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3"/>
            <p:cNvSpPr/>
            <p:nvPr/>
          </p:nvSpPr>
          <p:spPr>
            <a:xfrm>
              <a:off x="5618325" y="2900050"/>
              <a:ext cx="75750" cy="30725"/>
            </a:xfrm>
            <a:custGeom>
              <a:avLst/>
              <a:gdLst/>
              <a:ahLst/>
              <a:cxnLst/>
              <a:rect l="l" t="t" r="r" b="b"/>
              <a:pathLst>
                <a:path w="3030" h="1229" extrusionOk="0">
                  <a:moveTo>
                    <a:pt x="2646" y="1"/>
                  </a:moveTo>
                  <a:cubicBezTo>
                    <a:pt x="2427" y="1"/>
                    <a:pt x="2140" y="265"/>
                    <a:pt x="1888" y="325"/>
                  </a:cubicBezTo>
                  <a:cubicBezTo>
                    <a:pt x="1747" y="392"/>
                    <a:pt x="1592" y="423"/>
                    <a:pt x="1434" y="423"/>
                  </a:cubicBezTo>
                  <a:cubicBezTo>
                    <a:pt x="1113" y="423"/>
                    <a:pt x="781" y="297"/>
                    <a:pt x="542" y="103"/>
                  </a:cubicBezTo>
                  <a:cubicBezTo>
                    <a:pt x="487" y="53"/>
                    <a:pt x="423" y="31"/>
                    <a:pt x="361" y="31"/>
                  </a:cubicBezTo>
                  <a:cubicBezTo>
                    <a:pt x="174" y="31"/>
                    <a:pt x="1" y="226"/>
                    <a:pt x="116" y="393"/>
                  </a:cubicBezTo>
                  <a:cubicBezTo>
                    <a:pt x="432" y="911"/>
                    <a:pt x="1067" y="1229"/>
                    <a:pt x="1674" y="1229"/>
                  </a:cubicBezTo>
                  <a:cubicBezTo>
                    <a:pt x="2146" y="1229"/>
                    <a:pt x="2600" y="1037"/>
                    <a:pt x="2876" y="597"/>
                  </a:cubicBezTo>
                  <a:cubicBezTo>
                    <a:pt x="3029" y="461"/>
                    <a:pt x="2944" y="325"/>
                    <a:pt x="2876" y="171"/>
                  </a:cubicBezTo>
                  <a:cubicBezTo>
                    <a:pt x="2816" y="46"/>
                    <a:pt x="2737" y="1"/>
                    <a:pt x="2646" y="1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3"/>
            <p:cNvSpPr/>
            <p:nvPr/>
          </p:nvSpPr>
          <p:spPr>
            <a:xfrm>
              <a:off x="5473825" y="3156500"/>
              <a:ext cx="109925" cy="59975"/>
            </a:xfrm>
            <a:custGeom>
              <a:avLst/>
              <a:gdLst/>
              <a:ahLst/>
              <a:cxnLst/>
              <a:rect l="l" t="t" r="r" b="b"/>
              <a:pathLst>
                <a:path w="4397" h="2399" extrusionOk="0">
                  <a:moveTo>
                    <a:pt x="137" y="0"/>
                  </a:moveTo>
                  <a:cubicBezTo>
                    <a:pt x="1" y="0"/>
                    <a:pt x="1" y="136"/>
                    <a:pt x="69" y="205"/>
                  </a:cubicBezTo>
                  <a:cubicBezTo>
                    <a:pt x="852" y="494"/>
                    <a:pt x="1568" y="920"/>
                    <a:pt x="2267" y="1278"/>
                  </a:cubicBezTo>
                  <a:cubicBezTo>
                    <a:pt x="2914" y="1568"/>
                    <a:pt x="3613" y="1840"/>
                    <a:pt x="4192" y="2334"/>
                  </a:cubicBezTo>
                  <a:cubicBezTo>
                    <a:pt x="4212" y="2380"/>
                    <a:pt x="4238" y="2398"/>
                    <a:pt x="4265" y="2398"/>
                  </a:cubicBezTo>
                  <a:cubicBezTo>
                    <a:pt x="4329" y="2398"/>
                    <a:pt x="4396" y="2294"/>
                    <a:pt x="4396" y="2198"/>
                  </a:cubicBezTo>
                  <a:cubicBezTo>
                    <a:pt x="4260" y="1568"/>
                    <a:pt x="3272" y="1278"/>
                    <a:pt x="2693" y="1056"/>
                  </a:cubicBezTo>
                  <a:cubicBezTo>
                    <a:pt x="1909" y="631"/>
                    <a:pt x="1057" y="136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3"/>
            <p:cNvSpPr/>
            <p:nvPr/>
          </p:nvSpPr>
          <p:spPr>
            <a:xfrm>
              <a:off x="5470425" y="3092600"/>
              <a:ext cx="131200" cy="73325"/>
            </a:xfrm>
            <a:custGeom>
              <a:avLst/>
              <a:gdLst/>
              <a:ahLst/>
              <a:cxnLst/>
              <a:rect l="l" t="t" r="r" b="b"/>
              <a:pathLst>
                <a:path w="5248" h="2933" extrusionOk="0">
                  <a:moveTo>
                    <a:pt x="137" y="0"/>
                  </a:moveTo>
                  <a:cubicBezTo>
                    <a:pt x="68" y="0"/>
                    <a:pt x="0" y="69"/>
                    <a:pt x="0" y="69"/>
                  </a:cubicBezTo>
                  <a:cubicBezTo>
                    <a:pt x="1414" y="1483"/>
                    <a:pt x="3323" y="2266"/>
                    <a:pt x="5112" y="2914"/>
                  </a:cubicBezTo>
                  <a:cubicBezTo>
                    <a:pt x="5125" y="2927"/>
                    <a:pt x="5137" y="2932"/>
                    <a:pt x="5150" y="2932"/>
                  </a:cubicBezTo>
                  <a:cubicBezTo>
                    <a:pt x="5203" y="2932"/>
                    <a:pt x="5248" y="2830"/>
                    <a:pt x="5248" y="2761"/>
                  </a:cubicBezTo>
                  <a:cubicBezTo>
                    <a:pt x="5027" y="2556"/>
                    <a:pt x="4822" y="2488"/>
                    <a:pt x="4464" y="2335"/>
                  </a:cubicBezTo>
                  <a:cubicBezTo>
                    <a:pt x="3970" y="2198"/>
                    <a:pt x="3408" y="1994"/>
                    <a:pt x="2897" y="1704"/>
                  </a:cubicBezTo>
                  <a:cubicBezTo>
                    <a:pt x="1908" y="1210"/>
                    <a:pt x="1057" y="563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3"/>
            <p:cNvSpPr/>
            <p:nvPr/>
          </p:nvSpPr>
          <p:spPr>
            <a:xfrm>
              <a:off x="5514725" y="3067900"/>
              <a:ext cx="115450" cy="70850"/>
            </a:xfrm>
            <a:custGeom>
              <a:avLst/>
              <a:gdLst/>
              <a:ahLst/>
              <a:cxnLst/>
              <a:rect l="l" t="t" r="r" b="b"/>
              <a:pathLst>
                <a:path w="4618" h="2834" extrusionOk="0">
                  <a:moveTo>
                    <a:pt x="136" y="0"/>
                  </a:moveTo>
                  <a:cubicBezTo>
                    <a:pt x="68" y="0"/>
                    <a:pt x="0" y="68"/>
                    <a:pt x="68" y="68"/>
                  </a:cubicBezTo>
                  <a:cubicBezTo>
                    <a:pt x="784" y="767"/>
                    <a:pt x="1551" y="1278"/>
                    <a:pt x="2334" y="1840"/>
                  </a:cubicBezTo>
                  <a:cubicBezTo>
                    <a:pt x="2885" y="2245"/>
                    <a:pt x="3604" y="2834"/>
                    <a:pt x="4404" y="2834"/>
                  </a:cubicBezTo>
                  <a:cubicBezTo>
                    <a:pt x="4447" y="2834"/>
                    <a:pt x="4489" y="2832"/>
                    <a:pt x="4532" y="2829"/>
                  </a:cubicBezTo>
                  <a:cubicBezTo>
                    <a:pt x="4618" y="2829"/>
                    <a:pt x="4618" y="2692"/>
                    <a:pt x="4532" y="2692"/>
                  </a:cubicBezTo>
                  <a:cubicBezTo>
                    <a:pt x="2914" y="2045"/>
                    <a:pt x="1551" y="92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3"/>
            <p:cNvSpPr/>
            <p:nvPr/>
          </p:nvSpPr>
          <p:spPr>
            <a:xfrm>
              <a:off x="5772000" y="2952450"/>
              <a:ext cx="3425" cy="14100"/>
            </a:xfrm>
            <a:custGeom>
              <a:avLst/>
              <a:gdLst/>
              <a:ahLst/>
              <a:cxnLst/>
              <a:rect l="l" t="t" r="r" b="b"/>
              <a:pathLst>
                <a:path w="137" h="564" extrusionOk="0">
                  <a:moveTo>
                    <a:pt x="137" y="1"/>
                  </a:moveTo>
                  <a:lnTo>
                    <a:pt x="137" y="1"/>
                  </a:lnTo>
                  <a:cubicBezTo>
                    <a:pt x="69" y="205"/>
                    <a:pt x="69" y="359"/>
                    <a:pt x="0" y="563"/>
                  </a:cubicBezTo>
                  <a:cubicBezTo>
                    <a:pt x="69" y="359"/>
                    <a:pt x="69" y="205"/>
                    <a:pt x="137" y="1"/>
                  </a:cubicBezTo>
                  <a:close/>
                </a:path>
              </a:pathLst>
            </a:custGeom>
            <a:solidFill>
              <a:srgbClr val="F8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3"/>
            <p:cNvSpPr/>
            <p:nvPr/>
          </p:nvSpPr>
          <p:spPr>
            <a:xfrm>
              <a:off x="5772000" y="2966525"/>
              <a:ext cx="25" cy="7250"/>
            </a:xfrm>
            <a:custGeom>
              <a:avLst/>
              <a:gdLst/>
              <a:ahLst/>
              <a:cxnLst/>
              <a:rect l="l" t="t" r="r" b="b"/>
              <a:pathLst>
                <a:path w="1" h="290" extrusionOk="0">
                  <a:moveTo>
                    <a:pt x="0" y="0"/>
                  </a:moveTo>
                  <a:lnTo>
                    <a:pt x="0" y="290"/>
                  </a:lnTo>
                  <a:close/>
                </a:path>
              </a:pathLst>
            </a:custGeom>
            <a:solidFill>
              <a:srgbClr val="F8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3"/>
            <p:cNvSpPr/>
            <p:nvPr/>
          </p:nvSpPr>
          <p:spPr>
            <a:xfrm>
              <a:off x="5764750" y="2973750"/>
              <a:ext cx="7275" cy="21325"/>
            </a:xfrm>
            <a:custGeom>
              <a:avLst/>
              <a:gdLst/>
              <a:ahLst/>
              <a:cxnLst/>
              <a:rect l="l" t="t" r="r" b="b"/>
              <a:pathLst>
                <a:path w="291" h="853" extrusionOk="0">
                  <a:moveTo>
                    <a:pt x="290" y="1"/>
                  </a:moveTo>
                  <a:cubicBezTo>
                    <a:pt x="222" y="273"/>
                    <a:pt x="154" y="563"/>
                    <a:pt x="1" y="853"/>
                  </a:cubicBezTo>
                  <a:cubicBezTo>
                    <a:pt x="154" y="563"/>
                    <a:pt x="222" y="273"/>
                    <a:pt x="290" y="1"/>
                  </a:cubicBezTo>
                  <a:close/>
                </a:path>
              </a:pathLst>
            </a:custGeom>
            <a:solidFill>
              <a:srgbClr val="F8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3"/>
            <p:cNvSpPr/>
            <p:nvPr/>
          </p:nvSpPr>
          <p:spPr>
            <a:xfrm>
              <a:off x="5473825" y="3915975"/>
              <a:ext cx="40875" cy="21475"/>
            </a:xfrm>
            <a:custGeom>
              <a:avLst/>
              <a:gdLst/>
              <a:ahLst/>
              <a:cxnLst/>
              <a:rect l="l" t="t" r="r" b="b"/>
              <a:pathLst>
                <a:path w="1635" h="859" extrusionOk="0">
                  <a:moveTo>
                    <a:pt x="426" y="0"/>
                  </a:moveTo>
                  <a:cubicBezTo>
                    <a:pt x="205" y="0"/>
                    <a:pt x="1" y="290"/>
                    <a:pt x="205" y="426"/>
                  </a:cubicBezTo>
                  <a:cubicBezTo>
                    <a:pt x="495" y="716"/>
                    <a:pt x="921" y="852"/>
                    <a:pt x="1278" y="852"/>
                  </a:cubicBezTo>
                  <a:cubicBezTo>
                    <a:pt x="1301" y="857"/>
                    <a:pt x="1323" y="859"/>
                    <a:pt x="1343" y="859"/>
                  </a:cubicBezTo>
                  <a:cubicBezTo>
                    <a:pt x="1635" y="859"/>
                    <a:pt x="1618" y="422"/>
                    <a:pt x="1347" y="358"/>
                  </a:cubicBezTo>
                  <a:cubicBezTo>
                    <a:pt x="1057" y="222"/>
                    <a:pt x="784" y="69"/>
                    <a:pt x="426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3"/>
            <p:cNvSpPr/>
            <p:nvPr/>
          </p:nvSpPr>
          <p:spPr>
            <a:xfrm>
              <a:off x="5523650" y="3932150"/>
              <a:ext cx="42625" cy="19625"/>
            </a:xfrm>
            <a:custGeom>
              <a:avLst/>
              <a:gdLst/>
              <a:ahLst/>
              <a:cxnLst/>
              <a:rect l="l" t="t" r="r" b="b"/>
              <a:pathLst>
                <a:path w="1705" h="785" extrusionOk="0">
                  <a:moveTo>
                    <a:pt x="342" y="1"/>
                  </a:moveTo>
                  <a:cubicBezTo>
                    <a:pt x="69" y="1"/>
                    <a:pt x="1" y="563"/>
                    <a:pt x="274" y="631"/>
                  </a:cubicBezTo>
                  <a:cubicBezTo>
                    <a:pt x="631" y="699"/>
                    <a:pt x="921" y="785"/>
                    <a:pt x="1194" y="785"/>
                  </a:cubicBezTo>
                  <a:cubicBezTo>
                    <a:pt x="1620" y="785"/>
                    <a:pt x="1705" y="205"/>
                    <a:pt x="1347" y="137"/>
                  </a:cubicBezTo>
                  <a:cubicBezTo>
                    <a:pt x="989" y="1"/>
                    <a:pt x="700" y="69"/>
                    <a:pt x="342" y="1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3"/>
            <p:cNvSpPr/>
            <p:nvPr/>
          </p:nvSpPr>
          <p:spPr>
            <a:xfrm>
              <a:off x="5589250" y="3938225"/>
              <a:ext cx="37100" cy="14300"/>
            </a:xfrm>
            <a:custGeom>
              <a:avLst/>
              <a:gdLst/>
              <a:ahLst/>
              <a:cxnLst/>
              <a:rect l="l" t="t" r="r" b="b"/>
              <a:pathLst>
                <a:path w="1484" h="572" extrusionOk="0">
                  <a:moveTo>
                    <a:pt x="918" y="0"/>
                  </a:moveTo>
                  <a:cubicBezTo>
                    <a:pt x="720" y="0"/>
                    <a:pt x="512" y="30"/>
                    <a:pt x="274" y="30"/>
                  </a:cubicBezTo>
                  <a:cubicBezTo>
                    <a:pt x="1" y="30"/>
                    <a:pt x="1" y="542"/>
                    <a:pt x="274" y="542"/>
                  </a:cubicBezTo>
                  <a:cubicBezTo>
                    <a:pt x="512" y="542"/>
                    <a:pt x="720" y="572"/>
                    <a:pt x="918" y="572"/>
                  </a:cubicBezTo>
                  <a:cubicBezTo>
                    <a:pt x="1018" y="572"/>
                    <a:pt x="1114" y="564"/>
                    <a:pt x="1211" y="542"/>
                  </a:cubicBezTo>
                  <a:cubicBezTo>
                    <a:pt x="1483" y="456"/>
                    <a:pt x="1483" y="116"/>
                    <a:pt x="1211" y="30"/>
                  </a:cubicBezTo>
                  <a:cubicBezTo>
                    <a:pt x="1114" y="8"/>
                    <a:pt x="1018" y="0"/>
                    <a:pt x="918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3"/>
            <p:cNvSpPr/>
            <p:nvPr/>
          </p:nvSpPr>
          <p:spPr>
            <a:xfrm>
              <a:off x="5644200" y="3931450"/>
              <a:ext cx="37100" cy="18200"/>
            </a:xfrm>
            <a:custGeom>
              <a:avLst/>
              <a:gdLst/>
              <a:ahLst/>
              <a:cxnLst/>
              <a:rect l="l" t="t" r="r" b="b"/>
              <a:pathLst>
                <a:path w="1484" h="728" extrusionOk="0">
                  <a:moveTo>
                    <a:pt x="979" y="1"/>
                  </a:moveTo>
                  <a:cubicBezTo>
                    <a:pt x="747" y="1"/>
                    <a:pt x="531" y="49"/>
                    <a:pt x="290" y="97"/>
                  </a:cubicBezTo>
                  <a:cubicBezTo>
                    <a:pt x="1" y="165"/>
                    <a:pt x="69" y="727"/>
                    <a:pt x="427" y="727"/>
                  </a:cubicBezTo>
                  <a:cubicBezTo>
                    <a:pt x="631" y="659"/>
                    <a:pt x="989" y="727"/>
                    <a:pt x="1279" y="591"/>
                  </a:cubicBezTo>
                  <a:cubicBezTo>
                    <a:pt x="1347" y="591"/>
                    <a:pt x="1483" y="455"/>
                    <a:pt x="1483" y="301"/>
                  </a:cubicBezTo>
                  <a:cubicBezTo>
                    <a:pt x="1483" y="165"/>
                    <a:pt x="1347" y="29"/>
                    <a:pt x="1279" y="29"/>
                  </a:cubicBezTo>
                  <a:cubicBezTo>
                    <a:pt x="1174" y="9"/>
                    <a:pt x="1075" y="1"/>
                    <a:pt x="979" y="1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3"/>
            <p:cNvSpPr/>
            <p:nvPr/>
          </p:nvSpPr>
          <p:spPr>
            <a:xfrm>
              <a:off x="5708100" y="3913500"/>
              <a:ext cx="30275" cy="18675"/>
            </a:xfrm>
            <a:custGeom>
              <a:avLst/>
              <a:gdLst/>
              <a:ahLst/>
              <a:cxnLst/>
              <a:rect l="l" t="t" r="r" b="b"/>
              <a:pathLst>
                <a:path w="1211" h="747" extrusionOk="0">
                  <a:moveTo>
                    <a:pt x="800" y="1"/>
                  </a:moveTo>
                  <a:cubicBezTo>
                    <a:pt x="684" y="1"/>
                    <a:pt x="586" y="31"/>
                    <a:pt x="495" y="31"/>
                  </a:cubicBezTo>
                  <a:cubicBezTo>
                    <a:pt x="444" y="14"/>
                    <a:pt x="393" y="6"/>
                    <a:pt x="344" y="6"/>
                  </a:cubicBezTo>
                  <a:cubicBezTo>
                    <a:pt x="195" y="6"/>
                    <a:pt x="69" y="86"/>
                    <a:pt x="69" y="253"/>
                  </a:cubicBezTo>
                  <a:cubicBezTo>
                    <a:pt x="1" y="457"/>
                    <a:pt x="69" y="679"/>
                    <a:pt x="290" y="747"/>
                  </a:cubicBezTo>
                  <a:cubicBezTo>
                    <a:pt x="631" y="747"/>
                    <a:pt x="989" y="747"/>
                    <a:pt x="1142" y="389"/>
                  </a:cubicBezTo>
                  <a:cubicBezTo>
                    <a:pt x="1210" y="253"/>
                    <a:pt x="1057" y="99"/>
                    <a:pt x="989" y="31"/>
                  </a:cubicBezTo>
                  <a:cubicBezTo>
                    <a:pt x="921" y="8"/>
                    <a:pt x="858" y="1"/>
                    <a:pt x="800" y="1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3"/>
            <p:cNvSpPr/>
            <p:nvPr/>
          </p:nvSpPr>
          <p:spPr>
            <a:xfrm>
              <a:off x="5353700" y="4175000"/>
              <a:ext cx="50175" cy="26950"/>
            </a:xfrm>
            <a:custGeom>
              <a:avLst/>
              <a:gdLst/>
              <a:ahLst/>
              <a:cxnLst/>
              <a:rect l="l" t="t" r="r" b="b"/>
              <a:pathLst>
                <a:path w="2007" h="1078" extrusionOk="0">
                  <a:moveTo>
                    <a:pt x="206" y="0"/>
                  </a:moveTo>
                  <a:cubicBezTo>
                    <a:pt x="90" y="0"/>
                    <a:pt x="1" y="237"/>
                    <a:pt x="120" y="356"/>
                  </a:cubicBezTo>
                  <a:cubicBezTo>
                    <a:pt x="478" y="714"/>
                    <a:pt x="904" y="936"/>
                    <a:pt x="1398" y="1072"/>
                  </a:cubicBezTo>
                  <a:cubicBezTo>
                    <a:pt x="1423" y="1076"/>
                    <a:pt x="1447" y="1077"/>
                    <a:pt x="1471" y="1077"/>
                  </a:cubicBezTo>
                  <a:cubicBezTo>
                    <a:pt x="1904" y="1077"/>
                    <a:pt x="2006" y="506"/>
                    <a:pt x="1602" y="442"/>
                  </a:cubicBezTo>
                  <a:cubicBezTo>
                    <a:pt x="1176" y="288"/>
                    <a:pt x="682" y="220"/>
                    <a:pt x="256" y="16"/>
                  </a:cubicBezTo>
                  <a:cubicBezTo>
                    <a:pt x="239" y="5"/>
                    <a:pt x="222" y="0"/>
                    <a:pt x="206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3"/>
            <p:cNvSpPr/>
            <p:nvPr/>
          </p:nvSpPr>
          <p:spPr>
            <a:xfrm>
              <a:off x="5429900" y="4198125"/>
              <a:ext cx="47350" cy="21575"/>
            </a:xfrm>
            <a:custGeom>
              <a:avLst/>
              <a:gdLst/>
              <a:ahLst/>
              <a:cxnLst/>
              <a:rect l="l" t="t" r="r" b="b"/>
              <a:pathLst>
                <a:path w="1894" h="863" extrusionOk="0">
                  <a:moveTo>
                    <a:pt x="275" y="0"/>
                  </a:moveTo>
                  <a:cubicBezTo>
                    <a:pt x="96" y="0"/>
                    <a:pt x="0" y="232"/>
                    <a:pt x="122" y="369"/>
                  </a:cubicBezTo>
                  <a:cubicBezTo>
                    <a:pt x="480" y="709"/>
                    <a:pt x="906" y="863"/>
                    <a:pt x="1400" y="863"/>
                  </a:cubicBezTo>
                  <a:cubicBezTo>
                    <a:pt x="1758" y="863"/>
                    <a:pt x="1894" y="283"/>
                    <a:pt x="1468" y="215"/>
                  </a:cubicBezTo>
                  <a:cubicBezTo>
                    <a:pt x="1110" y="147"/>
                    <a:pt x="684" y="79"/>
                    <a:pt x="343" y="11"/>
                  </a:cubicBezTo>
                  <a:cubicBezTo>
                    <a:pt x="319" y="3"/>
                    <a:pt x="297" y="0"/>
                    <a:pt x="275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3"/>
            <p:cNvSpPr/>
            <p:nvPr/>
          </p:nvSpPr>
          <p:spPr>
            <a:xfrm>
              <a:off x="5519075" y="4213625"/>
              <a:ext cx="52325" cy="22150"/>
            </a:xfrm>
            <a:custGeom>
              <a:avLst/>
              <a:gdLst/>
              <a:ahLst/>
              <a:cxnLst/>
              <a:rect l="l" t="t" r="r" b="b"/>
              <a:pathLst>
                <a:path w="2093" h="886" extrusionOk="0">
                  <a:moveTo>
                    <a:pt x="438" y="0"/>
                  </a:moveTo>
                  <a:cubicBezTo>
                    <a:pt x="198" y="0"/>
                    <a:pt x="1" y="463"/>
                    <a:pt x="320" y="600"/>
                  </a:cubicBezTo>
                  <a:cubicBezTo>
                    <a:pt x="635" y="701"/>
                    <a:pt x="1024" y="886"/>
                    <a:pt x="1378" y="886"/>
                  </a:cubicBezTo>
                  <a:cubicBezTo>
                    <a:pt x="1503" y="886"/>
                    <a:pt x="1623" y="863"/>
                    <a:pt x="1734" y="805"/>
                  </a:cubicBezTo>
                  <a:cubicBezTo>
                    <a:pt x="2024" y="737"/>
                    <a:pt x="2092" y="311"/>
                    <a:pt x="1734" y="175"/>
                  </a:cubicBezTo>
                  <a:cubicBezTo>
                    <a:pt x="1632" y="132"/>
                    <a:pt x="1543" y="132"/>
                    <a:pt x="1453" y="132"/>
                  </a:cubicBezTo>
                  <a:cubicBezTo>
                    <a:pt x="1364" y="132"/>
                    <a:pt x="1274" y="132"/>
                    <a:pt x="1172" y="89"/>
                  </a:cubicBezTo>
                  <a:cubicBezTo>
                    <a:pt x="951" y="89"/>
                    <a:pt x="746" y="89"/>
                    <a:pt x="525" y="21"/>
                  </a:cubicBezTo>
                  <a:cubicBezTo>
                    <a:pt x="496" y="7"/>
                    <a:pt x="466" y="0"/>
                    <a:pt x="438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3"/>
            <p:cNvSpPr/>
            <p:nvPr/>
          </p:nvSpPr>
          <p:spPr>
            <a:xfrm>
              <a:off x="5628600" y="4210725"/>
              <a:ext cx="49275" cy="18075"/>
            </a:xfrm>
            <a:custGeom>
              <a:avLst/>
              <a:gdLst/>
              <a:ahLst/>
              <a:cxnLst/>
              <a:rect l="l" t="t" r="r" b="b"/>
              <a:pathLst>
                <a:path w="1971" h="723" extrusionOk="0">
                  <a:moveTo>
                    <a:pt x="1545" y="1"/>
                  </a:moveTo>
                  <a:cubicBezTo>
                    <a:pt x="1187" y="1"/>
                    <a:pt x="761" y="69"/>
                    <a:pt x="403" y="137"/>
                  </a:cubicBezTo>
                  <a:cubicBezTo>
                    <a:pt x="1" y="202"/>
                    <a:pt x="176" y="722"/>
                    <a:pt x="499" y="722"/>
                  </a:cubicBezTo>
                  <a:cubicBezTo>
                    <a:pt x="517" y="722"/>
                    <a:pt x="537" y="720"/>
                    <a:pt x="557" y="716"/>
                  </a:cubicBezTo>
                  <a:cubicBezTo>
                    <a:pt x="914" y="631"/>
                    <a:pt x="1255" y="631"/>
                    <a:pt x="1545" y="631"/>
                  </a:cubicBezTo>
                  <a:cubicBezTo>
                    <a:pt x="1971" y="631"/>
                    <a:pt x="1971" y="69"/>
                    <a:pt x="1545" y="1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3"/>
            <p:cNvSpPr/>
            <p:nvPr/>
          </p:nvSpPr>
          <p:spPr>
            <a:xfrm>
              <a:off x="5722150" y="4199950"/>
              <a:ext cx="42250" cy="19750"/>
            </a:xfrm>
            <a:custGeom>
              <a:avLst/>
              <a:gdLst/>
              <a:ahLst/>
              <a:cxnLst/>
              <a:rect l="l" t="t" r="r" b="b"/>
              <a:pathLst>
                <a:path w="1690" h="790" extrusionOk="0">
                  <a:moveTo>
                    <a:pt x="1269" y="0"/>
                  </a:moveTo>
                  <a:cubicBezTo>
                    <a:pt x="1250" y="0"/>
                    <a:pt x="1231" y="2"/>
                    <a:pt x="1211" y="6"/>
                  </a:cubicBezTo>
                  <a:lnTo>
                    <a:pt x="785" y="6"/>
                  </a:lnTo>
                  <a:cubicBezTo>
                    <a:pt x="716" y="40"/>
                    <a:pt x="644" y="57"/>
                    <a:pt x="572" y="57"/>
                  </a:cubicBezTo>
                  <a:cubicBezTo>
                    <a:pt x="499" y="57"/>
                    <a:pt x="427" y="40"/>
                    <a:pt x="359" y="6"/>
                  </a:cubicBezTo>
                  <a:cubicBezTo>
                    <a:pt x="222" y="6"/>
                    <a:pt x="1" y="210"/>
                    <a:pt x="1" y="432"/>
                  </a:cubicBezTo>
                  <a:cubicBezTo>
                    <a:pt x="1" y="636"/>
                    <a:pt x="222" y="722"/>
                    <a:pt x="359" y="790"/>
                  </a:cubicBezTo>
                  <a:cubicBezTo>
                    <a:pt x="716" y="790"/>
                    <a:pt x="1142" y="790"/>
                    <a:pt x="1432" y="636"/>
                  </a:cubicBezTo>
                  <a:cubicBezTo>
                    <a:pt x="1689" y="508"/>
                    <a:pt x="1583" y="0"/>
                    <a:pt x="1269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3"/>
            <p:cNvSpPr/>
            <p:nvPr/>
          </p:nvSpPr>
          <p:spPr>
            <a:xfrm>
              <a:off x="5801025" y="4184850"/>
              <a:ext cx="31475" cy="17100"/>
            </a:xfrm>
            <a:custGeom>
              <a:avLst/>
              <a:gdLst/>
              <a:ahLst/>
              <a:cxnLst/>
              <a:rect l="l" t="t" r="r" b="b"/>
              <a:pathLst>
                <a:path w="1259" h="684" extrusionOk="0">
                  <a:moveTo>
                    <a:pt x="880" y="0"/>
                  </a:moveTo>
                  <a:cubicBezTo>
                    <a:pt x="702" y="0"/>
                    <a:pt x="499" y="74"/>
                    <a:pt x="322" y="116"/>
                  </a:cubicBezTo>
                  <a:cubicBezTo>
                    <a:pt x="0" y="180"/>
                    <a:pt x="103" y="684"/>
                    <a:pt x="416" y="684"/>
                  </a:cubicBezTo>
                  <a:cubicBezTo>
                    <a:pt x="435" y="684"/>
                    <a:pt x="455" y="682"/>
                    <a:pt x="475" y="678"/>
                  </a:cubicBezTo>
                  <a:cubicBezTo>
                    <a:pt x="748" y="610"/>
                    <a:pt x="1105" y="610"/>
                    <a:pt x="1259" y="320"/>
                  </a:cubicBezTo>
                  <a:cubicBezTo>
                    <a:pt x="1259" y="252"/>
                    <a:pt x="1259" y="116"/>
                    <a:pt x="1174" y="116"/>
                  </a:cubicBezTo>
                  <a:cubicBezTo>
                    <a:pt x="1094" y="30"/>
                    <a:pt x="992" y="0"/>
                    <a:pt x="880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3"/>
            <p:cNvSpPr/>
            <p:nvPr/>
          </p:nvSpPr>
          <p:spPr>
            <a:xfrm>
              <a:off x="5848250" y="4164925"/>
              <a:ext cx="23025" cy="18550"/>
            </a:xfrm>
            <a:custGeom>
              <a:avLst/>
              <a:gdLst/>
              <a:ahLst/>
              <a:cxnLst/>
              <a:rect l="l" t="t" r="r" b="b"/>
              <a:pathLst>
                <a:path w="921" h="742" extrusionOk="0">
                  <a:moveTo>
                    <a:pt x="342" y="0"/>
                  </a:moveTo>
                  <a:cubicBezTo>
                    <a:pt x="153" y="0"/>
                    <a:pt x="0" y="135"/>
                    <a:pt x="0" y="333"/>
                  </a:cubicBezTo>
                  <a:cubicBezTo>
                    <a:pt x="0" y="558"/>
                    <a:pt x="174" y="741"/>
                    <a:pt x="379" y="741"/>
                  </a:cubicBezTo>
                  <a:cubicBezTo>
                    <a:pt x="439" y="741"/>
                    <a:pt x="501" y="726"/>
                    <a:pt x="562" y="691"/>
                  </a:cubicBezTo>
                  <a:cubicBezTo>
                    <a:pt x="648" y="623"/>
                    <a:pt x="716" y="555"/>
                    <a:pt x="784" y="555"/>
                  </a:cubicBezTo>
                  <a:cubicBezTo>
                    <a:pt x="920" y="487"/>
                    <a:pt x="920" y="197"/>
                    <a:pt x="784" y="129"/>
                  </a:cubicBezTo>
                  <a:cubicBezTo>
                    <a:pt x="716" y="129"/>
                    <a:pt x="648" y="61"/>
                    <a:pt x="562" y="61"/>
                  </a:cubicBezTo>
                  <a:cubicBezTo>
                    <a:pt x="488" y="19"/>
                    <a:pt x="413" y="0"/>
                    <a:pt x="342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3"/>
            <p:cNvSpPr/>
            <p:nvPr/>
          </p:nvSpPr>
          <p:spPr>
            <a:xfrm>
              <a:off x="6971925" y="4414775"/>
              <a:ext cx="134625" cy="171475"/>
            </a:xfrm>
            <a:custGeom>
              <a:avLst/>
              <a:gdLst/>
              <a:ahLst/>
              <a:cxnLst/>
              <a:rect l="l" t="t" r="r" b="b"/>
              <a:pathLst>
                <a:path w="5385" h="6859" extrusionOk="0">
                  <a:moveTo>
                    <a:pt x="3261" y="2846"/>
                  </a:moveTo>
                  <a:cubicBezTo>
                    <a:pt x="3433" y="2846"/>
                    <a:pt x="3612" y="2988"/>
                    <a:pt x="3612" y="3203"/>
                  </a:cubicBezTo>
                  <a:cubicBezTo>
                    <a:pt x="3612" y="3629"/>
                    <a:pt x="3476" y="4123"/>
                    <a:pt x="3187" y="4396"/>
                  </a:cubicBezTo>
                  <a:cubicBezTo>
                    <a:pt x="3110" y="4520"/>
                    <a:pt x="2986" y="4575"/>
                    <a:pt x="2867" y="4575"/>
                  </a:cubicBezTo>
                  <a:cubicBezTo>
                    <a:pt x="2774" y="4575"/>
                    <a:pt x="2684" y="4541"/>
                    <a:pt x="2624" y="4481"/>
                  </a:cubicBezTo>
                  <a:cubicBezTo>
                    <a:pt x="2403" y="4328"/>
                    <a:pt x="2403" y="4123"/>
                    <a:pt x="2471" y="3902"/>
                  </a:cubicBezTo>
                  <a:cubicBezTo>
                    <a:pt x="2556" y="3766"/>
                    <a:pt x="2692" y="3629"/>
                    <a:pt x="2761" y="3476"/>
                  </a:cubicBezTo>
                  <a:cubicBezTo>
                    <a:pt x="2829" y="3340"/>
                    <a:pt x="2897" y="3203"/>
                    <a:pt x="2982" y="3050"/>
                  </a:cubicBezTo>
                  <a:cubicBezTo>
                    <a:pt x="3036" y="2908"/>
                    <a:pt x="3147" y="2846"/>
                    <a:pt x="3261" y="2846"/>
                  </a:cubicBezTo>
                  <a:close/>
                  <a:moveTo>
                    <a:pt x="5248" y="0"/>
                  </a:moveTo>
                  <a:cubicBezTo>
                    <a:pt x="3834" y="358"/>
                    <a:pt x="1551" y="648"/>
                    <a:pt x="0" y="716"/>
                  </a:cubicBezTo>
                  <a:cubicBezTo>
                    <a:pt x="205" y="2351"/>
                    <a:pt x="426" y="4328"/>
                    <a:pt x="563" y="6390"/>
                  </a:cubicBezTo>
                  <a:cubicBezTo>
                    <a:pt x="1005" y="6671"/>
                    <a:pt x="1406" y="6858"/>
                    <a:pt x="1731" y="6858"/>
                  </a:cubicBezTo>
                  <a:cubicBezTo>
                    <a:pt x="1819" y="6858"/>
                    <a:pt x="1901" y="6844"/>
                    <a:pt x="1977" y="6815"/>
                  </a:cubicBezTo>
                  <a:cubicBezTo>
                    <a:pt x="2897" y="6321"/>
                    <a:pt x="5384" y="4481"/>
                    <a:pt x="5384" y="2777"/>
                  </a:cubicBezTo>
                  <a:cubicBezTo>
                    <a:pt x="5384" y="1772"/>
                    <a:pt x="5316" y="716"/>
                    <a:pt x="5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3"/>
            <p:cNvSpPr/>
            <p:nvPr/>
          </p:nvSpPr>
          <p:spPr>
            <a:xfrm>
              <a:off x="6275900" y="3206325"/>
              <a:ext cx="860900" cy="1226350"/>
            </a:xfrm>
            <a:custGeom>
              <a:avLst/>
              <a:gdLst/>
              <a:ahLst/>
              <a:cxnLst/>
              <a:rect l="l" t="t" r="r" b="b"/>
              <a:pathLst>
                <a:path w="34436" h="49054" extrusionOk="0">
                  <a:moveTo>
                    <a:pt x="10956" y="30972"/>
                  </a:moveTo>
                  <a:cubicBezTo>
                    <a:pt x="11170" y="30972"/>
                    <a:pt x="11376" y="31122"/>
                    <a:pt x="11297" y="31368"/>
                  </a:cubicBezTo>
                  <a:cubicBezTo>
                    <a:pt x="11007" y="32441"/>
                    <a:pt x="10445" y="33293"/>
                    <a:pt x="9593" y="33924"/>
                  </a:cubicBezTo>
                  <a:cubicBezTo>
                    <a:pt x="8911" y="34476"/>
                    <a:pt x="7780" y="35276"/>
                    <a:pt x="6879" y="35276"/>
                  </a:cubicBezTo>
                  <a:cubicBezTo>
                    <a:pt x="6835" y="35276"/>
                    <a:pt x="6791" y="35274"/>
                    <a:pt x="6748" y="35270"/>
                  </a:cubicBezTo>
                  <a:cubicBezTo>
                    <a:pt x="6458" y="35270"/>
                    <a:pt x="6322" y="34929"/>
                    <a:pt x="6458" y="34708"/>
                  </a:cubicBezTo>
                  <a:cubicBezTo>
                    <a:pt x="7038" y="34145"/>
                    <a:pt x="8026" y="33924"/>
                    <a:pt x="8673" y="33498"/>
                  </a:cubicBezTo>
                  <a:cubicBezTo>
                    <a:pt x="9593" y="32936"/>
                    <a:pt x="10292" y="32220"/>
                    <a:pt x="10582" y="31232"/>
                  </a:cubicBezTo>
                  <a:cubicBezTo>
                    <a:pt x="10639" y="31052"/>
                    <a:pt x="10800" y="30972"/>
                    <a:pt x="10956" y="30972"/>
                  </a:cubicBezTo>
                  <a:close/>
                  <a:moveTo>
                    <a:pt x="21869" y="32190"/>
                  </a:moveTo>
                  <a:cubicBezTo>
                    <a:pt x="22010" y="32190"/>
                    <a:pt x="22151" y="32297"/>
                    <a:pt x="22151" y="32510"/>
                  </a:cubicBezTo>
                  <a:cubicBezTo>
                    <a:pt x="22219" y="33498"/>
                    <a:pt x="22645" y="34418"/>
                    <a:pt x="23360" y="35202"/>
                  </a:cubicBezTo>
                  <a:cubicBezTo>
                    <a:pt x="23854" y="35781"/>
                    <a:pt x="24928" y="35985"/>
                    <a:pt x="25200" y="36701"/>
                  </a:cubicBezTo>
                  <a:cubicBezTo>
                    <a:pt x="25286" y="36837"/>
                    <a:pt x="25200" y="36974"/>
                    <a:pt x="25132" y="37059"/>
                  </a:cubicBezTo>
                  <a:cubicBezTo>
                    <a:pt x="24966" y="37160"/>
                    <a:pt x="24793" y="37204"/>
                    <a:pt x="24618" y="37204"/>
                  </a:cubicBezTo>
                  <a:cubicBezTo>
                    <a:pt x="23820" y="37204"/>
                    <a:pt x="22969" y="36298"/>
                    <a:pt x="22508" y="35781"/>
                  </a:cubicBezTo>
                  <a:cubicBezTo>
                    <a:pt x="21793" y="34844"/>
                    <a:pt x="21452" y="33651"/>
                    <a:pt x="21588" y="32510"/>
                  </a:cubicBezTo>
                  <a:cubicBezTo>
                    <a:pt x="21588" y="32297"/>
                    <a:pt x="21729" y="32190"/>
                    <a:pt x="21869" y="32190"/>
                  </a:cubicBezTo>
                  <a:close/>
                  <a:moveTo>
                    <a:pt x="25426" y="11649"/>
                  </a:moveTo>
                  <a:cubicBezTo>
                    <a:pt x="25471" y="11649"/>
                    <a:pt x="25518" y="11666"/>
                    <a:pt x="25558" y="11706"/>
                  </a:cubicBezTo>
                  <a:cubicBezTo>
                    <a:pt x="26274" y="12916"/>
                    <a:pt x="26904" y="14125"/>
                    <a:pt x="27330" y="15471"/>
                  </a:cubicBezTo>
                  <a:cubicBezTo>
                    <a:pt x="27688" y="16460"/>
                    <a:pt x="27978" y="17175"/>
                    <a:pt x="27552" y="18163"/>
                  </a:cubicBezTo>
                  <a:cubicBezTo>
                    <a:pt x="26836" y="19663"/>
                    <a:pt x="26206" y="21009"/>
                    <a:pt x="25916" y="22644"/>
                  </a:cubicBezTo>
                  <a:cubicBezTo>
                    <a:pt x="25558" y="24127"/>
                    <a:pt x="25490" y="25694"/>
                    <a:pt x="25490" y="27262"/>
                  </a:cubicBezTo>
                  <a:cubicBezTo>
                    <a:pt x="25490" y="30380"/>
                    <a:pt x="25916" y="33498"/>
                    <a:pt x="26274" y="36633"/>
                  </a:cubicBezTo>
                  <a:cubicBezTo>
                    <a:pt x="26410" y="38183"/>
                    <a:pt x="26563" y="39751"/>
                    <a:pt x="26768" y="41318"/>
                  </a:cubicBezTo>
                  <a:cubicBezTo>
                    <a:pt x="26904" y="43022"/>
                    <a:pt x="26989" y="44726"/>
                    <a:pt x="27552" y="46277"/>
                  </a:cubicBezTo>
                  <a:cubicBezTo>
                    <a:pt x="27594" y="46457"/>
                    <a:pt x="27445" y="46578"/>
                    <a:pt x="27310" y="46578"/>
                  </a:cubicBezTo>
                  <a:cubicBezTo>
                    <a:pt x="27228" y="46578"/>
                    <a:pt x="27152" y="46533"/>
                    <a:pt x="27126" y="46430"/>
                  </a:cubicBezTo>
                  <a:cubicBezTo>
                    <a:pt x="26206" y="43721"/>
                    <a:pt x="26206" y="40671"/>
                    <a:pt x="25916" y="37826"/>
                  </a:cubicBezTo>
                  <a:cubicBezTo>
                    <a:pt x="25626" y="34776"/>
                    <a:pt x="25200" y="31726"/>
                    <a:pt x="24996" y="28676"/>
                  </a:cubicBezTo>
                  <a:cubicBezTo>
                    <a:pt x="24860" y="25899"/>
                    <a:pt x="24996" y="23002"/>
                    <a:pt x="25984" y="20293"/>
                  </a:cubicBezTo>
                  <a:cubicBezTo>
                    <a:pt x="26478" y="19015"/>
                    <a:pt x="27552" y="17669"/>
                    <a:pt x="27126" y="16255"/>
                  </a:cubicBezTo>
                  <a:cubicBezTo>
                    <a:pt x="26700" y="14756"/>
                    <a:pt x="25984" y="13273"/>
                    <a:pt x="25286" y="11842"/>
                  </a:cubicBezTo>
                  <a:cubicBezTo>
                    <a:pt x="25225" y="11746"/>
                    <a:pt x="25318" y="11649"/>
                    <a:pt x="25426" y="11649"/>
                  </a:cubicBezTo>
                  <a:close/>
                  <a:moveTo>
                    <a:pt x="32939" y="46195"/>
                  </a:moveTo>
                  <a:cubicBezTo>
                    <a:pt x="33539" y="46195"/>
                    <a:pt x="33676" y="47006"/>
                    <a:pt x="33089" y="47197"/>
                  </a:cubicBezTo>
                  <a:cubicBezTo>
                    <a:pt x="32305" y="47510"/>
                    <a:pt x="31173" y="47760"/>
                    <a:pt x="30105" y="47760"/>
                  </a:cubicBezTo>
                  <a:cubicBezTo>
                    <a:pt x="29433" y="47760"/>
                    <a:pt x="28787" y="47661"/>
                    <a:pt x="28267" y="47418"/>
                  </a:cubicBezTo>
                  <a:cubicBezTo>
                    <a:pt x="28114" y="47282"/>
                    <a:pt x="28182" y="47060"/>
                    <a:pt x="28335" y="46992"/>
                  </a:cubicBezTo>
                  <a:cubicBezTo>
                    <a:pt x="29034" y="46703"/>
                    <a:pt x="29818" y="46771"/>
                    <a:pt x="30602" y="46703"/>
                  </a:cubicBezTo>
                  <a:cubicBezTo>
                    <a:pt x="31317" y="46566"/>
                    <a:pt x="32101" y="46345"/>
                    <a:pt x="32800" y="46208"/>
                  </a:cubicBezTo>
                  <a:cubicBezTo>
                    <a:pt x="32848" y="46199"/>
                    <a:pt x="32895" y="46195"/>
                    <a:pt x="32939" y="46195"/>
                  </a:cubicBezTo>
                  <a:close/>
                  <a:moveTo>
                    <a:pt x="21656" y="1"/>
                  </a:moveTo>
                  <a:cubicBezTo>
                    <a:pt x="21656" y="989"/>
                    <a:pt x="21452" y="1977"/>
                    <a:pt x="21162" y="2403"/>
                  </a:cubicBezTo>
                  <a:cubicBezTo>
                    <a:pt x="20668" y="3050"/>
                    <a:pt x="19458" y="3255"/>
                    <a:pt x="18896" y="3613"/>
                  </a:cubicBezTo>
                  <a:cubicBezTo>
                    <a:pt x="18317" y="3971"/>
                    <a:pt x="18044" y="5180"/>
                    <a:pt x="16903" y="5879"/>
                  </a:cubicBezTo>
                  <a:cubicBezTo>
                    <a:pt x="17192" y="6100"/>
                    <a:pt x="17329" y="6237"/>
                    <a:pt x="17397" y="6390"/>
                  </a:cubicBezTo>
                  <a:cubicBezTo>
                    <a:pt x="17891" y="7242"/>
                    <a:pt x="14279" y="20225"/>
                    <a:pt x="8026" y="25047"/>
                  </a:cubicBezTo>
                  <a:cubicBezTo>
                    <a:pt x="6186" y="26478"/>
                    <a:pt x="4124" y="27177"/>
                    <a:pt x="2284" y="27330"/>
                  </a:cubicBezTo>
                  <a:cubicBezTo>
                    <a:pt x="1705" y="32441"/>
                    <a:pt x="648" y="43516"/>
                    <a:pt x="1" y="45714"/>
                  </a:cubicBezTo>
                  <a:cubicBezTo>
                    <a:pt x="1" y="45714"/>
                    <a:pt x="290" y="45782"/>
                    <a:pt x="784" y="45851"/>
                  </a:cubicBezTo>
                  <a:cubicBezTo>
                    <a:pt x="3245" y="46395"/>
                    <a:pt x="11293" y="48065"/>
                    <a:pt x="18714" y="48065"/>
                  </a:cubicBezTo>
                  <a:cubicBezTo>
                    <a:pt x="21980" y="48065"/>
                    <a:pt x="25126" y="47741"/>
                    <a:pt x="27620" y="46856"/>
                  </a:cubicBezTo>
                  <a:cubicBezTo>
                    <a:pt x="27688" y="47486"/>
                    <a:pt x="27756" y="48202"/>
                    <a:pt x="27841" y="49054"/>
                  </a:cubicBezTo>
                  <a:cubicBezTo>
                    <a:pt x="29392" y="48986"/>
                    <a:pt x="31675" y="48696"/>
                    <a:pt x="33089" y="48338"/>
                  </a:cubicBezTo>
                  <a:cubicBezTo>
                    <a:pt x="33941" y="48049"/>
                    <a:pt x="34435" y="47776"/>
                    <a:pt x="34367" y="47486"/>
                  </a:cubicBezTo>
                  <a:cubicBezTo>
                    <a:pt x="29460" y="29818"/>
                    <a:pt x="32663" y="11416"/>
                    <a:pt x="31811" y="9150"/>
                  </a:cubicBezTo>
                  <a:cubicBezTo>
                    <a:pt x="31028" y="6884"/>
                    <a:pt x="30176" y="4601"/>
                    <a:pt x="26768" y="2693"/>
                  </a:cubicBezTo>
                  <a:lnTo>
                    <a:pt x="21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3"/>
            <p:cNvSpPr/>
            <p:nvPr/>
          </p:nvSpPr>
          <p:spPr>
            <a:xfrm>
              <a:off x="6254600" y="4352575"/>
              <a:ext cx="747175" cy="448975"/>
            </a:xfrm>
            <a:custGeom>
              <a:avLst/>
              <a:gdLst/>
              <a:ahLst/>
              <a:cxnLst/>
              <a:rect l="l" t="t" r="r" b="b"/>
              <a:pathLst>
                <a:path w="29887" h="17959" extrusionOk="0">
                  <a:moveTo>
                    <a:pt x="6569" y="2680"/>
                  </a:moveTo>
                  <a:cubicBezTo>
                    <a:pt x="6676" y="2680"/>
                    <a:pt x="6782" y="2735"/>
                    <a:pt x="6816" y="2846"/>
                  </a:cubicBezTo>
                  <a:cubicBezTo>
                    <a:pt x="7038" y="3766"/>
                    <a:pt x="6390" y="4618"/>
                    <a:pt x="5692" y="5180"/>
                  </a:cubicBezTo>
                  <a:cubicBezTo>
                    <a:pt x="5145" y="5612"/>
                    <a:pt x="4101" y="6334"/>
                    <a:pt x="3318" y="6334"/>
                  </a:cubicBezTo>
                  <a:cubicBezTo>
                    <a:pt x="3173" y="6334"/>
                    <a:pt x="3037" y="6309"/>
                    <a:pt x="2914" y="6254"/>
                  </a:cubicBezTo>
                  <a:cubicBezTo>
                    <a:pt x="2778" y="6185"/>
                    <a:pt x="2710" y="5964"/>
                    <a:pt x="2778" y="5828"/>
                  </a:cubicBezTo>
                  <a:cubicBezTo>
                    <a:pt x="2982" y="5470"/>
                    <a:pt x="3272" y="5470"/>
                    <a:pt x="3630" y="5334"/>
                  </a:cubicBezTo>
                  <a:cubicBezTo>
                    <a:pt x="4056" y="5180"/>
                    <a:pt x="4482" y="4976"/>
                    <a:pt x="4840" y="4754"/>
                  </a:cubicBezTo>
                  <a:cubicBezTo>
                    <a:pt x="5606" y="4328"/>
                    <a:pt x="6118" y="3766"/>
                    <a:pt x="6322" y="2846"/>
                  </a:cubicBezTo>
                  <a:cubicBezTo>
                    <a:pt x="6356" y="2735"/>
                    <a:pt x="6463" y="2680"/>
                    <a:pt x="6569" y="2680"/>
                  </a:cubicBezTo>
                  <a:close/>
                  <a:moveTo>
                    <a:pt x="24637" y="3131"/>
                  </a:moveTo>
                  <a:cubicBezTo>
                    <a:pt x="24730" y="3131"/>
                    <a:pt x="24824" y="3191"/>
                    <a:pt x="24860" y="3340"/>
                  </a:cubicBezTo>
                  <a:cubicBezTo>
                    <a:pt x="25200" y="4328"/>
                    <a:pt x="25848" y="5180"/>
                    <a:pt x="26768" y="5760"/>
                  </a:cubicBezTo>
                  <a:cubicBezTo>
                    <a:pt x="27126" y="5964"/>
                    <a:pt x="28540" y="6254"/>
                    <a:pt x="27978" y="6969"/>
                  </a:cubicBezTo>
                  <a:cubicBezTo>
                    <a:pt x="27881" y="7017"/>
                    <a:pt x="27776" y="7066"/>
                    <a:pt x="27675" y="7066"/>
                  </a:cubicBezTo>
                  <a:cubicBezTo>
                    <a:pt x="27633" y="7066"/>
                    <a:pt x="27592" y="7057"/>
                    <a:pt x="27552" y="7037"/>
                  </a:cubicBezTo>
                  <a:cubicBezTo>
                    <a:pt x="25916" y="6543"/>
                    <a:pt x="24638" y="5112"/>
                    <a:pt x="24434" y="3408"/>
                  </a:cubicBezTo>
                  <a:cubicBezTo>
                    <a:pt x="24384" y="3249"/>
                    <a:pt x="24508" y="3131"/>
                    <a:pt x="24637" y="3131"/>
                  </a:cubicBezTo>
                  <a:close/>
                  <a:moveTo>
                    <a:pt x="14703" y="2734"/>
                  </a:moveTo>
                  <a:cubicBezTo>
                    <a:pt x="14762" y="2734"/>
                    <a:pt x="14816" y="2765"/>
                    <a:pt x="14841" y="2846"/>
                  </a:cubicBezTo>
                  <a:cubicBezTo>
                    <a:pt x="15063" y="3766"/>
                    <a:pt x="15267" y="4686"/>
                    <a:pt x="15557" y="5538"/>
                  </a:cubicBezTo>
                  <a:cubicBezTo>
                    <a:pt x="15761" y="6032"/>
                    <a:pt x="15983" y="6543"/>
                    <a:pt x="16255" y="6969"/>
                  </a:cubicBezTo>
                  <a:cubicBezTo>
                    <a:pt x="16341" y="5760"/>
                    <a:pt x="16545" y="4482"/>
                    <a:pt x="16681" y="3272"/>
                  </a:cubicBezTo>
                  <a:cubicBezTo>
                    <a:pt x="16724" y="3127"/>
                    <a:pt x="16852" y="3055"/>
                    <a:pt x="16969" y="3055"/>
                  </a:cubicBezTo>
                  <a:cubicBezTo>
                    <a:pt x="17086" y="3055"/>
                    <a:pt x="17192" y="3127"/>
                    <a:pt x="17192" y="3272"/>
                  </a:cubicBezTo>
                  <a:cubicBezTo>
                    <a:pt x="17039" y="5402"/>
                    <a:pt x="17192" y="7600"/>
                    <a:pt x="16903" y="9729"/>
                  </a:cubicBezTo>
                  <a:cubicBezTo>
                    <a:pt x="16903" y="9942"/>
                    <a:pt x="16741" y="10049"/>
                    <a:pt x="16579" y="10049"/>
                  </a:cubicBezTo>
                  <a:cubicBezTo>
                    <a:pt x="16417" y="10049"/>
                    <a:pt x="16255" y="9942"/>
                    <a:pt x="16255" y="9729"/>
                  </a:cubicBezTo>
                  <a:cubicBezTo>
                    <a:pt x="16187" y="9235"/>
                    <a:pt x="16187" y="8673"/>
                    <a:pt x="16187" y="8162"/>
                  </a:cubicBezTo>
                  <a:cubicBezTo>
                    <a:pt x="15063" y="6816"/>
                    <a:pt x="14773" y="4550"/>
                    <a:pt x="14483" y="2914"/>
                  </a:cubicBezTo>
                  <a:cubicBezTo>
                    <a:pt x="14483" y="2828"/>
                    <a:pt x="14600" y="2734"/>
                    <a:pt x="14703" y="2734"/>
                  </a:cubicBezTo>
                  <a:close/>
                  <a:moveTo>
                    <a:pt x="1636" y="1"/>
                  </a:moveTo>
                  <a:cubicBezTo>
                    <a:pt x="1347" y="2624"/>
                    <a:pt x="427" y="12933"/>
                    <a:pt x="1" y="17959"/>
                  </a:cubicBezTo>
                  <a:lnTo>
                    <a:pt x="14841" y="17959"/>
                  </a:lnTo>
                  <a:cubicBezTo>
                    <a:pt x="15693" y="15625"/>
                    <a:pt x="16613" y="12847"/>
                    <a:pt x="16835" y="12421"/>
                  </a:cubicBezTo>
                  <a:cubicBezTo>
                    <a:pt x="16853" y="12388"/>
                    <a:pt x="16872" y="12372"/>
                    <a:pt x="16892" y="12372"/>
                  </a:cubicBezTo>
                  <a:cubicBezTo>
                    <a:pt x="17164" y="12372"/>
                    <a:pt x="17562" y="15447"/>
                    <a:pt x="17959" y="17959"/>
                  </a:cubicBezTo>
                  <a:lnTo>
                    <a:pt x="29886" y="17959"/>
                  </a:lnTo>
                  <a:cubicBezTo>
                    <a:pt x="29818" y="15557"/>
                    <a:pt x="29613" y="12149"/>
                    <a:pt x="29256" y="8878"/>
                  </a:cubicBezTo>
                  <a:cubicBezTo>
                    <a:pt x="29119" y="6816"/>
                    <a:pt x="28898" y="4839"/>
                    <a:pt x="28693" y="3204"/>
                  </a:cubicBezTo>
                  <a:cubicBezTo>
                    <a:pt x="28608" y="2352"/>
                    <a:pt x="28540" y="1636"/>
                    <a:pt x="28472" y="1006"/>
                  </a:cubicBezTo>
                  <a:cubicBezTo>
                    <a:pt x="25978" y="1891"/>
                    <a:pt x="22832" y="2215"/>
                    <a:pt x="19566" y="2215"/>
                  </a:cubicBezTo>
                  <a:cubicBezTo>
                    <a:pt x="12145" y="2215"/>
                    <a:pt x="4097" y="545"/>
                    <a:pt x="1636" y="1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3"/>
            <p:cNvSpPr/>
            <p:nvPr/>
          </p:nvSpPr>
          <p:spPr>
            <a:xfrm>
              <a:off x="6162600" y="2423800"/>
              <a:ext cx="518000" cy="598150"/>
            </a:xfrm>
            <a:custGeom>
              <a:avLst/>
              <a:gdLst/>
              <a:ahLst/>
              <a:cxnLst/>
              <a:rect l="l" t="t" r="r" b="b"/>
              <a:pathLst>
                <a:path w="20720" h="23926" extrusionOk="0">
                  <a:moveTo>
                    <a:pt x="15485" y="0"/>
                  </a:moveTo>
                  <a:cubicBezTo>
                    <a:pt x="14363" y="0"/>
                    <a:pt x="13001" y="205"/>
                    <a:pt x="11348" y="701"/>
                  </a:cubicBezTo>
                  <a:cubicBezTo>
                    <a:pt x="1909" y="3529"/>
                    <a:pt x="5538" y="13906"/>
                    <a:pt x="4601" y="16819"/>
                  </a:cubicBezTo>
                  <a:cubicBezTo>
                    <a:pt x="3681" y="19716"/>
                    <a:pt x="1" y="20857"/>
                    <a:pt x="1" y="20857"/>
                  </a:cubicBezTo>
                  <a:cubicBezTo>
                    <a:pt x="1" y="20857"/>
                    <a:pt x="2892" y="23925"/>
                    <a:pt x="5952" y="23925"/>
                  </a:cubicBezTo>
                  <a:cubicBezTo>
                    <a:pt x="6815" y="23925"/>
                    <a:pt x="7691" y="23681"/>
                    <a:pt x="8520" y="23055"/>
                  </a:cubicBezTo>
                  <a:cubicBezTo>
                    <a:pt x="8520" y="22782"/>
                    <a:pt x="8520" y="22493"/>
                    <a:pt x="8434" y="22203"/>
                  </a:cubicBezTo>
                  <a:cubicBezTo>
                    <a:pt x="8434" y="22203"/>
                    <a:pt x="7583" y="13480"/>
                    <a:pt x="11774" y="8215"/>
                  </a:cubicBezTo>
                  <a:cubicBezTo>
                    <a:pt x="11638" y="7448"/>
                    <a:pt x="11570" y="6511"/>
                    <a:pt x="11927" y="5744"/>
                  </a:cubicBezTo>
                  <a:cubicBezTo>
                    <a:pt x="12479" y="4399"/>
                    <a:pt x="13965" y="3181"/>
                    <a:pt x="15724" y="3181"/>
                  </a:cubicBezTo>
                  <a:cubicBezTo>
                    <a:pt x="16192" y="3181"/>
                    <a:pt x="16680" y="3267"/>
                    <a:pt x="17175" y="3461"/>
                  </a:cubicBezTo>
                  <a:cubicBezTo>
                    <a:pt x="18027" y="3819"/>
                    <a:pt x="18521" y="4177"/>
                    <a:pt x="18947" y="4466"/>
                  </a:cubicBezTo>
                  <a:cubicBezTo>
                    <a:pt x="19441" y="4381"/>
                    <a:pt x="19935" y="4381"/>
                    <a:pt x="20447" y="4381"/>
                  </a:cubicBezTo>
                  <a:lnTo>
                    <a:pt x="20719" y="4381"/>
                  </a:lnTo>
                  <a:cubicBezTo>
                    <a:pt x="20664" y="3530"/>
                    <a:pt x="20144" y="0"/>
                    <a:pt x="15485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3"/>
            <p:cNvSpPr/>
            <p:nvPr/>
          </p:nvSpPr>
          <p:spPr>
            <a:xfrm>
              <a:off x="6451825" y="2503300"/>
              <a:ext cx="184475" cy="125875"/>
            </a:xfrm>
            <a:custGeom>
              <a:avLst/>
              <a:gdLst/>
              <a:ahLst/>
              <a:cxnLst/>
              <a:rect l="l" t="t" r="r" b="b"/>
              <a:pathLst>
                <a:path w="7379" h="5035" extrusionOk="0">
                  <a:moveTo>
                    <a:pt x="4155" y="1"/>
                  </a:moveTo>
                  <a:cubicBezTo>
                    <a:pt x="2396" y="1"/>
                    <a:pt x="910" y="1219"/>
                    <a:pt x="358" y="2564"/>
                  </a:cubicBezTo>
                  <a:cubicBezTo>
                    <a:pt x="1" y="3331"/>
                    <a:pt x="69" y="4268"/>
                    <a:pt x="205" y="5035"/>
                  </a:cubicBezTo>
                  <a:cubicBezTo>
                    <a:pt x="1773" y="3126"/>
                    <a:pt x="4039" y="1627"/>
                    <a:pt x="7378" y="1286"/>
                  </a:cubicBezTo>
                  <a:cubicBezTo>
                    <a:pt x="6952" y="997"/>
                    <a:pt x="6458" y="639"/>
                    <a:pt x="5606" y="281"/>
                  </a:cubicBezTo>
                  <a:cubicBezTo>
                    <a:pt x="5111" y="87"/>
                    <a:pt x="4623" y="1"/>
                    <a:pt x="4155" y="1"/>
                  </a:cubicBezTo>
                  <a:close/>
                </a:path>
              </a:pathLst>
            </a:custGeom>
            <a:solidFill>
              <a:srgbClr val="C7B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3"/>
            <p:cNvSpPr/>
            <p:nvPr/>
          </p:nvSpPr>
          <p:spPr>
            <a:xfrm>
              <a:off x="6505075" y="3117300"/>
              <a:ext cx="81375" cy="126100"/>
            </a:xfrm>
            <a:custGeom>
              <a:avLst/>
              <a:gdLst/>
              <a:ahLst/>
              <a:cxnLst/>
              <a:rect l="l" t="t" r="r" b="b"/>
              <a:pathLst>
                <a:path w="3255" h="5044" extrusionOk="0">
                  <a:moveTo>
                    <a:pt x="1346" y="1"/>
                  </a:moveTo>
                  <a:cubicBezTo>
                    <a:pt x="989" y="1006"/>
                    <a:pt x="563" y="2352"/>
                    <a:pt x="0" y="3050"/>
                  </a:cubicBezTo>
                  <a:cubicBezTo>
                    <a:pt x="0" y="3050"/>
                    <a:pt x="1057" y="4260"/>
                    <a:pt x="3255" y="5044"/>
                  </a:cubicBezTo>
                  <a:cubicBezTo>
                    <a:pt x="3118" y="3902"/>
                    <a:pt x="3118" y="2710"/>
                    <a:pt x="3187" y="2130"/>
                  </a:cubicBezTo>
                  <a:cubicBezTo>
                    <a:pt x="3118" y="2062"/>
                    <a:pt x="3118" y="1994"/>
                    <a:pt x="3050" y="1994"/>
                  </a:cubicBezTo>
                  <a:cubicBezTo>
                    <a:pt x="2982" y="1926"/>
                    <a:pt x="2914" y="1858"/>
                    <a:pt x="2914" y="1858"/>
                  </a:cubicBezTo>
                  <a:cubicBezTo>
                    <a:pt x="2829" y="1773"/>
                    <a:pt x="2761" y="1704"/>
                    <a:pt x="2692" y="1636"/>
                  </a:cubicBezTo>
                  <a:cubicBezTo>
                    <a:pt x="2624" y="1636"/>
                    <a:pt x="2624" y="1568"/>
                    <a:pt x="2556" y="1500"/>
                  </a:cubicBezTo>
                  <a:cubicBezTo>
                    <a:pt x="2488" y="1432"/>
                    <a:pt x="2403" y="1432"/>
                    <a:pt x="2403" y="1347"/>
                  </a:cubicBezTo>
                  <a:cubicBezTo>
                    <a:pt x="2335" y="1278"/>
                    <a:pt x="2335" y="1278"/>
                    <a:pt x="2266" y="1210"/>
                  </a:cubicBezTo>
                  <a:cubicBezTo>
                    <a:pt x="2198" y="1142"/>
                    <a:pt x="2130" y="1074"/>
                    <a:pt x="2062" y="1006"/>
                  </a:cubicBezTo>
                  <a:cubicBezTo>
                    <a:pt x="2062" y="1006"/>
                    <a:pt x="2062" y="921"/>
                    <a:pt x="1977" y="853"/>
                  </a:cubicBezTo>
                  <a:cubicBezTo>
                    <a:pt x="1909" y="784"/>
                    <a:pt x="1840" y="716"/>
                    <a:pt x="1772" y="648"/>
                  </a:cubicBezTo>
                  <a:cubicBezTo>
                    <a:pt x="1636" y="427"/>
                    <a:pt x="1483" y="222"/>
                    <a:pt x="1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3"/>
            <p:cNvSpPr/>
            <p:nvPr/>
          </p:nvSpPr>
          <p:spPr>
            <a:xfrm>
              <a:off x="6190725" y="3193550"/>
              <a:ext cx="402975" cy="543125"/>
            </a:xfrm>
            <a:custGeom>
              <a:avLst/>
              <a:gdLst/>
              <a:ahLst/>
              <a:cxnLst/>
              <a:rect l="l" t="t" r="r" b="b"/>
              <a:pathLst>
                <a:path w="16119" h="21725" extrusionOk="0">
                  <a:moveTo>
                    <a:pt x="12394" y="433"/>
                  </a:moveTo>
                  <a:cubicBezTo>
                    <a:pt x="12456" y="433"/>
                    <a:pt x="12519" y="457"/>
                    <a:pt x="12574" y="512"/>
                  </a:cubicBezTo>
                  <a:cubicBezTo>
                    <a:pt x="13068" y="1074"/>
                    <a:pt x="13563" y="1568"/>
                    <a:pt x="14278" y="1926"/>
                  </a:cubicBezTo>
                  <a:cubicBezTo>
                    <a:pt x="14772" y="2215"/>
                    <a:pt x="15488" y="2215"/>
                    <a:pt x="15829" y="2710"/>
                  </a:cubicBezTo>
                  <a:cubicBezTo>
                    <a:pt x="15914" y="2778"/>
                    <a:pt x="15829" y="2914"/>
                    <a:pt x="15761" y="2982"/>
                  </a:cubicBezTo>
                  <a:cubicBezTo>
                    <a:pt x="15648" y="3064"/>
                    <a:pt x="15509" y="3098"/>
                    <a:pt x="15357" y="3098"/>
                  </a:cubicBezTo>
                  <a:cubicBezTo>
                    <a:pt x="14841" y="3098"/>
                    <a:pt x="14165" y="2712"/>
                    <a:pt x="13784" y="2488"/>
                  </a:cubicBezTo>
                  <a:cubicBezTo>
                    <a:pt x="13137" y="2130"/>
                    <a:pt x="12506" y="1568"/>
                    <a:pt x="12148" y="852"/>
                  </a:cubicBezTo>
                  <a:cubicBezTo>
                    <a:pt x="12033" y="648"/>
                    <a:pt x="12207" y="433"/>
                    <a:pt x="12394" y="433"/>
                  </a:cubicBezTo>
                  <a:close/>
                  <a:moveTo>
                    <a:pt x="12574" y="0"/>
                  </a:moveTo>
                  <a:cubicBezTo>
                    <a:pt x="12574" y="0"/>
                    <a:pt x="12353" y="86"/>
                    <a:pt x="12080" y="154"/>
                  </a:cubicBezTo>
                  <a:cubicBezTo>
                    <a:pt x="10870" y="648"/>
                    <a:pt x="7531" y="2062"/>
                    <a:pt x="5469" y="3493"/>
                  </a:cubicBezTo>
                  <a:cubicBezTo>
                    <a:pt x="3271" y="5044"/>
                    <a:pt x="716" y="17124"/>
                    <a:pt x="0" y="21724"/>
                  </a:cubicBezTo>
                  <a:cubicBezTo>
                    <a:pt x="153" y="21452"/>
                    <a:pt x="290" y="21162"/>
                    <a:pt x="494" y="20958"/>
                  </a:cubicBezTo>
                  <a:cubicBezTo>
                    <a:pt x="4549" y="14994"/>
                    <a:pt x="12217" y="12285"/>
                    <a:pt x="15130" y="4771"/>
                  </a:cubicBezTo>
                  <a:cubicBezTo>
                    <a:pt x="15174" y="4627"/>
                    <a:pt x="15342" y="4548"/>
                    <a:pt x="15609" y="4548"/>
                  </a:cubicBezTo>
                  <a:cubicBezTo>
                    <a:pt x="15751" y="4548"/>
                    <a:pt x="15922" y="4570"/>
                    <a:pt x="16118" y="4618"/>
                  </a:cubicBezTo>
                  <a:cubicBezTo>
                    <a:pt x="16050" y="4056"/>
                    <a:pt x="15914" y="3067"/>
                    <a:pt x="15829" y="1994"/>
                  </a:cubicBezTo>
                  <a:cubicBezTo>
                    <a:pt x="13631" y="1210"/>
                    <a:pt x="12574" y="0"/>
                    <a:pt x="12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3"/>
            <p:cNvSpPr/>
            <p:nvPr/>
          </p:nvSpPr>
          <p:spPr>
            <a:xfrm>
              <a:off x="6877775" y="3074700"/>
              <a:ext cx="14100" cy="25175"/>
            </a:xfrm>
            <a:custGeom>
              <a:avLst/>
              <a:gdLst/>
              <a:ahLst/>
              <a:cxnLst/>
              <a:rect l="l" t="t" r="r" b="b"/>
              <a:pathLst>
                <a:path w="564" h="1007" extrusionOk="0">
                  <a:moveTo>
                    <a:pt x="563" y="1"/>
                  </a:moveTo>
                  <a:cubicBezTo>
                    <a:pt x="359" y="359"/>
                    <a:pt x="205" y="716"/>
                    <a:pt x="1" y="1006"/>
                  </a:cubicBezTo>
                  <a:cubicBezTo>
                    <a:pt x="205" y="716"/>
                    <a:pt x="359" y="359"/>
                    <a:pt x="563" y="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3"/>
            <p:cNvSpPr/>
            <p:nvPr/>
          </p:nvSpPr>
          <p:spPr>
            <a:xfrm>
              <a:off x="6873950" y="3103250"/>
              <a:ext cx="3850" cy="5125"/>
            </a:xfrm>
            <a:custGeom>
              <a:avLst/>
              <a:gdLst/>
              <a:ahLst/>
              <a:cxnLst/>
              <a:rect l="l" t="t" r="r" b="b"/>
              <a:pathLst>
                <a:path w="154" h="205" extrusionOk="0">
                  <a:moveTo>
                    <a:pt x="154" y="0"/>
                  </a:moveTo>
                  <a:cubicBezTo>
                    <a:pt x="86" y="68"/>
                    <a:pt x="1" y="137"/>
                    <a:pt x="1" y="205"/>
                  </a:cubicBezTo>
                  <a:cubicBezTo>
                    <a:pt x="1" y="137"/>
                    <a:pt x="86" y="68"/>
                    <a:pt x="154" y="0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3"/>
            <p:cNvSpPr/>
            <p:nvPr/>
          </p:nvSpPr>
          <p:spPr>
            <a:xfrm>
              <a:off x="6867125" y="3112200"/>
              <a:ext cx="3450" cy="6825"/>
            </a:xfrm>
            <a:custGeom>
              <a:avLst/>
              <a:gdLst/>
              <a:ahLst/>
              <a:cxnLst/>
              <a:rect l="l" t="t" r="r" b="b"/>
              <a:pathLst>
                <a:path w="138" h="273" extrusionOk="0">
                  <a:moveTo>
                    <a:pt x="137" y="0"/>
                  </a:moveTo>
                  <a:cubicBezTo>
                    <a:pt x="137" y="68"/>
                    <a:pt x="69" y="205"/>
                    <a:pt x="1" y="273"/>
                  </a:cubicBezTo>
                  <a:cubicBezTo>
                    <a:pt x="69" y="205"/>
                    <a:pt x="137" y="68"/>
                    <a:pt x="137" y="0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3"/>
            <p:cNvSpPr/>
            <p:nvPr/>
          </p:nvSpPr>
          <p:spPr>
            <a:xfrm>
              <a:off x="6891850" y="3065750"/>
              <a:ext cx="3425" cy="7275"/>
            </a:xfrm>
            <a:custGeom>
              <a:avLst/>
              <a:gdLst/>
              <a:ahLst/>
              <a:cxnLst/>
              <a:rect l="l" t="t" r="r" b="b"/>
              <a:pathLst>
                <a:path w="137" h="291" extrusionOk="0">
                  <a:moveTo>
                    <a:pt x="136" y="1"/>
                  </a:moveTo>
                  <a:cubicBezTo>
                    <a:pt x="68" y="86"/>
                    <a:pt x="0" y="222"/>
                    <a:pt x="0" y="291"/>
                  </a:cubicBezTo>
                  <a:cubicBezTo>
                    <a:pt x="0" y="222"/>
                    <a:pt x="68" y="86"/>
                    <a:pt x="136" y="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3"/>
            <p:cNvSpPr/>
            <p:nvPr/>
          </p:nvSpPr>
          <p:spPr>
            <a:xfrm>
              <a:off x="6861600" y="3122850"/>
              <a:ext cx="3850" cy="5125"/>
            </a:xfrm>
            <a:custGeom>
              <a:avLst/>
              <a:gdLst/>
              <a:ahLst/>
              <a:cxnLst/>
              <a:rect l="l" t="t" r="r" b="b"/>
              <a:pathLst>
                <a:path w="154" h="205" extrusionOk="0">
                  <a:moveTo>
                    <a:pt x="154" y="0"/>
                  </a:moveTo>
                  <a:cubicBezTo>
                    <a:pt x="69" y="68"/>
                    <a:pt x="69" y="136"/>
                    <a:pt x="0" y="205"/>
                  </a:cubicBezTo>
                  <a:cubicBezTo>
                    <a:pt x="69" y="136"/>
                    <a:pt x="69" y="68"/>
                    <a:pt x="154" y="0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3"/>
            <p:cNvSpPr/>
            <p:nvPr/>
          </p:nvSpPr>
          <p:spPr>
            <a:xfrm>
              <a:off x="6895250" y="3055125"/>
              <a:ext cx="3850" cy="7250"/>
            </a:xfrm>
            <a:custGeom>
              <a:avLst/>
              <a:gdLst/>
              <a:ahLst/>
              <a:cxnLst/>
              <a:rect l="l" t="t" r="r" b="b"/>
              <a:pathLst>
                <a:path w="154" h="290" extrusionOk="0">
                  <a:moveTo>
                    <a:pt x="154" y="0"/>
                  </a:moveTo>
                  <a:cubicBezTo>
                    <a:pt x="86" y="85"/>
                    <a:pt x="86" y="222"/>
                    <a:pt x="0" y="290"/>
                  </a:cubicBezTo>
                  <a:cubicBezTo>
                    <a:pt x="86" y="222"/>
                    <a:pt x="86" y="85"/>
                    <a:pt x="154" y="0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3"/>
            <p:cNvSpPr/>
            <p:nvPr/>
          </p:nvSpPr>
          <p:spPr>
            <a:xfrm>
              <a:off x="6902500" y="3032100"/>
              <a:ext cx="3425" cy="8975"/>
            </a:xfrm>
            <a:custGeom>
              <a:avLst/>
              <a:gdLst/>
              <a:ahLst/>
              <a:cxnLst/>
              <a:rect l="l" t="t" r="r" b="b"/>
              <a:pathLst>
                <a:path w="137" h="359" extrusionOk="0">
                  <a:moveTo>
                    <a:pt x="136" y="1"/>
                  </a:moveTo>
                  <a:cubicBezTo>
                    <a:pt x="136" y="154"/>
                    <a:pt x="68" y="291"/>
                    <a:pt x="0" y="359"/>
                  </a:cubicBezTo>
                  <a:cubicBezTo>
                    <a:pt x="68" y="291"/>
                    <a:pt x="136" y="154"/>
                    <a:pt x="136" y="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3"/>
            <p:cNvSpPr/>
            <p:nvPr/>
          </p:nvSpPr>
          <p:spPr>
            <a:xfrm>
              <a:off x="6899075" y="3044475"/>
              <a:ext cx="3450" cy="7250"/>
            </a:xfrm>
            <a:custGeom>
              <a:avLst/>
              <a:gdLst/>
              <a:ahLst/>
              <a:cxnLst/>
              <a:rect l="l" t="t" r="r" b="b"/>
              <a:pathLst>
                <a:path w="138" h="290" extrusionOk="0">
                  <a:moveTo>
                    <a:pt x="137" y="0"/>
                  </a:moveTo>
                  <a:cubicBezTo>
                    <a:pt x="137" y="85"/>
                    <a:pt x="69" y="222"/>
                    <a:pt x="1" y="290"/>
                  </a:cubicBezTo>
                  <a:cubicBezTo>
                    <a:pt x="69" y="222"/>
                    <a:pt x="137" y="85"/>
                    <a:pt x="137" y="0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3"/>
            <p:cNvSpPr/>
            <p:nvPr/>
          </p:nvSpPr>
          <p:spPr>
            <a:xfrm>
              <a:off x="6583025" y="3104950"/>
              <a:ext cx="234300" cy="248350"/>
            </a:xfrm>
            <a:custGeom>
              <a:avLst/>
              <a:gdLst/>
              <a:ahLst/>
              <a:cxnLst/>
              <a:rect l="l" t="t" r="r" b="b"/>
              <a:pathLst>
                <a:path w="9372" h="9934" extrusionOk="0">
                  <a:moveTo>
                    <a:pt x="8153" y="4246"/>
                  </a:moveTo>
                  <a:cubicBezTo>
                    <a:pt x="8329" y="4246"/>
                    <a:pt x="8500" y="4410"/>
                    <a:pt x="8451" y="4618"/>
                  </a:cubicBezTo>
                  <a:cubicBezTo>
                    <a:pt x="8315" y="5112"/>
                    <a:pt x="8025" y="5538"/>
                    <a:pt x="7668" y="5896"/>
                  </a:cubicBezTo>
                  <a:cubicBezTo>
                    <a:pt x="7565" y="5964"/>
                    <a:pt x="7442" y="5998"/>
                    <a:pt x="7327" y="5998"/>
                  </a:cubicBezTo>
                  <a:cubicBezTo>
                    <a:pt x="7212" y="5998"/>
                    <a:pt x="7105" y="5964"/>
                    <a:pt x="7037" y="5896"/>
                  </a:cubicBezTo>
                  <a:cubicBezTo>
                    <a:pt x="6816" y="5674"/>
                    <a:pt x="6816" y="5402"/>
                    <a:pt x="7037" y="5180"/>
                  </a:cubicBezTo>
                  <a:cubicBezTo>
                    <a:pt x="7310" y="4908"/>
                    <a:pt x="7668" y="4618"/>
                    <a:pt x="7957" y="4328"/>
                  </a:cubicBezTo>
                  <a:cubicBezTo>
                    <a:pt x="8015" y="4271"/>
                    <a:pt x="8084" y="4246"/>
                    <a:pt x="8153" y="4246"/>
                  </a:cubicBezTo>
                  <a:close/>
                  <a:moveTo>
                    <a:pt x="5827" y="0"/>
                  </a:moveTo>
                  <a:cubicBezTo>
                    <a:pt x="4550" y="0"/>
                    <a:pt x="426" y="1278"/>
                    <a:pt x="69" y="2624"/>
                  </a:cubicBezTo>
                  <a:cubicBezTo>
                    <a:pt x="0" y="3204"/>
                    <a:pt x="0" y="4396"/>
                    <a:pt x="137" y="5538"/>
                  </a:cubicBezTo>
                  <a:cubicBezTo>
                    <a:pt x="222" y="6611"/>
                    <a:pt x="358" y="7600"/>
                    <a:pt x="426" y="8162"/>
                  </a:cubicBezTo>
                  <a:cubicBezTo>
                    <a:pt x="1636" y="8315"/>
                    <a:pt x="3698" y="9235"/>
                    <a:pt x="4618" y="9934"/>
                  </a:cubicBezTo>
                  <a:cubicBezTo>
                    <a:pt x="5759" y="9235"/>
                    <a:pt x="6032" y="8026"/>
                    <a:pt x="6611" y="7668"/>
                  </a:cubicBezTo>
                  <a:cubicBezTo>
                    <a:pt x="7173" y="7310"/>
                    <a:pt x="8383" y="7105"/>
                    <a:pt x="8877" y="6458"/>
                  </a:cubicBezTo>
                  <a:cubicBezTo>
                    <a:pt x="9167" y="6032"/>
                    <a:pt x="9371" y="5044"/>
                    <a:pt x="9371" y="4056"/>
                  </a:cubicBezTo>
                  <a:cubicBezTo>
                    <a:pt x="9371" y="3630"/>
                    <a:pt x="9303" y="3272"/>
                    <a:pt x="9235" y="2846"/>
                  </a:cubicBezTo>
                  <a:cubicBezTo>
                    <a:pt x="9167" y="2693"/>
                    <a:pt x="9082" y="2488"/>
                    <a:pt x="9014" y="2267"/>
                  </a:cubicBezTo>
                  <a:cubicBezTo>
                    <a:pt x="8451" y="852"/>
                    <a:pt x="7105" y="0"/>
                    <a:pt x="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3"/>
            <p:cNvSpPr/>
            <p:nvPr/>
          </p:nvSpPr>
          <p:spPr>
            <a:xfrm>
              <a:off x="6485475" y="2759075"/>
              <a:ext cx="433225" cy="306700"/>
            </a:xfrm>
            <a:custGeom>
              <a:avLst/>
              <a:gdLst/>
              <a:ahLst/>
              <a:cxnLst/>
              <a:rect l="l" t="t" r="r" b="b"/>
              <a:pathLst>
                <a:path w="17329" h="12268" extrusionOk="0">
                  <a:moveTo>
                    <a:pt x="6939" y="5125"/>
                  </a:moveTo>
                  <a:cubicBezTo>
                    <a:pt x="7303" y="5125"/>
                    <a:pt x="7637" y="5200"/>
                    <a:pt x="7872" y="5385"/>
                  </a:cubicBezTo>
                  <a:cubicBezTo>
                    <a:pt x="8026" y="5538"/>
                    <a:pt x="8026" y="5810"/>
                    <a:pt x="7804" y="5964"/>
                  </a:cubicBezTo>
                  <a:cubicBezTo>
                    <a:pt x="7446" y="6100"/>
                    <a:pt x="7106" y="6032"/>
                    <a:pt x="6748" y="6100"/>
                  </a:cubicBezTo>
                  <a:cubicBezTo>
                    <a:pt x="6322" y="6100"/>
                    <a:pt x="5896" y="6236"/>
                    <a:pt x="5470" y="6236"/>
                  </a:cubicBezTo>
                  <a:cubicBezTo>
                    <a:pt x="5444" y="6241"/>
                    <a:pt x="5418" y="6244"/>
                    <a:pt x="5393" y="6244"/>
                  </a:cubicBezTo>
                  <a:cubicBezTo>
                    <a:pt x="5074" y="6244"/>
                    <a:pt x="4848" y="5859"/>
                    <a:pt x="5180" y="5606"/>
                  </a:cubicBezTo>
                  <a:cubicBezTo>
                    <a:pt x="5629" y="5339"/>
                    <a:pt x="6326" y="5125"/>
                    <a:pt x="6939" y="5125"/>
                  </a:cubicBezTo>
                  <a:close/>
                  <a:moveTo>
                    <a:pt x="11988" y="5550"/>
                  </a:moveTo>
                  <a:cubicBezTo>
                    <a:pt x="12462" y="5550"/>
                    <a:pt x="12934" y="5742"/>
                    <a:pt x="13205" y="6100"/>
                  </a:cubicBezTo>
                  <a:cubicBezTo>
                    <a:pt x="13444" y="6339"/>
                    <a:pt x="13242" y="6718"/>
                    <a:pt x="12963" y="6718"/>
                  </a:cubicBezTo>
                  <a:cubicBezTo>
                    <a:pt x="12904" y="6718"/>
                    <a:pt x="12842" y="6701"/>
                    <a:pt x="12779" y="6662"/>
                  </a:cubicBezTo>
                  <a:cubicBezTo>
                    <a:pt x="12381" y="6497"/>
                    <a:pt x="12071" y="6366"/>
                    <a:pt x="11671" y="6366"/>
                  </a:cubicBezTo>
                  <a:cubicBezTo>
                    <a:pt x="11575" y="6366"/>
                    <a:pt x="11474" y="6373"/>
                    <a:pt x="11365" y="6390"/>
                  </a:cubicBezTo>
                  <a:cubicBezTo>
                    <a:pt x="11345" y="6394"/>
                    <a:pt x="11327" y="6395"/>
                    <a:pt x="11309" y="6395"/>
                  </a:cubicBezTo>
                  <a:cubicBezTo>
                    <a:pt x="11001" y="6395"/>
                    <a:pt x="10954" y="5871"/>
                    <a:pt x="11212" y="5742"/>
                  </a:cubicBezTo>
                  <a:cubicBezTo>
                    <a:pt x="11447" y="5612"/>
                    <a:pt x="11718" y="5550"/>
                    <a:pt x="11988" y="5550"/>
                  </a:cubicBezTo>
                  <a:close/>
                  <a:moveTo>
                    <a:pt x="4535" y="7828"/>
                  </a:moveTo>
                  <a:cubicBezTo>
                    <a:pt x="4584" y="7828"/>
                    <a:pt x="4637" y="7842"/>
                    <a:pt x="4686" y="7872"/>
                  </a:cubicBezTo>
                  <a:cubicBezTo>
                    <a:pt x="5112" y="8162"/>
                    <a:pt x="5538" y="8298"/>
                    <a:pt x="6032" y="8298"/>
                  </a:cubicBezTo>
                  <a:cubicBezTo>
                    <a:pt x="6080" y="8306"/>
                    <a:pt x="6128" y="8309"/>
                    <a:pt x="6176" y="8309"/>
                  </a:cubicBezTo>
                  <a:cubicBezTo>
                    <a:pt x="6506" y="8309"/>
                    <a:pt x="6836" y="8151"/>
                    <a:pt x="7166" y="8151"/>
                  </a:cubicBezTo>
                  <a:cubicBezTo>
                    <a:pt x="7214" y="8151"/>
                    <a:pt x="7262" y="8154"/>
                    <a:pt x="7310" y="8162"/>
                  </a:cubicBezTo>
                  <a:cubicBezTo>
                    <a:pt x="7446" y="8230"/>
                    <a:pt x="7532" y="8366"/>
                    <a:pt x="7446" y="8434"/>
                  </a:cubicBezTo>
                  <a:cubicBezTo>
                    <a:pt x="7310" y="9082"/>
                    <a:pt x="6390" y="9082"/>
                    <a:pt x="5896" y="9082"/>
                  </a:cubicBezTo>
                  <a:cubicBezTo>
                    <a:pt x="5317" y="9014"/>
                    <a:pt x="4686" y="8656"/>
                    <a:pt x="4328" y="8162"/>
                  </a:cubicBezTo>
                  <a:cubicBezTo>
                    <a:pt x="4223" y="7990"/>
                    <a:pt x="4363" y="7828"/>
                    <a:pt x="4535" y="7828"/>
                  </a:cubicBezTo>
                  <a:close/>
                  <a:moveTo>
                    <a:pt x="13581" y="8093"/>
                  </a:moveTo>
                  <a:cubicBezTo>
                    <a:pt x="13876" y="8093"/>
                    <a:pt x="14135" y="8375"/>
                    <a:pt x="13921" y="8656"/>
                  </a:cubicBezTo>
                  <a:cubicBezTo>
                    <a:pt x="13624" y="9058"/>
                    <a:pt x="13202" y="9235"/>
                    <a:pt x="12764" y="9235"/>
                  </a:cubicBezTo>
                  <a:cubicBezTo>
                    <a:pt x="12348" y="9235"/>
                    <a:pt x="11918" y="9075"/>
                    <a:pt x="11570" y="8792"/>
                  </a:cubicBezTo>
                  <a:cubicBezTo>
                    <a:pt x="11383" y="8668"/>
                    <a:pt x="11538" y="8358"/>
                    <a:pt x="11787" y="8358"/>
                  </a:cubicBezTo>
                  <a:cubicBezTo>
                    <a:pt x="11810" y="8358"/>
                    <a:pt x="11834" y="8360"/>
                    <a:pt x="11859" y="8366"/>
                  </a:cubicBezTo>
                  <a:cubicBezTo>
                    <a:pt x="12003" y="8414"/>
                    <a:pt x="12188" y="8470"/>
                    <a:pt x="12385" y="8470"/>
                  </a:cubicBezTo>
                  <a:cubicBezTo>
                    <a:pt x="12470" y="8470"/>
                    <a:pt x="12556" y="8460"/>
                    <a:pt x="12643" y="8434"/>
                  </a:cubicBezTo>
                  <a:cubicBezTo>
                    <a:pt x="12916" y="8366"/>
                    <a:pt x="13137" y="8230"/>
                    <a:pt x="13342" y="8162"/>
                  </a:cubicBezTo>
                  <a:cubicBezTo>
                    <a:pt x="13418" y="8114"/>
                    <a:pt x="13501" y="8093"/>
                    <a:pt x="13581" y="8093"/>
                  </a:cubicBezTo>
                  <a:close/>
                  <a:moveTo>
                    <a:pt x="69" y="8792"/>
                  </a:moveTo>
                  <a:cubicBezTo>
                    <a:pt x="115" y="9043"/>
                    <a:pt x="163" y="9294"/>
                    <a:pt x="215" y="9543"/>
                  </a:cubicBezTo>
                  <a:lnTo>
                    <a:pt x="215" y="9543"/>
                  </a:lnTo>
                  <a:cubicBezTo>
                    <a:pt x="165" y="9295"/>
                    <a:pt x="122" y="9045"/>
                    <a:pt x="86" y="8796"/>
                  </a:cubicBezTo>
                  <a:lnTo>
                    <a:pt x="86" y="8796"/>
                  </a:lnTo>
                  <a:cubicBezTo>
                    <a:pt x="80" y="8795"/>
                    <a:pt x="74" y="8794"/>
                    <a:pt x="69" y="8792"/>
                  </a:cubicBezTo>
                  <a:close/>
                  <a:moveTo>
                    <a:pt x="9729" y="0"/>
                  </a:moveTo>
                  <a:cubicBezTo>
                    <a:pt x="9729" y="0"/>
                    <a:pt x="5402" y="5879"/>
                    <a:pt x="1" y="8094"/>
                  </a:cubicBezTo>
                  <a:cubicBezTo>
                    <a:pt x="23" y="8326"/>
                    <a:pt x="51" y="8561"/>
                    <a:pt x="86" y="8796"/>
                  </a:cubicBezTo>
                  <a:lnTo>
                    <a:pt x="86" y="8796"/>
                  </a:lnTo>
                  <a:cubicBezTo>
                    <a:pt x="3848" y="9717"/>
                    <a:pt x="6523" y="10297"/>
                    <a:pt x="9440" y="10297"/>
                  </a:cubicBezTo>
                  <a:cubicBezTo>
                    <a:pt x="11693" y="10297"/>
                    <a:pt x="14090" y="9951"/>
                    <a:pt x="17243" y="9150"/>
                  </a:cubicBezTo>
                  <a:cubicBezTo>
                    <a:pt x="17243" y="8946"/>
                    <a:pt x="17329" y="8656"/>
                    <a:pt x="17329" y="8366"/>
                  </a:cubicBezTo>
                  <a:cubicBezTo>
                    <a:pt x="14841" y="6458"/>
                    <a:pt x="10650" y="2829"/>
                    <a:pt x="9729" y="0"/>
                  </a:cubicBezTo>
                  <a:close/>
                  <a:moveTo>
                    <a:pt x="215" y="9543"/>
                  </a:moveTo>
                  <a:cubicBezTo>
                    <a:pt x="265" y="9797"/>
                    <a:pt x="322" y="10050"/>
                    <a:pt x="386" y="10300"/>
                  </a:cubicBezTo>
                  <a:lnTo>
                    <a:pt x="386" y="10300"/>
                  </a:lnTo>
                  <a:cubicBezTo>
                    <a:pt x="324" y="10050"/>
                    <a:pt x="267" y="9798"/>
                    <a:pt x="215" y="9543"/>
                  </a:cubicBezTo>
                  <a:close/>
                  <a:moveTo>
                    <a:pt x="386" y="10300"/>
                  </a:moveTo>
                  <a:cubicBezTo>
                    <a:pt x="557" y="10988"/>
                    <a:pt x="770" y="11654"/>
                    <a:pt x="1057" y="12268"/>
                  </a:cubicBezTo>
                  <a:cubicBezTo>
                    <a:pt x="785" y="11650"/>
                    <a:pt x="561" y="10983"/>
                    <a:pt x="386" y="103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3"/>
            <p:cNvSpPr/>
            <p:nvPr/>
          </p:nvSpPr>
          <p:spPr>
            <a:xfrm>
              <a:off x="6854775" y="3131775"/>
              <a:ext cx="3450" cy="5150"/>
            </a:xfrm>
            <a:custGeom>
              <a:avLst/>
              <a:gdLst/>
              <a:ahLst/>
              <a:cxnLst/>
              <a:rect l="l" t="t" r="r" b="b"/>
              <a:pathLst>
                <a:path w="138" h="206" extrusionOk="0">
                  <a:moveTo>
                    <a:pt x="137" y="1"/>
                  </a:moveTo>
                  <a:cubicBezTo>
                    <a:pt x="137" y="69"/>
                    <a:pt x="69" y="137"/>
                    <a:pt x="1" y="205"/>
                  </a:cubicBezTo>
                  <a:cubicBezTo>
                    <a:pt x="69" y="137"/>
                    <a:pt x="137" y="69"/>
                    <a:pt x="137" y="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3"/>
            <p:cNvSpPr/>
            <p:nvPr/>
          </p:nvSpPr>
          <p:spPr>
            <a:xfrm>
              <a:off x="6820700" y="3167150"/>
              <a:ext cx="3875" cy="3425"/>
            </a:xfrm>
            <a:custGeom>
              <a:avLst/>
              <a:gdLst/>
              <a:ahLst/>
              <a:cxnLst/>
              <a:rect l="l" t="t" r="r" b="b"/>
              <a:pathLst>
                <a:path w="155" h="137" extrusionOk="0">
                  <a:moveTo>
                    <a:pt x="154" y="0"/>
                  </a:moveTo>
                  <a:cubicBezTo>
                    <a:pt x="154" y="68"/>
                    <a:pt x="86" y="68"/>
                    <a:pt x="1" y="136"/>
                  </a:cubicBezTo>
                  <a:cubicBezTo>
                    <a:pt x="86" y="68"/>
                    <a:pt x="154" y="68"/>
                    <a:pt x="154" y="0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3"/>
            <p:cNvSpPr/>
            <p:nvPr/>
          </p:nvSpPr>
          <p:spPr>
            <a:xfrm>
              <a:off x="6905900" y="2987800"/>
              <a:ext cx="10675" cy="44325"/>
            </a:xfrm>
            <a:custGeom>
              <a:avLst/>
              <a:gdLst/>
              <a:ahLst/>
              <a:cxnLst/>
              <a:rect l="l" t="t" r="r" b="b"/>
              <a:pathLst>
                <a:path w="427" h="1773" extrusionOk="0">
                  <a:moveTo>
                    <a:pt x="426" y="1"/>
                  </a:moveTo>
                  <a:cubicBezTo>
                    <a:pt x="290" y="648"/>
                    <a:pt x="154" y="1211"/>
                    <a:pt x="0" y="1773"/>
                  </a:cubicBezTo>
                  <a:cubicBezTo>
                    <a:pt x="154" y="1211"/>
                    <a:pt x="290" y="648"/>
                    <a:pt x="426" y="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3"/>
            <p:cNvSpPr/>
            <p:nvPr/>
          </p:nvSpPr>
          <p:spPr>
            <a:xfrm>
              <a:off x="6829650" y="3159900"/>
              <a:ext cx="3850" cy="3850"/>
            </a:xfrm>
            <a:custGeom>
              <a:avLst/>
              <a:gdLst/>
              <a:ahLst/>
              <a:cxnLst/>
              <a:rect l="l" t="t" r="r" b="b"/>
              <a:pathLst>
                <a:path w="154" h="154" extrusionOk="0">
                  <a:moveTo>
                    <a:pt x="154" y="0"/>
                  </a:moveTo>
                  <a:cubicBezTo>
                    <a:pt x="69" y="69"/>
                    <a:pt x="69" y="69"/>
                    <a:pt x="1" y="154"/>
                  </a:cubicBezTo>
                  <a:cubicBezTo>
                    <a:pt x="69" y="69"/>
                    <a:pt x="69" y="69"/>
                    <a:pt x="154" y="0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3"/>
            <p:cNvSpPr/>
            <p:nvPr/>
          </p:nvSpPr>
          <p:spPr>
            <a:xfrm>
              <a:off x="6847550" y="3140300"/>
              <a:ext cx="3425" cy="3875"/>
            </a:xfrm>
            <a:custGeom>
              <a:avLst/>
              <a:gdLst/>
              <a:ahLst/>
              <a:cxnLst/>
              <a:rect l="l" t="t" r="r" b="b"/>
              <a:pathLst>
                <a:path w="137" h="155" extrusionOk="0">
                  <a:moveTo>
                    <a:pt x="136" y="1"/>
                  </a:moveTo>
                  <a:cubicBezTo>
                    <a:pt x="136" y="86"/>
                    <a:pt x="68" y="154"/>
                    <a:pt x="0" y="154"/>
                  </a:cubicBezTo>
                  <a:cubicBezTo>
                    <a:pt x="68" y="154"/>
                    <a:pt x="136" y="86"/>
                    <a:pt x="136" y="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3"/>
            <p:cNvSpPr/>
            <p:nvPr/>
          </p:nvSpPr>
          <p:spPr>
            <a:xfrm>
              <a:off x="6836900" y="3149250"/>
              <a:ext cx="7250" cy="7275"/>
            </a:xfrm>
            <a:custGeom>
              <a:avLst/>
              <a:gdLst/>
              <a:ahLst/>
              <a:cxnLst/>
              <a:rect l="l" t="t" r="r" b="b"/>
              <a:pathLst>
                <a:path w="290" h="291" extrusionOk="0">
                  <a:moveTo>
                    <a:pt x="290" y="0"/>
                  </a:moveTo>
                  <a:cubicBezTo>
                    <a:pt x="205" y="69"/>
                    <a:pt x="137" y="154"/>
                    <a:pt x="0" y="290"/>
                  </a:cubicBezTo>
                  <a:cubicBezTo>
                    <a:pt x="137" y="154"/>
                    <a:pt x="205" y="69"/>
                    <a:pt x="290" y="0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3"/>
            <p:cNvSpPr/>
            <p:nvPr/>
          </p:nvSpPr>
          <p:spPr>
            <a:xfrm>
              <a:off x="6522525" y="3089200"/>
              <a:ext cx="3875" cy="6825"/>
            </a:xfrm>
            <a:custGeom>
              <a:avLst/>
              <a:gdLst/>
              <a:ahLst/>
              <a:cxnLst/>
              <a:rect l="l" t="t" r="r" b="b"/>
              <a:pathLst>
                <a:path w="155" h="273" extrusionOk="0">
                  <a:moveTo>
                    <a:pt x="154" y="273"/>
                  </a:moveTo>
                  <a:cubicBezTo>
                    <a:pt x="86" y="205"/>
                    <a:pt x="1" y="136"/>
                    <a:pt x="1" y="0"/>
                  </a:cubicBezTo>
                  <a:cubicBezTo>
                    <a:pt x="1" y="136"/>
                    <a:pt x="86" y="205"/>
                    <a:pt x="154" y="273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3"/>
            <p:cNvSpPr/>
            <p:nvPr/>
          </p:nvSpPr>
          <p:spPr>
            <a:xfrm>
              <a:off x="6517425" y="3078550"/>
              <a:ext cx="3425" cy="8525"/>
            </a:xfrm>
            <a:custGeom>
              <a:avLst/>
              <a:gdLst/>
              <a:ahLst/>
              <a:cxnLst/>
              <a:rect l="l" t="t" r="r" b="b"/>
              <a:pathLst>
                <a:path w="137" h="341" extrusionOk="0">
                  <a:moveTo>
                    <a:pt x="137" y="341"/>
                  </a:moveTo>
                  <a:cubicBezTo>
                    <a:pt x="69" y="205"/>
                    <a:pt x="0" y="136"/>
                    <a:pt x="0" y="0"/>
                  </a:cubicBezTo>
                  <a:cubicBezTo>
                    <a:pt x="0" y="136"/>
                    <a:pt x="69" y="205"/>
                    <a:pt x="137" y="34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3"/>
            <p:cNvSpPr/>
            <p:nvPr/>
          </p:nvSpPr>
          <p:spPr>
            <a:xfrm>
              <a:off x="6528075" y="3099850"/>
              <a:ext cx="3425" cy="6825"/>
            </a:xfrm>
            <a:custGeom>
              <a:avLst/>
              <a:gdLst/>
              <a:ahLst/>
              <a:cxnLst/>
              <a:rect l="l" t="t" r="r" b="b"/>
              <a:pathLst>
                <a:path w="137" h="273" extrusionOk="0">
                  <a:moveTo>
                    <a:pt x="137" y="273"/>
                  </a:moveTo>
                  <a:cubicBezTo>
                    <a:pt x="69" y="204"/>
                    <a:pt x="0" y="68"/>
                    <a:pt x="0" y="0"/>
                  </a:cubicBezTo>
                  <a:cubicBezTo>
                    <a:pt x="0" y="68"/>
                    <a:pt x="69" y="204"/>
                    <a:pt x="137" y="273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3"/>
            <p:cNvSpPr/>
            <p:nvPr/>
          </p:nvSpPr>
          <p:spPr>
            <a:xfrm>
              <a:off x="6511875" y="3067900"/>
              <a:ext cx="3875" cy="8525"/>
            </a:xfrm>
            <a:custGeom>
              <a:avLst/>
              <a:gdLst/>
              <a:ahLst/>
              <a:cxnLst/>
              <a:rect l="l" t="t" r="r" b="b"/>
              <a:pathLst>
                <a:path w="155" h="341" extrusionOk="0">
                  <a:moveTo>
                    <a:pt x="154" y="341"/>
                  </a:moveTo>
                  <a:cubicBezTo>
                    <a:pt x="86" y="205"/>
                    <a:pt x="86" y="136"/>
                    <a:pt x="1" y="0"/>
                  </a:cubicBezTo>
                  <a:cubicBezTo>
                    <a:pt x="86" y="136"/>
                    <a:pt x="86" y="205"/>
                    <a:pt x="154" y="341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3"/>
            <p:cNvSpPr/>
            <p:nvPr/>
          </p:nvSpPr>
          <p:spPr>
            <a:xfrm>
              <a:off x="6556600" y="3142425"/>
              <a:ext cx="5150" cy="5150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205" y="205"/>
                  </a:moveTo>
                  <a:cubicBezTo>
                    <a:pt x="137" y="137"/>
                    <a:pt x="69" y="69"/>
                    <a:pt x="1" y="1"/>
                  </a:cubicBezTo>
                  <a:cubicBezTo>
                    <a:pt x="69" y="69"/>
                    <a:pt x="137" y="137"/>
                    <a:pt x="205" y="205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3"/>
            <p:cNvSpPr/>
            <p:nvPr/>
          </p:nvSpPr>
          <p:spPr>
            <a:xfrm>
              <a:off x="6549375" y="3133500"/>
              <a:ext cx="5125" cy="5125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205" y="205"/>
                  </a:moveTo>
                  <a:cubicBezTo>
                    <a:pt x="137" y="136"/>
                    <a:pt x="68" y="68"/>
                    <a:pt x="0" y="0"/>
                  </a:cubicBezTo>
                  <a:cubicBezTo>
                    <a:pt x="68" y="68"/>
                    <a:pt x="137" y="136"/>
                    <a:pt x="205" y="205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3"/>
            <p:cNvSpPr/>
            <p:nvPr/>
          </p:nvSpPr>
          <p:spPr>
            <a:xfrm>
              <a:off x="6572375" y="3158200"/>
              <a:ext cx="5550" cy="5550"/>
            </a:xfrm>
            <a:custGeom>
              <a:avLst/>
              <a:gdLst/>
              <a:ahLst/>
              <a:cxnLst/>
              <a:rect l="l" t="t" r="r" b="b"/>
              <a:pathLst>
                <a:path w="222" h="222" extrusionOk="0">
                  <a:moveTo>
                    <a:pt x="222" y="222"/>
                  </a:moveTo>
                  <a:cubicBezTo>
                    <a:pt x="137" y="137"/>
                    <a:pt x="69" y="68"/>
                    <a:pt x="0" y="0"/>
                  </a:cubicBezTo>
                  <a:cubicBezTo>
                    <a:pt x="69" y="68"/>
                    <a:pt x="137" y="137"/>
                    <a:pt x="222" y="222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3"/>
            <p:cNvSpPr/>
            <p:nvPr/>
          </p:nvSpPr>
          <p:spPr>
            <a:xfrm>
              <a:off x="6581325" y="3167150"/>
              <a:ext cx="3425" cy="3425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137" y="136"/>
                  </a:moveTo>
                  <a:cubicBezTo>
                    <a:pt x="68" y="68"/>
                    <a:pt x="68" y="0"/>
                    <a:pt x="0" y="0"/>
                  </a:cubicBezTo>
                  <a:cubicBezTo>
                    <a:pt x="68" y="0"/>
                    <a:pt x="68" y="68"/>
                    <a:pt x="137" y="136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3"/>
            <p:cNvSpPr/>
            <p:nvPr/>
          </p:nvSpPr>
          <p:spPr>
            <a:xfrm>
              <a:off x="6565125" y="3150950"/>
              <a:ext cx="3875" cy="3850"/>
            </a:xfrm>
            <a:custGeom>
              <a:avLst/>
              <a:gdLst/>
              <a:ahLst/>
              <a:cxnLst/>
              <a:rect l="l" t="t" r="r" b="b"/>
              <a:pathLst>
                <a:path w="155" h="154" extrusionOk="0">
                  <a:moveTo>
                    <a:pt x="154" y="154"/>
                  </a:moveTo>
                  <a:cubicBezTo>
                    <a:pt x="86" y="86"/>
                    <a:pt x="1" y="86"/>
                    <a:pt x="1" y="1"/>
                  </a:cubicBezTo>
                  <a:cubicBezTo>
                    <a:pt x="1" y="86"/>
                    <a:pt x="86" y="86"/>
                    <a:pt x="154" y="154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3"/>
            <p:cNvSpPr/>
            <p:nvPr/>
          </p:nvSpPr>
          <p:spPr>
            <a:xfrm>
              <a:off x="6533175" y="3108350"/>
              <a:ext cx="16225" cy="25175"/>
            </a:xfrm>
            <a:custGeom>
              <a:avLst/>
              <a:gdLst/>
              <a:ahLst/>
              <a:cxnLst/>
              <a:rect l="l" t="t" r="r" b="b"/>
              <a:pathLst>
                <a:path w="649" h="1007" extrusionOk="0">
                  <a:moveTo>
                    <a:pt x="1" y="1"/>
                  </a:moveTo>
                  <a:cubicBezTo>
                    <a:pt x="41" y="74"/>
                    <a:pt x="78" y="127"/>
                    <a:pt x="112" y="178"/>
                  </a:cubicBezTo>
                  <a:lnTo>
                    <a:pt x="112" y="178"/>
                  </a:lnTo>
                  <a:cubicBezTo>
                    <a:pt x="76" y="120"/>
                    <a:pt x="38" y="62"/>
                    <a:pt x="1" y="1"/>
                  </a:cubicBezTo>
                  <a:close/>
                  <a:moveTo>
                    <a:pt x="112" y="178"/>
                  </a:moveTo>
                  <a:cubicBezTo>
                    <a:pt x="138" y="217"/>
                    <a:pt x="163" y="256"/>
                    <a:pt x="188" y="294"/>
                  </a:cubicBezTo>
                  <a:lnTo>
                    <a:pt x="188" y="294"/>
                  </a:lnTo>
                  <a:cubicBezTo>
                    <a:pt x="163" y="252"/>
                    <a:pt x="138" y="216"/>
                    <a:pt x="112" y="178"/>
                  </a:cubicBezTo>
                  <a:close/>
                  <a:moveTo>
                    <a:pt x="188" y="294"/>
                  </a:moveTo>
                  <a:cubicBezTo>
                    <a:pt x="199" y="314"/>
                    <a:pt x="211" y="335"/>
                    <a:pt x="222" y="359"/>
                  </a:cubicBezTo>
                  <a:cubicBezTo>
                    <a:pt x="352" y="570"/>
                    <a:pt x="498" y="765"/>
                    <a:pt x="629" y="975"/>
                  </a:cubicBezTo>
                  <a:lnTo>
                    <a:pt x="629" y="975"/>
                  </a:lnTo>
                  <a:cubicBezTo>
                    <a:pt x="478" y="733"/>
                    <a:pt x="334" y="520"/>
                    <a:pt x="188" y="294"/>
                  </a:cubicBezTo>
                  <a:close/>
                  <a:moveTo>
                    <a:pt x="629" y="975"/>
                  </a:moveTo>
                  <a:lnTo>
                    <a:pt x="629" y="975"/>
                  </a:lnTo>
                  <a:cubicBezTo>
                    <a:pt x="635" y="985"/>
                    <a:pt x="642" y="996"/>
                    <a:pt x="648" y="1006"/>
                  </a:cubicBezTo>
                  <a:cubicBezTo>
                    <a:pt x="642" y="996"/>
                    <a:pt x="635" y="985"/>
                    <a:pt x="629" y="975"/>
                  </a:cubicBezTo>
                  <a:close/>
                </a:path>
              </a:pathLst>
            </a:custGeom>
            <a:solidFill>
              <a:srgbClr val="FBB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3"/>
            <p:cNvSpPr/>
            <p:nvPr/>
          </p:nvSpPr>
          <p:spPr>
            <a:xfrm>
              <a:off x="6487175" y="2978875"/>
              <a:ext cx="429400" cy="197225"/>
            </a:xfrm>
            <a:custGeom>
              <a:avLst/>
              <a:gdLst/>
              <a:ahLst/>
              <a:cxnLst/>
              <a:rect l="l" t="t" r="r" b="b"/>
              <a:pathLst>
                <a:path w="17176" h="7889" extrusionOk="0">
                  <a:moveTo>
                    <a:pt x="1" y="0"/>
                  </a:moveTo>
                  <a:cubicBezTo>
                    <a:pt x="222" y="1210"/>
                    <a:pt x="495" y="2420"/>
                    <a:pt x="989" y="3476"/>
                  </a:cubicBezTo>
                  <a:lnTo>
                    <a:pt x="989" y="3561"/>
                  </a:lnTo>
                  <a:cubicBezTo>
                    <a:pt x="1074" y="3697"/>
                    <a:pt x="1074" y="3766"/>
                    <a:pt x="1142" y="3902"/>
                  </a:cubicBezTo>
                  <a:lnTo>
                    <a:pt x="1210" y="3987"/>
                  </a:lnTo>
                  <a:cubicBezTo>
                    <a:pt x="1210" y="4123"/>
                    <a:pt x="1279" y="4192"/>
                    <a:pt x="1347" y="4328"/>
                  </a:cubicBezTo>
                  <a:cubicBezTo>
                    <a:pt x="1347" y="4328"/>
                    <a:pt x="1347" y="4413"/>
                    <a:pt x="1415" y="4413"/>
                  </a:cubicBezTo>
                  <a:cubicBezTo>
                    <a:pt x="1415" y="4549"/>
                    <a:pt x="1500" y="4618"/>
                    <a:pt x="1568" y="4686"/>
                  </a:cubicBezTo>
                  <a:cubicBezTo>
                    <a:pt x="1568" y="4754"/>
                    <a:pt x="1568" y="4754"/>
                    <a:pt x="1636" y="4839"/>
                  </a:cubicBezTo>
                  <a:cubicBezTo>
                    <a:pt x="1636" y="4907"/>
                    <a:pt x="1705" y="5043"/>
                    <a:pt x="1773" y="5112"/>
                  </a:cubicBezTo>
                  <a:lnTo>
                    <a:pt x="1841" y="5180"/>
                  </a:lnTo>
                  <a:cubicBezTo>
                    <a:pt x="2062" y="5538"/>
                    <a:pt x="2267" y="5827"/>
                    <a:pt x="2488" y="6185"/>
                  </a:cubicBezTo>
                  <a:cubicBezTo>
                    <a:pt x="2556" y="6253"/>
                    <a:pt x="2625" y="6321"/>
                    <a:pt x="2693" y="6390"/>
                  </a:cubicBezTo>
                  <a:cubicBezTo>
                    <a:pt x="2778" y="6458"/>
                    <a:pt x="2778" y="6543"/>
                    <a:pt x="2778" y="6543"/>
                  </a:cubicBezTo>
                  <a:cubicBezTo>
                    <a:pt x="2846" y="6611"/>
                    <a:pt x="2914" y="6679"/>
                    <a:pt x="2982" y="6747"/>
                  </a:cubicBezTo>
                  <a:cubicBezTo>
                    <a:pt x="3051" y="6815"/>
                    <a:pt x="3051" y="6815"/>
                    <a:pt x="3119" y="6884"/>
                  </a:cubicBezTo>
                  <a:cubicBezTo>
                    <a:pt x="3119" y="6969"/>
                    <a:pt x="3204" y="6969"/>
                    <a:pt x="3272" y="7037"/>
                  </a:cubicBezTo>
                  <a:cubicBezTo>
                    <a:pt x="3340" y="7105"/>
                    <a:pt x="3340" y="7173"/>
                    <a:pt x="3408" y="7173"/>
                  </a:cubicBezTo>
                  <a:cubicBezTo>
                    <a:pt x="3477" y="7241"/>
                    <a:pt x="3545" y="7310"/>
                    <a:pt x="3630" y="7395"/>
                  </a:cubicBezTo>
                  <a:cubicBezTo>
                    <a:pt x="3630" y="7395"/>
                    <a:pt x="3698" y="7463"/>
                    <a:pt x="3766" y="7531"/>
                  </a:cubicBezTo>
                  <a:cubicBezTo>
                    <a:pt x="3834" y="7531"/>
                    <a:pt x="3834" y="7599"/>
                    <a:pt x="3903" y="7667"/>
                  </a:cubicBezTo>
                  <a:cubicBezTo>
                    <a:pt x="4260" y="6321"/>
                    <a:pt x="8384" y="5043"/>
                    <a:pt x="9661" y="5043"/>
                  </a:cubicBezTo>
                  <a:cubicBezTo>
                    <a:pt x="10939" y="5043"/>
                    <a:pt x="12285" y="5895"/>
                    <a:pt x="12848" y="7310"/>
                  </a:cubicBezTo>
                  <a:cubicBezTo>
                    <a:pt x="12916" y="7531"/>
                    <a:pt x="13001" y="7736"/>
                    <a:pt x="13069" y="7889"/>
                  </a:cubicBezTo>
                  <a:cubicBezTo>
                    <a:pt x="13069" y="7889"/>
                    <a:pt x="13137" y="7889"/>
                    <a:pt x="13205" y="7821"/>
                  </a:cubicBezTo>
                  <a:cubicBezTo>
                    <a:pt x="13274" y="7736"/>
                    <a:pt x="13274" y="7736"/>
                    <a:pt x="13342" y="7667"/>
                  </a:cubicBezTo>
                  <a:cubicBezTo>
                    <a:pt x="13427" y="7599"/>
                    <a:pt x="13495" y="7599"/>
                    <a:pt x="13495" y="7531"/>
                  </a:cubicBezTo>
                  <a:cubicBezTo>
                    <a:pt x="13563" y="7463"/>
                    <a:pt x="13631" y="7463"/>
                    <a:pt x="13700" y="7395"/>
                  </a:cubicBezTo>
                  <a:cubicBezTo>
                    <a:pt x="13768" y="7310"/>
                    <a:pt x="13768" y="7310"/>
                    <a:pt x="13853" y="7241"/>
                  </a:cubicBezTo>
                  <a:cubicBezTo>
                    <a:pt x="13921" y="7173"/>
                    <a:pt x="13989" y="7105"/>
                    <a:pt x="13989" y="7105"/>
                  </a:cubicBezTo>
                  <a:cubicBezTo>
                    <a:pt x="14126" y="6969"/>
                    <a:pt x="14194" y="6884"/>
                    <a:pt x="14279" y="6815"/>
                  </a:cubicBezTo>
                  <a:cubicBezTo>
                    <a:pt x="14347" y="6747"/>
                    <a:pt x="14415" y="6679"/>
                    <a:pt x="14415" y="6611"/>
                  </a:cubicBezTo>
                  <a:cubicBezTo>
                    <a:pt x="14483" y="6611"/>
                    <a:pt x="14551" y="6543"/>
                    <a:pt x="14551" y="6458"/>
                  </a:cubicBezTo>
                  <a:cubicBezTo>
                    <a:pt x="14620" y="6390"/>
                    <a:pt x="14705" y="6321"/>
                    <a:pt x="14705" y="6321"/>
                  </a:cubicBezTo>
                  <a:cubicBezTo>
                    <a:pt x="14773" y="6253"/>
                    <a:pt x="14841" y="6185"/>
                    <a:pt x="14841" y="6117"/>
                  </a:cubicBezTo>
                  <a:cubicBezTo>
                    <a:pt x="14909" y="6032"/>
                    <a:pt x="14909" y="5964"/>
                    <a:pt x="14977" y="5964"/>
                  </a:cubicBezTo>
                  <a:cubicBezTo>
                    <a:pt x="15046" y="5895"/>
                    <a:pt x="15046" y="5827"/>
                    <a:pt x="15131" y="5759"/>
                  </a:cubicBezTo>
                  <a:cubicBezTo>
                    <a:pt x="15131" y="5691"/>
                    <a:pt x="15199" y="5606"/>
                    <a:pt x="15199" y="5606"/>
                  </a:cubicBezTo>
                  <a:cubicBezTo>
                    <a:pt x="15267" y="5538"/>
                    <a:pt x="15335" y="5401"/>
                    <a:pt x="15335" y="5333"/>
                  </a:cubicBezTo>
                  <a:cubicBezTo>
                    <a:pt x="15403" y="5333"/>
                    <a:pt x="15403" y="5265"/>
                    <a:pt x="15472" y="5180"/>
                  </a:cubicBezTo>
                  <a:cubicBezTo>
                    <a:pt x="15472" y="5112"/>
                    <a:pt x="15557" y="5043"/>
                    <a:pt x="15625" y="4975"/>
                  </a:cubicBezTo>
                  <a:lnTo>
                    <a:pt x="15625" y="4839"/>
                  </a:lnTo>
                  <a:cubicBezTo>
                    <a:pt x="15829" y="4549"/>
                    <a:pt x="15983" y="4192"/>
                    <a:pt x="16187" y="3834"/>
                  </a:cubicBezTo>
                  <a:lnTo>
                    <a:pt x="16187" y="3766"/>
                  </a:lnTo>
                  <a:cubicBezTo>
                    <a:pt x="16187" y="3697"/>
                    <a:pt x="16255" y="3561"/>
                    <a:pt x="16323" y="3476"/>
                  </a:cubicBezTo>
                  <a:lnTo>
                    <a:pt x="16323" y="3340"/>
                  </a:lnTo>
                  <a:cubicBezTo>
                    <a:pt x="16409" y="3272"/>
                    <a:pt x="16409" y="3135"/>
                    <a:pt x="16477" y="3050"/>
                  </a:cubicBezTo>
                  <a:lnTo>
                    <a:pt x="16477" y="2914"/>
                  </a:lnTo>
                  <a:cubicBezTo>
                    <a:pt x="16545" y="2846"/>
                    <a:pt x="16613" y="2709"/>
                    <a:pt x="16613" y="2624"/>
                  </a:cubicBezTo>
                  <a:lnTo>
                    <a:pt x="16613" y="2488"/>
                  </a:lnTo>
                  <a:cubicBezTo>
                    <a:pt x="16681" y="2420"/>
                    <a:pt x="16749" y="2283"/>
                    <a:pt x="16749" y="2130"/>
                  </a:cubicBezTo>
                  <a:cubicBezTo>
                    <a:pt x="16903" y="1568"/>
                    <a:pt x="17039" y="1005"/>
                    <a:pt x="17175" y="358"/>
                  </a:cubicBezTo>
                  <a:lnTo>
                    <a:pt x="17175" y="358"/>
                  </a:lnTo>
                  <a:cubicBezTo>
                    <a:pt x="14022" y="1159"/>
                    <a:pt x="11625" y="1505"/>
                    <a:pt x="9372" y="1505"/>
                  </a:cubicBezTo>
                  <a:cubicBezTo>
                    <a:pt x="6451" y="1505"/>
                    <a:pt x="3772" y="92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3"/>
            <p:cNvSpPr/>
            <p:nvPr/>
          </p:nvSpPr>
          <p:spPr>
            <a:xfrm>
              <a:off x="6145275" y="3307225"/>
              <a:ext cx="577900" cy="582850"/>
            </a:xfrm>
            <a:custGeom>
              <a:avLst/>
              <a:gdLst/>
              <a:ahLst/>
              <a:cxnLst/>
              <a:rect l="l" t="t" r="r" b="b"/>
              <a:pathLst>
                <a:path w="23116" h="23314" extrusionOk="0">
                  <a:moveTo>
                    <a:pt x="17655" y="1107"/>
                  </a:moveTo>
                  <a:cubicBezTo>
                    <a:pt x="18399" y="1107"/>
                    <a:pt x="19208" y="1397"/>
                    <a:pt x="19862" y="1638"/>
                  </a:cubicBezTo>
                  <a:cubicBezTo>
                    <a:pt x="20714" y="1996"/>
                    <a:pt x="21770" y="2490"/>
                    <a:pt x="22264" y="3342"/>
                  </a:cubicBezTo>
                  <a:cubicBezTo>
                    <a:pt x="22460" y="3658"/>
                    <a:pt x="22203" y="4081"/>
                    <a:pt x="21847" y="4081"/>
                  </a:cubicBezTo>
                  <a:cubicBezTo>
                    <a:pt x="21800" y="4081"/>
                    <a:pt x="21751" y="4074"/>
                    <a:pt x="21702" y="4058"/>
                  </a:cubicBezTo>
                  <a:cubicBezTo>
                    <a:pt x="20918" y="3768"/>
                    <a:pt x="20288" y="3206"/>
                    <a:pt x="19504" y="2780"/>
                  </a:cubicBezTo>
                  <a:cubicBezTo>
                    <a:pt x="18788" y="2354"/>
                    <a:pt x="17868" y="2132"/>
                    <a:pt x="17153" y="1638"/>
                  </a:cubicBezTo>
                  <a:cubicBezTo>
                    <a:pt x="17016" y="1502"/>
                    <a:pt x="16948" y="1212"/>
                    <a:pt x="17221" y="1144"/>
                  </a:cubicBezTo>
                  <a:cubicBezTo>
                    <a:pt x="17362" y="1119"/>
                    <a:pt x="17507" y="1107"/>
                    <a:pt x="17655" y="1107"/>
                  </a:cubicBezTo>
                  <a:close/>
                  <a:moveTo>
                    <a:pt x="17427" y="1"/>
                  </a:moveTo>
                  <a:cubicBezTo>
                    <a:pt x="17160" y="1"/>
                    <a:pt x="16992" y="80"/>
                    <a:pt x="16948" y="224"/>
                  </a:cubicBezTo>
                  <a:cubicBezTo>
                    <a:pt x="14035" y="7738"/>
                    <a:pt x="6367" y="10447"/>
                    <a:pt x="2312" y="16411"/>
                  </a:cubicBezTo>
                  <a:cubicBezTo>
                    <a:pt x="2108" y="16615"/>
                    <a:pt x="1971" y="16905"/>
                    <a:pt x="1818" y="17177"/>
                  </a:cubicBezTo>
                  <a:cubicBezTo>
                    <a:pt x="1" y="20763"/>
                    <a:pt x="2942" y="23313"/>
                    <a:pt x="6905" y="23313"/>
                  </a:cubicBezTo>
                  <a:cubicBezTo>
                    <a:pt x="7104" y="23313"/>
                    <a:pt x="7305" y="23307"/>
                    <a:pt x="7509" y="23294"/>
                  </a:cubicBezTo>
                  <a:cubicBezTo>
                    <a:pt x="9349" y="23141"/>
                    <a:pt x="11411" y="22442"/>
                    <a:pt x="13251" y="21011"/>
                  </a:cubicBezTo>
                  <a:cubicBezTo>
                    <a:pt x="19504" y="16189"/>
                    <a:pt x="23116" y="3206"/>
                    <a:pt x="22622" y="2354"/>
                  </a:cubicBezTo>
                  <a:cubicBezTo>
                    <a:pt x="22554" y="2201"/>
                    <a:pt x="22417" y="2064"/>
                    <a:pt x="22128" y="1843"/>
                  </a:cubicBezTo>
                  <a:cubicBezTo>
                    <a:pt x="21208" y="1144"/>
                    <a:pt x="19146" y="224"/>
                    <a:pt x="17936" y="71"/>
                  </a:cubicBezTo>
                  <a:cubicBezTo>
                    <a:pt x="17740" y="23"/>
                    <a:pt x="17569" y="1"/>
                    <a:pt x="1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3"/>
            <p:cNvSpPr/>
            <p:nvPr/>
          </p:nvSpPr>
          <p:spPr>
            <a:xfrm>
              <a:off x="6753400" y="3211075"/>
              <a:ext cx="42150" cy="43825"/>
            </a:xfrm>
            <a:custGeom>
              <a:avLst/>
              <a:gdLst/>
              <a:ahLst/>
              <a:cxnLst/>
              <a:rect l="l" t="t" r="r" b="b"/>
              <a:pathLst>
                <a:path w="1686" h="1753" extrusionOk="0">
                  <a:moveTo>
                    <a:pt x="1338" y="1"/>
                  </a:moveTo>
                  <a:cubicBezTo>
                    <a:pt x="1269" y="1"/>
                    <a:pt x="1200" y="26"/>
                    <a:pt x="1142" y="83"/>
                  </a:cubicBezTo>
                  <a:cubicBezTo>
                    <a:pt x="853" y="373"/>
                    <a:pt x="495" y="663"/>
                    <a:pt x="222" y="935"/>
                  </a:cubicBezTo>
                  <a:cubicBezTo>
                    <a:pt x="1" y="1157"/>
                    <a:pt x="1" y="1429"/>
                    <a:pt x="222" y="1651"/>
                  </a:cubicBezTo>
                  <a:cubicBezTo>
                    <a:pt x="290" y="1719"/>
                    <a:pt x="397" y="1753"/>
                    <a:pt x="512" y="1753"/>
                  </a:cubicBezTo>
                  <a:cubicBezTo>
                    <a:pt x="627" y="1753"/>
                    <a:pt x="750" y="1719"/>
                    <a:pt x="853" y="1651"/>
                  </a:cubicBezTo>
                  <a:cubicBezTo>
                    <a:pt x="1210" y="1293"/>
                    <a:pt x="1500" y="867"/>
                    <a:pt x="1636" y="373"/>
                  </a:cubicBezTo>
                  <a:cubicBezTo>
                    <a:pt x="1685" y="165"/>
                    <a:pt x="1514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3"/>
            <p:cNvSpPr/>
            <p:nvPr/>
          </p:nvSpPr>
          <p:spPr>
            <a:xfrm>
              <a:off x="6568975" y="3334900"/>
              <a:ext cx="137800" cy="74350"/>
            </a:xfrm>
            <a:custGeom>
              <a:avLst/>
              <a:gdLst/>
              <a:ahLst/>
              <a:cxnLst/>
              <a:rect l="l" t="t" r="r" b="b"/>
              <a:pathLst>
                <a:path w="5512" h="2974" extrusionOk="0">
                  <a:moveTo>
                    <a:pt x="707" y="0"/>
                  </a:moveTo>
                  <a:cubicBezTo>
                    <a:pt x="559" y="0"/>
                    <a:pt x="414" y="12"/>
                    <a:pt x="273" y="37"/>
                  </a:cubicBezTo>
                  <a:cubicBezTo>
                    <a:pt x="0" y="105"/>
                    <a:pt x="68" y="395"/>
                    <a:pt x="205" y="531"/>
                  </a:cubicBezTo>
                  <a:cubicBezTo>
                    <a:pt x="920" y="1025"/>
                    <a:pt x="1840" y="1247"/>
                    <a:pt x="2556" y="1673"/>
                  </a:cubicBezTo>
                  <a:cubicBezTo>
                    <a:pt x="3340" y="2099"/>
                    <a:pt x="3970" y="2661"/>
                    <a:pt x="4754" y="2951"/>
                  </a:cubicBezTo>
                  <a:cubicBezTo>
                    <a:pt x="4803" y="2967"/>
                    <a:pt x="4852" y="2974"/>
                    <a:pt x="4899" y="2974"/>
                  </a:cubicBezTo>
                  <a:cubicBezTo>
                    <a:pt x="5255" y="2974"/>
                    <a:pt x="5512" y="2551"/>
                    <a:pt x="5316" y="2235"/>
                  </a:cubicBezTo>
                  <a:cubicBezTo>
                    <a:pt x="4822" y="1383"/>
                    <a:pt x="3766" y="889"/>
                    <a:pt x="2914" y="531"/>
                  </a:cubicBezTo>
                  <a:cubicBezTo>
                    <a:pt x="2260" y="290"/>
                    <a:pt x="1451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3"/>
            <p:cNvSpPr/>
            <p:nvPr/>
          </p:nvSpPr>
          <p:spPr>
            <a:xfrm>
              <a:off x="6978725" y="4361175"/>
              <a:ext cx="139100" cy="39175"/>
            </a:xfrm>
            <a:custGeom>
              <a:avLst/>
              <a:gdLst/>
              <a:ahLst/>
              <a:cxnLst/>
              <a:rect l="l" t="t" r="r" b="b"/>
              <a:pathLst>
                <a:path w="5564" h="1567" extrusionOk="0">
                  <a:moveTo>
                    <a:pt x="4826" y="1"/>
                  </a:moveTo>
                  <a:cubicBezTo>
                    <a:pt x="4782" y="1"/>
                    <a:pt x="4735" y="5"/>
                    <a:pt x="4687" y="14"/>
                  </a:cubicBezTo>
                  <a:cubicBezTo>
                    <a:pt x="3988" y="151"/>
                    <a:pt x="3204" y="372"/>
                    <a:pt x="2489" y="509"/>
                  </a:cubicBezTo>
                  <a:cubicBezTo>
                    <a:pt x="1705" y="577"/>
                    <a:pt x="921" y="509"/>
                    <a:pt x="222" y="798"/>
                  </a:cubicBezTo>
                  <a:cubicBezTo>
                    <a:pt x="69" y="866"/>
                    <a:pt x="1" y="1088"/>
                    <a:pt x="154" y="1224"/>
                  </a:cubicBezTo>
                  <a:cubicBezTo>
                    <a:pt x="674" y="1467"/>
                    <a:pt x="1320" y="1566"/>
                    <a:pt x="1992" y="1566"/>
                  </a:cubicBezTo>
                  <a:cubicBezTo>
                    <a:pt x="3060" y="1566"/>
                    <a:pt x="4192" y="1316"/>
                    <a:pt x="4976" y="1003"/>
                  </a:cubicBezTo>
                  <a:cubicBezTo>
                    <a:pt x="5563" y="812"/>
                    <a:pt x="5426" y="1"/>
                    <a:pt x="4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3"/>
            <p:cNvSpPr/>
            <p:nvPr/>
          </p:nvSpPr>
          <p:spPr>
            <a:xfrm>
              <a:off x="6352150" y="2533325"/>
              <a:ext cx="667500" cy="673025"/>
            </a:xfrm>
            <a:custGeom>
              <a:avLst/>
              <a:gdLst/>
              <a:ahLst/>
              <a:cxnLst/>
              <a:rect l="l" t="t" r="r" b="b"/>
              <a:pathLst>
                <a:path w="26700" h="26921" extrusionOk="0">
                  <a:moveTo>
                    <a:pt x="12865" y="0"/>
                  </a:moveTo>
                  <a:cubicBezTo>
                    <a:pt x="12353" y="0"/>
                    <a:pt x="11859" y="0"/>
                    <a:pt x="11365" y="85"/>
                  </a:cubicBezTo>
                  <a:cubicBezTo>
                    <a:pt x="8026" y="426"/>
                    <a:pt x="5760" y="1925"/>
                    <a:pt x="4192" y="3834"/>
                  </a:cubicBezTo>
                  <a:cubicBezTo>
                    <a:pt x="1" y="9099"/>
                    <a:pt x="852" y="17822"/>
                    <a:pt x="852" y="17822"/>
                  </a:cubicBezTo>
                  <a:cubicBezTo>
                    <a:pt x="938" y="18112"/>
                    <a:pt x="938" y="18401"/>
                    <a:pt x="938" y="18674"/>
                  </a:cubicBezTo>
                  <a:cubicBezTo>
                    <a:pt x="1432" y="22729"/>
                    <a:pt x="3204" y="25217"/>
                    <a:pt x="5623" y="26563"/>
                  </a:cubicBezTo>
                  <a:cubicBezTo>
                    <a:pt x="5896" y="26495"/>
                    <a:pt x="6117" y="26409"/>
                    <a:pt x="6117" y="26409"/>
                  </a:cubicBezTo>
                  <a:cubicBezTo>
                    <a:pt x="6680" y="25711"/>
                    <a:pt x="7106" y="24365"/>
                    <a:pt x="7463" y="23360"/>
                  </a:cubicBezTo>
                  <a:cubicBezTo>
                    <a:pt x="7395" y="23223"/>
                    <a:pt x="7327" y="23155"/>
                    <a:pt x="7242" y="23002"/>
                  </a:cubicBezTo>
                  <a:lnTo>
                    <a:pt x="7174" y="22934"/>
                  </a:lnTo>
                  <a:cubicBezTo>
                    <a:pt x="7106" y="22865"/>
                    <a:pt x="7037" y="22729"/>
                    <a:pt x="7037" y="22661"/>
                  </a:cubicBezTo>
                  <a:cubicBezTo>
                    <a:pt x="6969" y="22576"/>
                    <a:pt x="6969" y="22576"/>
                    <a:pt x="6969" y="22508"/>
                  </a:cubicBezTo>
                  <a:cubicBezTo>
                    <a:pt x="6901" y="22440"/>
                    <a:pt x="6816" y="22371"/>
                    <a:pt x="6816" y="22235"/>
                  </a:cubicBezTo>
                  <a:cubicBezTo>
                    <a:pt x="6748" y="22235"/>
                    <a:pt x="6748" y="22150"/>
                    <a:pt x="6748" y="22150"/>
                  </a:cubicBezTo>
                  <a:cubicBezTo>
                    <a:pt x="6680" y="22014"/>
                    <a:pt x="6611" y="21945"/>
                    <a:pt x="6611" y="21809"/>
                  </a:cubicBezTo>
                  <a:lnTo>
                    <a:pt x="6543" y="21724"/>
                  </a:lnTo>
                  <a:cubicBezTo>
                    <a:pt x="6475" y="21588"/>
                    <a:pt x="6475" y="21519"/>
                    <a:pt x="6390" y="21383"/>
                  </a:cubicBezTo>
                  <a:lnTo>
                    <a:pt x="6390" y="21298"/>
                  </a:lnTo>
                  <a:cubicBezTo>
                    <a:pt x="5828" y="20020"/>
                    <a:pt x="5470" y="18538"/>
                    <a:pt x="5334" y="17124"/>
                  </a:cubicBezTo>
                  <a:cubicBezTo>
                    <a:pt x="10735" y="14909"/>
                    <a:pt x="15062" y="9030"/>
                    <a:pt x="15062" y="9030"/>
                  </a:cubicBezTo>
                  <a:cubicBezTo>
                    <a:pt x="15983" y="11859"/>
                    <a:pt x="20174" y="15488"/>
                    <a:pt x="22662" y="17396"/>
                  </a:cubicBezTo>
                  <a:cubicBezTo>
                    <a:pt x="22662" y="17686"/>
                    <a:pt x="22576" y="17976"/>
                    <a:pt x="22576" y="18180"/>
                  </a:cubicBezTo>
                  <a:cubicBezTo>
                    <a:pt x="22440" y="18827"/>
                    <a:pt x="22304" y="19390"/>
                    <a:pt x="22150" y="19952"/>
                  </a:cubicBezTo>
                  <a:cubicBezTo>
                    <a:pt x="22150" y="20105"/>
                    <a:pt x="22082" y="20242"/>
                    <a:pt x="22014" y="20310"/>
                  </a:cubicBezTo>
                  <a:lnTo>
                    <a:pt x="22014" y="20446"/>
                  </a:lnTo>
                  <a:cubicBezTo>
                    <a:pt x="22014" y="20531"/>
                    <a:pt x="21946" y="20668"/>
                    <a:pt x="21878" y="20736"/>
                  </a:cubicBezTo>
                  <a:lnTo>
                    <a:pt x="21878" y="20872"/>
                  </a:lnTo>
                  <a:cubicBezTo>
                    <a:pt x="21810" y="20957"/>
                    <a:pt x="21810" y="21094"/>
                    <a:pt x="21724" y="21162"/>
                  </a:cubicBezTo>
                  <a:lnTo>
                    <a:pt x="21724" y="21298"/>
                  </a:lnTo>
                  <a:cubicBezTo>
                    <a:pt x="21656" y="21383"/>
                    <a:pt x="21588" y="21519"/>
                    <a:pt x="21588" y="21588"/>
                  </a:cubicBezTo>
                  <a:lnTo>
                    <a:pt x="21588" y="21656"/>
                  </a:lnTo>
                  <a:cubicBezTo>
                    <a:pt x="21384" y="22014"/>
                    <a:pt x="21230" y="22371"/>
                    <a:pt x="21026" y="22661"/>
                  </a:cubicBezTo>
                  <a:lnTo>
                    <a:pt x="21026" y="22797"/>
                  </a:lnTo>
                  <a:cubicBezTo>
                    <a:pt x="20958" y="22865"/>
                    <a:pt x="20873" y="22934"/>
                    <a:pt x="20873" y="23002"/>
                  </a:cubicBezTo>
                  <a:cubicBezTo>
                    <a:pt x="20804" y="23087"/>
                    <a:pt x="20804" y="23155"/>
                    <a:pt x="20736" y="23155"/>
                  </a:cubicBezTo>
                  <a:cubicBezTo>
                    <a:pt x="20736" y="23223"/>
                    <a:pt x="20668" y="23360"/>
                    <a:pt x="20600" y="23428"/>
                  </a:cubicBezTo>
                  <a:cubicBezTo>
                    <a:pt x="20600" y="23428"/>
                    <a:pt x="20532" y="23513"/>
                    <a:pt x="20532" y="23581"/>
                  </a:cubicBezTo>
                  <a:cubicBezTo>
                    <a:pt x="20447" y="23649"/>
                    <a:pt x="20447" y="23717"/>
                    <a:pt x="20378" y="23786"/>
                  </a:cubicBezTo>
                  <a:cubicBezTo>
                    <a:pt x="20310" y="23786"/>
                    <a:pt x="20310" y="23854"/>
                    <a:pt x="20242" y="23939"/>
                  </a:cubicBezTo>
                  <a:cubicBezTo>
                    <a:pt x="20242" y="24007"/>
                    <a:pt x="20174" y="24075"/>
                    <a:pt x="20106" y="24143"/>
                  </a:cubicBezTo>
                  <a:cubicBezTo>
                    <a:pt x="20106" y="24143"/>
                    <a:pt x="20021" y="24212"/>
                    <a:pt x="19952" y="24280"/>
                  </a:cubicBezTo>
                  <a:cubicBezTo>
                    <a:pt x="19952" y="24365"/>
                    <a:pt x="19884" y="24433"/>
                    <a:pt x="19816" y="24433"/>
                  </a:cubicBezTo>
                  <a:cubicBezTo>
                    <a:pt x="19816" y="24501"/>
                    <a:pt x="19748" y="24569"/>
                    <a:pt x="19680" y="24637"/>
                  </a:cubicBezTo>
                  <a:cubicBezTo>
                    <a:pt x="19595" y="24706"/>
                    <a:pt x="19527" y="24791"/>
                    <a:pt x="19390" y="24927"/>
                  </a:cubicBezTo>
                  <a:cubicBezTo>
                    <a:pt x="19390" y="24927"/>
                    <a:pt x="19322" y="24995"/>
                    <a:pt x="19254" y="25063"/>
                  </a:cubicBezTo>
                  <a:cubicBezTo>
                    <a:pt x="19169" y="25132"/>
                    <a:pt x="19169" y="25132"/>
                    <a:pt x="19101" y="25217"/>
                  </a:cubicBezTo>
                  <a:cubicBezTo>
                    <a:pt x="19032" y="25285"/>
                    <a:pt x="18964" y="25285"/>
                    <a:pt x="18896" y="25353"/>
                  </a:cubicBezTo>
                  <a:cubicBezTo>
                    <a:pt x="18896" y="25421"/>
                    <a:pt x="18828" y="25421"/>
                    <a:pt x="18743" y="25489"/>
                  </a:cubicBezTo>
                  <a:cubicBezTo>
                    <a:pt x="18675" y="25558"/>
                    <a:pt x="18675" y="25558"/>
                    <a:pt x="18606" y="25643"/>
                  </a:cubicBezTo>
                  <a:cubicBezTo>
                    <a:pt x="18538" y="25711"/>
                    <a:pt x="18470" y="25711"/>
                    <a:pt x="18470" y="25711"/>
                  </a:cubicBezTo>
                  <a:cubicBezTo>
                    <a:pt x="18538" y="26137"/>
                    <a:pt x="18606" y="26495"/>
                    <a:pt x="18606" y="26921"/>
                  </a:cubicBezTo>
                  <a:lnTo>
                    <a:pt x="18675" y="26921"/>
                  </a:lnTo>
                  <a:cubicBezTo>
                    <a:pt x="21878" y="25421"/>
                    <a:pt x="24076" y="22661"/>
                    <a:pt x="24434" y="18742"/>
                  </a:cubicBezTo>
                  <a:cubicBezTo>
                    <a:pt x="24434" y="18742"/>
                    <a:pt x="26700" y="222"/>
                    <a:pt x="13137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3"/>
            <p:cNvSpPr/>
            <p:nvPr/>
          </p:nvSpPr>
          <p:spPr>
            <a:xfrm>
              <a:off x="6433925" y="3980625"/>
              <a:ext cx="126375" cy="107600"/>
            </a:xfrm>
            <a:custGeom>
              <a:avLst/>
              <a:gdLst/>
              <a:ahLst/>
              <a:cxnLst/>
              <a:rect l="l" t="t" r="r" b="b"/>
              <a:pathLst>
                <a:path w="5055" h="4304" extrusionOk="0">
                  <a:moveTo>
                    <a:pt x="4635" y="0"/>
                  </a:moveTo>
                  <a:cubicBezTo>
                    <a:pt x="4479" y="0"/>
                    <a:pt x="4318" y="80"/>
                    <a:pt x="4261" y="260"/>
                  </a:cubicBezTo>
                  <a:cubicBezTo>
                    <a:pt x="3971" y="1248"/>
                    <a:pt x="3272" y="1964"/>
                    <a:pt x="2352" y="2526"/>
                  </a:cubicBezTo>
                  <a:cubicBezTo>
                    <a:pt x="1705" y="2952"/>
                    <a:pt x="717" y="3173"/>
                    <a:pt x="137" y="3736"/>
                  </a:cubicBezTo>
                  <a:cubicBezTo>
                    <a:pt x="1" y="3957"/>
                    <a:pt x="137" y="4298"/>
                    <a:pt x="427" y="4298"/>
                  </a:cubicBezTo>
                  <a:cubicBezTo>
                    <a:pt x="470" y="4302"/>
                    <a:pt x="514" y="4304"/>
                    <a:pt x="558" y="4304"/>
                  </a:cubicBezTo>
                  <a:cubicBezTo>
                    <a:pt x="1459" y="4304"/>
                    <a:pt x="2590" y="3504"/>
                    <a:pt x="3272" y="2952"/>
                  </a:cubicBezTo>
                  <a:cubicBezTo>
                    <a:pt x="4124" y="2321"/>
                    <a:pt x="4686" y="1469"/>
                    <a:pt x="4976" y="396"/>
                  </a:cubicBezTo>
                  <a:cubicBezTo>
                    <a:pt x="5055" y="150"/>
                    <a:pt x="4849" y="0"/>
                    <a:pt x="4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3"/>
            <p:cNvSpPr/>
            <p:nvPr/>
          </p:nvSpPr>
          <p:spPr>
            <a:xfrm>
              <a:off x="6812175" y="4011075"/>
              <a:ext cx="95875" cy="125350"/>
            </a:xfrm>
            <a:custGeom>
              <a:avLst/>
              <a:gdLst/>
              <a:ahLst/>
              <a:cxnLst/>
              <a:rect l="l" t="t" r="r" b="b"/>
              <a:pathLst>
                <a:path w="3835" h="5014" extrusionOk="0">
                  <a:moveTo>
                    <a:pt x="418" y="0"/>
                  </a:moveTo>
                  <a:cubicBezTo>
                    <a:pt x="278" y="0"/>
                    <a:pt x="137" y="107"/>
                    <a:pt x="137" y="320"/>
                  </a:cubicBezTo>
                  <a:cubicBezTo>
                    <a:pt x="1" y="1461"/>
                    <a:pt x="342" y="2654"/>
                    <a:pt x="1057" y="3591"/>
                  </a:cubicBezTo>
                  <a:cubicBezTo>
                    <a:pt x="1518" y="4108"/>
                    <a:pt x="2369" y="5014"/>
                    <a:pt x="3167" y="5014"/>
                  </a:cubicBezTo>
                  <a:cubicBezTo>
                    <a:pt x="3342" y="5014"/>
                    <a:pt x="3515" y="4970"/>
                    <a:pt x="3681" y="4869"/>
                  </a:cubicBezTo>
                  <a:cubicBezTo>
                    <a:pt x="3749" y="4784"/>
                    <a:pt x="3835" y="4647"/>
                    <a:pt x="3749" y="4511"/>
                  </a:cubicBezTo>
                  <a:cubicBezTo>
                    <a:pt x="3477" y="3795"/>
                    <a:pt x="2403" y="3591"/>
                    <a:pt x="1909" y="3012"/>
                  </a:cubicBezTo>
                  <a:cubicBezTo>
                    <a:pt x="1194" y="2228"/>
                    <a:pt x="768" y="1308"/>
                    <a:pt x="700" y="320"/>
                  </a:cubicBezTo>
                  <a:cubicBezTo>
                    <a:pt x="700" y="107"/>
                    <a:pt x="559" y="0"/>
                    <a:pt x="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3"/>
            <p:cNvSpPr/>
            <p:nvPr/>
          </p:nvSpPr>
          <p:spPr>
            <a:xfrm>
              <a:off x="6491550" y="3204375"/>
              <a:ext cx="97025" cy="66625"/>
            </a:xfrm>
            <a:custGeom>
              <a:avLst/>
              <a:gdLst/>
              <a:ahLst/>
              <a:cxnLst/>
              <a:rect l="l" t="t" r="r" b="b"/>
              <a:pathLst>
                <a:path w="3881" h="2665" extrusionOk="0">
                  <a:moveTo>
                    <a:pt x="361" y="0"/>
                  </a:moveTo>
                  <a:cubicBezTo>
                    <a:pt x="174" y="0"/>
                    <a:pt x="0" y="215"/>
                    <a:pt x="115" y="419"/>
                  </a:cubicBezTo>
                  <a:cubicBezTo>
                    <a:pt x="473" y="1135"/>
                    <a:pt x="1104" y="1697"/>
                    <a:pt x="1751" y="2055"/>
                  </a:cubicBezTo>
                  <a:cubicBezTo>
                    <a:pt x="2132" y="2279"/>
                    <a:pt x="2808" y="2665"/>
                    <a:pt x="3324" y="2665"/>
                  </a:cubicBezTo>
                  <a:cubicBezTo>
                    <a:pt x="3476" y="2665"/>
                    <a:pt x="3615" y="2631"/>
                    <a:pt x="3728" y="2549"/>
                  </a:cubicBezTo>
                  <a:cubicBezTo>
                    <a:pt x="3796" y="2481"/>
                    <a:pt x="3881" y="2345"/>
                    <a:pt x="3796" y="2277"/>
                  </a:cubicBezTo>
                  <a:cubicBezTo>
                    <a:pt x="3455" y="1782"/>
                    <a:pt x="2739" y="1782"/>
                    <a:pt x="2245" y="1493"/>
                  </a:cubicBezTo>
                  <a:cubicBezTo>
                    <a:pt x="1530" y="1135"/>
                    <a:pt x="1035" y="641"/>
                    <a:pt x="541" y="79"/>
                  </a:cubicBezTo>
                  <a:cubicBezTo>
                    <a:pt x="486" y="24"/>
                    <a:pt x="423" y="0"/>
                    <a:pt x="361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3"/>
            <p:cNvSpPr/>
            <p:nvPr/>
          </p:nvSpPr>
          <p:spPr>
            <a:xfrm>
              <a:off x="6591025" y="2954775"/>
              <a:ext cx="82750" cy="31350"/>
            </a:xfrm>
            <a:custGeom>
              <a:avLst/>
              <a:gdLst/>
              <a:ahLst/>
              <a:cxnLst/>
              <a:rect l="l" t="t" r="r" b="b"/>
              <a:pathLst>
                <a:path w="3310" h="1254" extrusionOk="0">
                  <a:moveTo>
                    <a:pt x="313" y="0"/>
                  </a:moveTo>
                  <a:cubicBezTo>
                    <a:pt x="141" y="0"/>
                    <a:pt x="1" y="162"/>
                    <a:pt x="106" y="334"/>
                  </a:cubicBezTo>
                  <a:cubicBezTo>
                    <a:pt x="464" y="828"/>
                    <a:pt x="1095" y="1186"/>
                    <a:pt x="1674" y="1254"/>
                  </a:cubicBezTo>
                  <a:cubicBezTo>
                    <a:pt x="2168" y="1254"/>
                    <a:pt x="3088" y="1254"/>
                    <a:pt x="3224" y="606"/>
                  </a:cubicBezTo>
                  <a:cubicBezTo>
                    <a:pt x="3310" y="538"/>
                    <a:pt x="3224" y="402"/>
                    <a:pt x="3088" y="334"/>
                  </a:cubicBezTo>
                  <a:cubicBezTo>
                    <a:pt x="3040" y="326"/>
                    <a:pt x="2992" y="323"/>
                    <a:pt x="2944" y="323"/>
                  </a:cubicBezTo>
                  <a:cubicBezTo>
                    <a:pt x="2614" y="323"/>
                    <a:pt x="2284" y="481"/>
                    <a:pt x="1954" y="481"/>
                  </a:cubicBezTo>
                  <a:cubicBezTo>
                    <a:pt x="1906" y="481"/>
                    <a:pt x="1858" y="478"/>
                    <a:pt x="1810" y="470"/>
                  </a:cubicBezTo>
                  <a:cubicBezTo>
                    <a:pt x="1316" y="470"/>
                    <a:pt x="890" y="334"/>
                    <a:pt x="464" y="44"/>
                  </a:cubicBezTo>
                  <a:cubicBezTo>
                    <a:pt x="415" y="14"/>
                    <a:pt x="362" y="0"/>
                    <a:pt x="313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3"/>
            <p:cNvSpPr/>
            <p:nvPr/>
          </p:nvSpPr>
          <p:spPr>
            <a:xfrm>
              <a:off x="6770025" y="2961400"/>
              <a:ext cx="68850" cy="28575"/>
            </a:xfrm>
            <a:custGeom>
              <a:avLst/>
              <a:gdLst/>
              <a:ahLst/>
              <a:cxnLst/>
              <a:rect l="l" t="t" r="r" b="b"/>
              <a:pathLst>
                <a:path w="2754" h="1143" extrusionOk="0">
                  <a:moveTo>
                    <a:pt x="2199" y="0"/>
                  </a:moveTo>
                  <a:cubicBezTo>
                    <a:pt x="2119" y="0"/>
                    <a:pt x="2036" y="21"/>
                    <a:pt x="1960" y="69"/>
                  </a:cubicBezTo>
                  <a:cubicBezTo>
                    <a:pt x="1755" y="137"/>
                    <a:pt x="1534" y="273"/>
                    <a:pt x="1261" y="341"/>
                  </a:cubicBezTo>
                  <a:cubicBezTo>
                    <a:pt x="1174" y="367"/>
                    <a:pt x="1088" y="377"/>
                    <a:pt x="1003" y="377"/>
                  </a:cubicBezTo>
                  <a:cubicBezTo>
                    <a:pt x="806" y="377"/>
                    <a:pt x="621" y="321"/>
                    <a:pt x="477" y="273"/>
                  </a:cubicBezTo>
                  <a:cubicBezTo>
                    <a:pt x="452" y="267"/>
                    <a:pt x="428" y="265"/>
                    <a:pt x="405" y="265"/>
                  </a:cubicBezTo>
                  <a:cubicBezTo>
                    <a:pt x="156" y="265"/>
                    <a:pt x="1" y="575"/>
                    <a:pt x="188" y="699"/>
                  </a:cubicBezTo>
                  <a:cubicBezTo>
                    <a:pt x="536" y="982"/>
                    <a:pt x="966" y="1142"/>
                    <a:pt x="1382" y="1142"/>
                  </a:cubicBezTo>
                  <a:cubicBezTo>
                    <a:pt x="1820" y="1142"/>
                    <a:pt x="2242" y="965"/>
                    <a:pt x="2539" y="563"/>
                  </a:cubicBezTo>
                  <a:cubicBezTo>
                    <a:pt x="2753" y="282"/>
                    <a:pt x="2494" y="0"/>
                    <a:pt x="2199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3"/>
            <p:cNvSpPr/>
            <p:nvPr/>
          </p:nvSpPr>
          <p:spPr>
            <a:xfrm>
              <a:off x="6606675" y="2887200"/>
              <a:ext cx="79450" cy="27975"/>
            </a:xfrm>
            <a:custGeom>
              <a:avLst/>
              <a:gdLst/>
              <a:ahLst/>
              <a:cxnLst/>
              <a:rect l="l" t="t" r="r" b="b"/>
              <a:pathLst>
                <a:path w="3178" h="1119" extrusionOk="0">
                  <a:moveTo>
                    <a:pt x="2091" y="0"/>
                  </a:moveTo>
                  <a:cubicBezTo>
                    <a:pt x="1478" y="0"/>
                    <a:pt x="781" y="214"/>
                    <a:pt x="332" y="481"/>
                  </a:cubicBezTo>
                  <a:cubicBezTo>
                    <a:pt x="0" y="734"/>
                    <a:pt x="226" y="1119"/>
                    <a:pt x="545" y="1119"/>
                  </a:cubicBezTo>
                  <a:cubicBezTo>
                    <a:pt x="570" y="1119"/>
                    <a:pt x="596" y="1116"/>
                    <a:pt x="622" y="1111"/>
                  </a:cubicBezTo>
                  <a:cubicBezTo>
                    <a:pt x="1048" y="1111"/>
                    <a:pt x="1474" y="975"/>
                    <a:pt x="1900" y="975"/>
                  </a:cubicBezTo>
                  <a:cubicBezTo>
                    <a:pt x="2258" y="907"/>
                    <a:pt x="2598" y="975"/>
                    <a:pt x="2956" y="839"/>
                  </a:cubicBezTo>
                  <a:cubicBezTo>
                    <a:pt x="3178" y="685"/>
                    <a:pt x="3178" y="413"/>
                    <a:pt x="3024" y="260"/>
                  </a:cubicBezTo>
                  <a:cubicBezTo>
                    <a:pt x="2789" y="75"/>
                    <a:pt x="2455" y="0"/>
                    <a:pt x="2091" y="0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3"/>
            <p:cNvSpPr/>
            <p:nvPr/>
          </p:nvSpPr>
          <p:spPr>
            <a:xfrm>
              <a:off x="6759325" y="2897800"/>
              <a:ext cx="62275" cy="29225"/>
            </a:xfrm>
            <a:custGeom>
              <a:avLst/>
              <a:gdLst/>
              <a:ahLst/>
              <a:cxnLst/>
              <a:rect l="l" t="t" r="r" b="b"/>
              <a:pathLst>
                <a:path w="2491" h="1169" extrusionOk="0">
                  <a:moveTo>
                    <a:pt x="1034" y="1"/>
                  </a:moveTo>
                  <a:cubicBezTo>
                    <a:pt x="764" y="1"/>
                    <a:pt x="493" y="63"/>
                    <a:pt x="258" y="193"/>
                  </a:cubicBezTo>
                  <a:cubicBezTo>
                    <a:pt x="0" y="322"/>
                    <a:pt x="47" y="846"/>
                    <a:pt x="355" y="846"/>
                  </a:cubicBezTo>
                  <a:cubicBezTo>
                    <a:pt x="373" y="846"/>
                    <a:pt x="391" y="845"/>
                    <a:pt x="411" y="841"/>
                  </a:cubicBezTo>
                  <a:cubicBezTo>
                    <a:pt x="520" y="824"/>
                    <a:pt x="621" y="817"/>
                    <a:pt x="717" y="817"/>
                  </a:cubicBezTo>
                  <a:cubicBezTo>
                    <a:pt x="1117" y="817"/>
                    <a:pt x="1427" y="948"/>
                    <a:pt x="1825" y="1113"/>
                  </a:cubicBezTo>
                  <a:cubicBezTo>
                    <a:pt x="1888" y="1152"/>
                    <a:pt x="1950" y="1169"/>
                    <a:pt x="2009" y="1169"/>
                  </a:cubicBezTo>
                  <a:cubicBezTo>
                    <a:pt x="2288" y="1169"/>
                    <a:pt x="2490" y="790"/>
                    <a:pt x="2251" y="551"/>
                  </a:cubicBezTo>
                  <a:cubicBezTo>
                    <a:pt x="1980" y="193"/>
                    <a:pt x="1508" y="1"/>
                    <a:pt x="1034" y="1"/>
                  </a:cubicBezTo>
                  <a:close/>
                </a:path>
              </a:pathLst>
            </a:custGeom>
            <a:solidFill>
              <a:srgbClr val="2C1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3"/>
            <p:cNvSpPr/>
            <p:nvPr/>
          </p:nvSpPr>
          <p:spPr>
            <a:xfrm>
              <a:off x="7031975" y="4485925"/>
              <a:ext cx="30275" cy="43225"/>
            </a:xfrm>
            <a:custGeom>
              <a:avLst/>
              <a:gdLst/>
              <a:ahLst/>
              <a:cxnLst/>
              <a:rect l="l" t="t" r="r" b="b"/>
              <a:pathLst>
                <a:path w="1211" h="1729" extrusionOk="0">
                  <a:moveTo>
                    <a:pt x="859" y="0"/>
                  </a:moveTo>
                  <a:cubicBezTo>
                    <a:pt x="745" y="0"/>
                    <a:pt x="634" y="62"/>
                    <a:pt x="580" y="204"/>
                  </a:cubicBezTo>
                  <a:cubicBezTo>
                    <a:pt x="495" y="357"/>
                    <a:pt x="427" y="494"/>
                    <a:pt x="359" y="630"/>
                  </a:cubicBezTo>
                  <a:cubicBezTo>
                    <a:pt x="290" y="783"/>
                    <a:pt x="154" y="920"/>
                    <a:pt x="69" y="1056"/>
                  </a:cubicBezTo>
                  <a:cubicBezTo>
                    <a:pt x="1" y="1277"/>
                    <a:pt x="1" y="1482"/>
                    <a:pt x="222" y="1635"/>
                  </a:cubicBezTo>
                  <a:cubicBezTo>
                    <a:pt x="282" y="1695"/>
                    <a:pt x="372" y="1729"/>
                    <a:pt x="465" y="1729"/>
                  </a:cubicBezTo>
                  <a:cubicBezTo>
                    <a:pt x="584" y="1729"/>
                    <a:pt x="708" y="1674"/>
                    <a:pt x="785" y="1550"/>
                  </a:cubicBezTo>
                  <a:cubicBezTo>
                    <a:pt x="1074" y="1277"/>
                    <a:pt x="1210" y="783"/>
                    <a:pt x="1210" y="357"/>
                  </a:cubicBezTo>
                  <a:cubicBezTo>
                    <a:pt x="1210" y="142"/>
                    <a:pt x="1031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3"/>
            <p:cNvSpPr/>
            <p:nvPr/>
          </p:nvSpPr>
          <p:spPr>
            <a:xfrm>
              <a:off x="6487175" y="2978875"/>
              <a:ext cx="25" cy="1725"/>
            </a:xfrm>
            <a:custGeom>
              <a:avLst/>
              <a:gdLst/>
              <a:ahLst/>
              <a:cxnLst/>
              <a:rect l="l" t="t" r="r" b="b"/>
              <a:pathLst>
                <a:path w="1" h="69" extrusionOk="0">
                  <a:moveTo>
                    <a:pt x="1" y="6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8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3"/>
            <p:cNvSpPr/>
            <p:nvPr/>
          </p:nvSpPr>
          <p:spPr>
            <a:xfrm>
              <a:off x="6487175" y="2980575"/>
              <a:ext cx="3450" cy="14500"/>
            </a:xfrm>
            <a:custGeom>
              <a:avLst/>
              <a:gdLst/>
              <a:ahLst/>
              <a:cxnLst/>
              <a:rect l="l" t="t" r="r" b="b"/>
              <a:pathLst>
                <a:path w="138" h="580" extrusionOk="0">
                  <a:moveTo>
                    <a:pt x="137" y="580"/>
                  </a:moveTo>
                  <a:cubicBezTo>
                    <a:pt x="69" y="358"/>
                    <a:pt x="69" y="222"/>
                    <a:pt x="1" y="0"/>
                  </a:cubicBezTo>
                  <a:cubicBezTo>
                    <a:pt x="69" y="222"/>
                    <a:pt x="69" y="358"/>
                    <a:pt x="137" y="580"/>
                  </a:cubicBezTo>
                  <a:close/>
                </a:path>
              </a:pathLst>
            </a:custGeom>
            <a:solidFill>
              <a:srgbClr val="F8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3"/>
            <p:cNvSpPr/>
            <p:nvPr/>
          </p:nvSpPr>
          <p:spPr>
            <a:xfrm>
              <a:off x="6923800" y="4145125"/>
              <a:ext cx="5550" cy="58400"/>
            </a:xfrm>
            <a:custGeom>
              <a:avLst/>
              <a:gdLst/>
              <a:ahLst/>
              <a:cxnLst/>
              <a:rect l="l" t="t" r="r" b="b"/>
              <a:pathLst>
                <a:path w="222" h="2336" extrusionOk="0">
                  <a:moveTo>
                    <a:pt x="0" y="1"/>
                  </a:moveTo>
                  <a:lnTo>
                    <a:pt x="0" y="274"/>
                  </a:lnTo>
                  <a:cubicBezTo>
                    <a:pt x="68" y="921"/>
                    <a:pt x="136" y="1637"/>
                    <a:pt x="222" y="2335"/>
                  </a:cubicBezTo>
                  <a:cubicBezTo>
                    <a:pt x="136" y="1551"/>
                    <a:pt x="68" y="785"/>
                    <a:pt x="0" y="1"/>
                  </a:cubicBezTo>
                  <a:close/>
                </a:path>
              </a:pathLst>
            </a:custGeom>
            <a:solidFill>
              <a:srgbClr val="49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3"/>
            <p:cNvSpPr/>
            <p:nvPr/>
          </p:nvSpPr>
          <p:spPr>
            <a:xfrm>
              <a:off x="7213025" y="2971575"/>
              <a:ext cx="571650" cy="1388725"/>
            </a:xfrm>
            <a:custGeom>
              <a:avLst/>
              <a:gdLst/>
              <a:ahLst/>
              <a:cxnLst/>
              <a:rect l="l" t="t" r="r" b="b"/>
              <a:pathLst>
                <a:path w="22866" h="55549" extrusionOk="0">
                  <a:moveTo>
                    <a:pt x="13365" y="1"/>
                  </a:moveTo>
                  <a:cubicBezTo>
                    <a:pt x="12764" y="1"/>
                    <a:pt x="12162" y="73"/>
                    <a:pt x="11569" y="224"/>
                  </a:cubicBezTo>
                  <a:cubicBezTo>
                    <a:pt x="8519" y="1008"/>
                    <a:pt x="6117" y="4126"/>
                    <a:pt x="6543" y="7261"/>
                  </a:cubicBezTo>
                  <a:cubicBezTo>
                    <a:pt x="6884" y="10089"/>
                    <a:pt x="9303" y="12372"/>
                    <a:pt x="9797" y="15201"/>
                  </a:cubicBezTo>
                  <a:cubicBezTo>
                    <a:pt x="10445" y="18898"/>
                    <a:pt x="7667" y="22237"/>
                    <a:pt x="5043" y="24930"/>
                  </a:cubicBezTo>
                  <a:cubicBezTo>
                    <a:pt x="4328" y="25713"/>
                    <a:pt x="3476" y="26565"/>
                    <a:pt x="3271" y="27707"/>
                  </a:cubicBezTo>
                  <a:cubicBezTo>
                    <a:pt x="2982" y="29121"/>
                    <a:pt x="3834" y="30467"/>
                    <a:pt x="4549" y="31745"/>
                  </a:cubicBezTo>
                  <a:cubicBezTo>
                    <a:pt x="6185" y="34863"/>
                    <a:pt x="7173" y="38986"/>
                    <a:pt x="5043" y="41831"/>
                  </a:cubicBezTo>
                  <a:cubicBezTo>
                    <a:pt x="3697" y="43672"/>
                    <a:pt x="1073" y="45018"/>
                    <a:pt x="1278" y="47301"/>
                  </a:cubicBezTo>
                  <a:cubicBezTo>
                    <a:pt x="1346" y="48425"/>
                    <a:pt x="2198" y="49431"/>
                    <a:pt x="2488" y="50555"/>
                  </a:cubicBezTo>
                  <a:cubicBezTo>
                    <a:pt x="2914" y="52480"/>
                    <a:pt x="1073" y="53537"/>
                    <a:pt x="0" y="54815"/>
                  </a:cubicBezTo>
                  <a:cubicBezTo>
                    <a:pt x="829" y="55334"/>
                    <a:pt x="2332" y="55549"/>
                    <a:pt x="3582" y="55549"/>
                  </a:cubicBezTo>
                  <a:cubicBezTo>
                    <a:pt x="4054" y="55549"/>
                    <a:pt x="4489" y="55518"/>
                    <a:pt x="4839" y="55462"/>
                  </a:cubicBezTo>
                  <a:cubicBezTo>
                    <a:pt x="6815" y="55172"/>
                    <a:pt x="8673" y="54321"/>
                    <a:pt x="10581" y="53963"/>
                  </a:cubicBezTo>
                  <a:cubicBezTo>
                    <a:pt x="11722" y="53758"/>
                    <a:pt x="13000" y="53400"/>
                    <a:pt x="13563" y="52412"/>
                  </a:cubicBezTo>
                  <a:cubicBezTo>
                    <a:pt x="14704" y="50282"/>
                    <a:pt x="11722" y="48067"/>
                    <a:pt x="11722" y="45733"/>
                  </a:cubicBezTo>
                  <a:cubicBezTo>
                    <a:pt x="11654" y="45018"/>
                    <a:pt x="11927" y="44319"/>
                    <a:pt x="12217" y="43740"/>
                  </a:cubicBezTo>
                  <a:cubicBezTo>
                    <a:pt x="14483" y="39548"/>
                    <a:pt x="20310" y="37930"/>
                    <a:pt x="21588" y="33380"/>
                  </a:cubicBezTo>
                  <a:cubicBezTo>
                    <a:pt x="22150" y="31251"/>
                    <a:pt x="21451" y="28831"/>
                    <a:pt x="19816" y="27349"/>
                  </a:cubicBezTo>
                  <a:cubicBezTo>
                    <a:pt x="19322" y="26855"/>
                    <a:pt x="18674" y="26429"/>
                    <a:pt x="18316" y="25850"/>
                  </a:cubicBezTo>
                  <a:cubicBezTo>
                    <a:pt x="17396" y="24299"/>
                    <a:pt x="18470" y="22442"/>
                    <a:pt x="19390" y="20891"/>
                  </a:cubicBezTo>
                  <a:cubicBezTo>
                    <a:pt x="21025" y="18182"/>
                    <a:pt x="22303" y="15201"/>
                    <a:pt x="22576" y="12083"/>
                  </a:cubicBezTo>
                  <a:cubicBezTo>
                    <a:pt x="22866" y="8879"/>
                    <a:pt x="22082" y="5625"/>
                    <a:pt x="20020" y="3206"/>
                  </a:cubicBezTo>
                  <a:cubicBezTo>
                    <a:pt x="18357" y="1254"/>
                    <a:pt x="15873" y="1"/>
                    <a:pt x="13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3"/>
            <p:cNvSpPr/>
            <p:nvPr/>
          </p:nvSpPr>
          <p:spPr>
            <a:xfrm>
              <a:off x="7065625" y="2760100"/>
              <a:ext cx="424275" cy="667600"/>
            </a:xfrm>
            <a:custGeom>
              <a:avLst/>
              <a:gdLst/>
              <a:ahLst/>
              <a:cxnLst/>
              <a:rect l="l" t="t" r="r" b="b"/>
              <a:pathLst>
                <a:path w="16971" h="26704" extrusionOk="0">
                  <a:moveTo>
                    <a:pt x="10260" y="1"/>
                  </a:moveTo>
                  <a:cubicBezTo>
                    <a:pt x="9702" y="1"/>
                    <a:pt x="9159" y="106"/>
                    <a:pt x="8673" y="385"/>
                  </a:cubicBezTo>
                  <a:cubicBezTo>
                    <a:pt x="6475" y="1800"/>
                    <a:pt x="7753" y="5412"/>
                    <a:pt x="6390" y="7627"/>
                  </a:cubicBezTo>
                  <a:cubicBezTo>
                    <a:pt x="5197" y="9603"/>
                    <a:pt x="2062" y="9893"/>
                    <a:pt x="785" y="11801"/>
                  </a:cubicBezTo>
                  <a:cubicBezTo>
                    <a:pt x="1" y="13079"/>
                    <a:pt x="86" y="14646"/>
                    <a:pt x="222" y="16146"/>
                  </a:cubicBezTo>
                  <a:cubicBezTo>
                    <a:pt x="427" y="18344"/>
                    <a:pt x="716" y="20610"/>
                    <a:pt x="1636" y="22603"/>
                  </a:cubicBezTo>
                  <a:cubicBezTo>
                    <a:pt x="2556" y="24411"/>
                    <a:pt x="4701" y="26703"/>
                    <a:pt x="6912" y="26703"/>
                  </a:cubicBezTo>
                  <a:cubicBezTo>
                    <a:pt x="7118" y="26703"/>
                    <a:pt x="7325" y="26684"/>
                    <a:pt x="7532" y="26641"/>
                  </a:cubicBezTo>
                  <a:cubicBezTo>
                    <a:pt x="11229" y="25789"/>
                    <a:pt x="6390" y="22245"/>
                    <a:pt x="5470" y="20610"/>
                  </a:cubicBezTo>
                  <a:cubicBezTo>
                    <a:pt x="4908" y="19553"/>
                    <a:pt x="4550" y="18344"/>
                    <a:pt x="4686" y="17134"/>
                  </a:cubicBezTo>
                  <a:cubicBezTo>
                    <a:pt x="4840" y="15635"/>
                    <a:pt x="5828" y="14357"/>
                    <a:pt x="6901" y="13300"/>
                  </a:cubicBezTo>
                  <a:cubicBezTo>
                    <a:pt x="8384" y="11801"/>
                    <a:pt x="10087" y="10523"/>
                    <a:pt x="11928" y="9535"/>
                  </a:cubicBezTo>
                  <a:cubicBezTo>
                    <a:pt x="13069" y="8973"/>
                    <a:pt x="14279" y="8479"/>
                    <a:pt x="15199" y="7695"/>
                  </a:cubicBezTo>
                  <a:cubicBezTo>
                    <a:pt x="16187" y="6911"/>
                    <a:pt x="16971" y="5769"/>
                    <a:pt x="16903" y="4492"/>
                  </a:cubicBezTo>
                  <a:cubicBezTo>
                    <a:pt x="16835" y="2362"/>
                    <a:pt x="14483" y="1084"/>
                    <a:pt x="12439" y="385"/>
                  </a:cubicBezTo>
                  <a:cubicBezTo>
                    <a:pt x="11752" y="182"/>
                    <a:pt x="10993" y="1"/>
                    <a:pt x="10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3"/>
            <p:cNvSpPr/>
            <p:nvPr/>
          </p:nvSpPr>
          <p:spPr>
            <a:xfrm>
              <a:off x="4428525" y="3294850"/>
              <a:ext cx="651325" cy="1304900"/>
            </a:xfrm>
            <a:custGeom>
              <a:avLst/>
              <a:gdLst/>
              <a:ahLst/>
              <a:cxnLst/>
              <a:rect l="l" t="t" r="r" b="b"/>
              <a:pathLst>
                <a:path w="26053" h="52196" extrusionOk="0">
                  <a:moveTo>
                    <a:pt x="19773" y="1"/>
                  </a:moveTo>
                  <a:cubicBezTo>
                    <a:pt x="19354" y="1"/>
                    <a:pt x="18934" y="30"/>
                    <a:pt x="18521" y="72"/>
                  </a:cubicBezTo>
                  <a:cubicBezTo>
                    <a:pt x="13478" y="634"/>
                    <a:pt x="9303" y="3769"/>
                    <a:pt x="5248" y="6819"/>
                  </a:cubicBezTo>
                  <a:cubicBezTo>
                    <a:pt x="3766" y="7960"/>
                    <a:pt x="2267" y="9153"/>
                    <a:pt x="1415" y="10857"/>
                  </a:cubicBezTo>
                  <a:cubicBezTo>
                    <a:pt x="0" y="13634"/>
                    <a:pt x="989" y="17178"/>
                    <a:pt x="3050" y="19598"/>
                  </a:cubicBezTo>
                  <a:cubicBezTo>
                    <a:pt x="5044" y="22017"/>
                    <a:pt x="7872" y="23567"/>
                    <a:pt x="10718" y="25067"/>
                  </a:cubicBezTo>
                  <a:cubicBezTo>
                    <a:pt x="13052" y="26277"/>
                    <a:pt x="15403" y="27554"/>
                    <a:pt x="17823" y="28832"/>
                  </a:cubicBezTo>
                  <a:cubicBezTo>
                    <a:pt x="18453" y="29173"/>
                    <a:pt x="19237" y="29599"/>
                    <a:pt x="19595" y="30246"/>
                  </a:cubicBezTo>
                  <a:cubicBezTo>
                    <a:pt x="20378" y="31524"/>
                    <a:pt x="19663" y="33228"/>
                    <a:pt x="18589" y="34285"/>
                  </a:cubicBezTo>
                  <a:cubicBezTo>
                    <a:pt x="17243" y="35852"/>
                    <a:pt x="15335" y="36772"/>
                    <a:pt x="13631" y="37914"/>
                  </a:cubicBezTo>
                  <a:cubicBezTo>
                    <a:pt x="11927" y="39055"/>
                    <a:pt x="10223" y="40538"/>
                    <a:pt x="9797" y="42599"/>
                  </a:cubicBezTo>
                  <a:cubicBezTo>
                    <a:pt x="9303" y="44797"/>
                    <a:pt x="10292" y="47063"/>
                    <a:pt x="11995" y="48631"/>
                  </a:cubicBezTo>
                  <a:cubicBezTo>
                    <a:pt x="14415" y="50761"/>
                    <a:pt x="18317" y="51970"/>
                    <a:pt x="21503" y="52175"/>
                  </a:cubicBezTo>
                  <a:cubicBezTo>
                    <a:pt x="21672" y="52189"/>
                    <a:pt x="21836" y="52196"/>
                    <a:pt x="21993" y="52196"/>
                  </a:cubicBezTo>
                  <a:cubicBezTo>
                    <a:pt x="25062" y="52196"/>
                    <a:pt x="25794" y="49580"/>
                    <a:pt x="23428" y="47148"/>
                  </a:cubicBezTo>
                  <a:cubicBezTo>
                    <a:pt x="22423" y="46075"/>
                    <a:pt x="21145" y="45291"/>
                    <a:pt x="20157" y="44167"/>
                  </a:cubicBezTo>
                  <a:cubicBezTo>
                    <a:pt x="19237" y="43025"/>
                    <a:pt x="18743" y="41321"/>
                    <a:pt x="19526" y="40112"/>
                  </a:cubicBezTo>
                  <a:cubicBezTo>
                    <a:pt x="20089" y="39123"/>
                    <a:pt x="21298" y="38766"/>
                    <a:pt x="22218" y="38203"/>
                  </a:cubicBezTo>
                  <a:cubicBezTo>
                    <a:pt x="24842" y="36568"/>
                    <a:pt x="26052" y="33160"/>
                    <a:pt x="25490" y="30178"/>
                  </a:cubicBezTo>
                  <a:cubicBezTo>
                    <a:pt x="24910" y="27128"/>
                    <a:pt x="22849" y="24573"/>
                    <a:pt x="20293" y="22869"/>
                  </a:cubicBezTo>
                  <a:cubicBezTo>
                    <a:pt x="18385" y="21506"/>
                    <a:pt x="15965" y="20518"/>
                    <a:pt x="14756" y="18456"/>
                  </a:cubicBezTo>
                  <a:cubicBezTo>
                    <a:pt x="13563" y="16326"/>
                    <a:pt x="14125" y="13413"/>
                    <a:pt x="15539" y="11368"/>
                  </a:cubicBezTo>
                  <a:cubicBezTo>
                    <a:pt x="17039" y="9306"/>
                    <a:pt x="19169" y="7875"/>
                    <a:pt x="21367" y="6683"/>
                  </a:cubicBezTo>
                  <a:cubicBezTo>
                    <a:pt x="22508" y="6035"/>
                    <a:pt x="23701" y="5320"/>
                    <a:pt x="24059" y="4042"/>
                  </a:cubicBezTo>
                  <a:cubicBezTo>
                    <a:pt x="24485" y="2764"/>
                    <a:pt x="23633" y="1350"/>
                    <a:pt x="22508" y="634"/>
                  </a:cubicBezTo>
                  <a:cubicBezTo>
                    <a:pt x="21669" y="149"/>
                    <a:pt x="20723" y="1"/>
                    <a:pt x="19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3"/>
            <p:cNvSpPr/>
            <p:nvPr/>
          </p:nvSpPr>
          <p:spPr>
            <a:xfrm>
              <a:off x="4641500" y="2648575"/>
              <a:ext cx="501475" cy="577475"/>
            </a:xfrm>
            <a:custGeom>
              <a:avLst/>
              <a:gdLst/>
              <a:ahLst/>
              <a:cxnLst/>
              <a:rect l="l" t="t" r="r" b="b"/>
              <a:pathLst>
                <a:path w="20059" h="23099" extrusionOk="0">
                  <a:moveTo>
                    <a:pt x="7642" y="1"/>
                  </a:moveTo>
                  <a:cubicBezTo>
                    <a:pt x="6419" y="1"/>
                    <a:pt x="5114" y="530"/>
                    <a:pt x="4107" y="1285"/>
                  </a:cubicBezTo>
                  <a:cubicBezTo>
                    <a:pt x="3613" y="1711"/>
                    <a:pt x="3050" y="2205"/>
                    <a:pt x="2693" y="2853"/>
                  </a:cubicBezTo>
                  <a:cubicBezTo>
                    <a:pt x="1841" y="4557"/>
                    <a:pt x="2761" y="6755"/>
                    <a:pt x="4260" y="8101"/>
                  </a:cubicBezTo>
                  <a:cubicBezTo>
                    <a:pt x="4533" y="8458"/>
                    <a:pt x="4891" y="8748"/>
                    <a:pt x="5112" y="9174"/>
                  </a:cubicBezTo>
                  <a:cubicBezTo>
                    <a:pt x="5470" y="10026"/>
                    <a:pt x="4891" y="11014"/>
                    <a:pt x="4107" y="11576"/>
                  </a:cubicBezTo>
                  <a:cubicBezTo>
                    <a:pt x="3340" y="12156"/>
                    <a:pt x="2403" y="12428"/>
                    <a:pt x="1704" y="13076"/>
                  </a:cubicBezTo>
                  <a:cubicBezTo>
                    <a:pt x="1" y="14558"/>
                    <a:pt x="69" y="17472"/>
                    <a:pt x="1415" y="19329"/>
                  </a:cubicBezTo>
                  <a:cubicBezTo>
                    <a:pt x="4192" y="23077"/>
                    <a:pt x="10292" y="22805"/>
                    <a:pt x="14551" y="23077"/>
                  </a:cubicBezTo>
                  <a:cubicBezTo>
                    <a:pt x="14776" y="23091"/>
                    <a:pt x="14988" y="23098"/>
                    <a:pt x="15188" y="23098"/>
                  </a:cubicBezTo>
                  <a:cubicBezTo>
                    <a:pt x="20059" y="23098"/>
                    <a:pt x="17992" y="19071"/>
                    <a:pt x="13836" y="18187"/>
                  </a:cubicBezTo>
                  <a:cubicBezTo>
                    <a:pt x="11144" y="17540"/>
                    <a:pt x="8094" y="16415"/>
                    <a:pt x="7446" y="13706"/>
                  </a:cubicBezTo>
                  <a:cubicBezTo>
                    <a:pt x="7089" y="12224"/>
                    <a:pt x="7668" y="10656"/>
                    <a:pt x="8452" y="9310"/>
                  </a:cubicBezTo>
                  <a:cubicBezTo>
                    <a:pt x="9218" y="7964"/>
                    <a:pt x="10155" y="6687"/>
                    <a:pt x="10650" y="5187"/>
                  </a:cubicBezTo>
                  <a:cubicBezTo>
                    <a:pt x="11144" y="3705"/>
                    <a:pt x="11076" y="1933"/>
                    <a:pt x="9934" y="859"/>
                  </a:cubicBezTo>
                  <a:cubicBezTo>
                    <a:pt x="9293" y="254"/>
                    <a:pt x="8487" y="1"/>
                    <a:pt x="7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3"/>
            <p:cNvSpPr/>
            <p:nvPr/>
          </p:nvSpPr>
          <p:spPr>
            <a:xfrm>
              <a:off x="7229200" y="3550075"/>
              <a:ext cx="62225" cy="57525"/>
            </a:xfrm>
            <a:custGeom>
              <a:avLst/>
              <a:gdLst/>
              <a:ahLst/>
              <a:cxnLst/>
              <a:rect l="l" t="t" r="r" b="b"/>
              <a:pathLst>
                <a:path w="2489" h="2301" extrusionOk="0">
                  <a:moveTo>
                    <a:pt x="1072" y="1"/>
                  </a:moveTo>
                  <a:cubicBezTo>
                    <a:pt x="736" y="1"/>
                    <a:pt x="447" y="145"/>
                    <a:pt x="205" y="443"/>
                  </a:cubicBezTo>
                  <a:cubicBezTo>
                    <a:pt x="69" y="648"/>
                    <a:pt x="1" y="938"/>
                    <a:pt x="69" y="1227"/>
                  </a:cubicBezTo>
                  <a:lnTo>
                    <a:pt x="69" y="1500"/>
                  </a:lnTo>
                  <a:cubicBezTo>
                    <a:pt x="205" y="1858"/>
                    <a:pt x="495" y="2147"/>
                    <a:pt x="852" y="2215"/>
                  </a:cubicBezTo>
                  <a:cubicBezTo>
                    <a:pt x="991" y="2268"/>
                    <a:pt x="1150" y="2301"/>
                    <a:pt x="1309" y="2301"/>
                  </a:cubicBezTo>
                  <a:cubicBezTo>
                    <a:pt x="1560" y="2301"/>
                    <a:pt x="1810" y="2220"/>
                    <a:pt x="1977" y="2011"/>
                  </a:cubicBezTo>
                  <a:cubicBezTo>
                    <a:pt x="2335" y="1653"/>
                    <a:pt x="2488" y="1074"/>
                    <a:pt x="2198" y="580"/>
                  </a:cubicBezTo>
                  <a:cubicBezTo>
                    <a:pt x="1977" y="222"/>
                    <a:pt x="1636" y="18"/>
                    <a:pt x="1278" y="18"/>
                  </a:cubicBezTo>
                  <a:cubicBezTo>
                    <a:pt x="1208" y="6"/>
                    <a:pt x="1139" y="1"/>
                    <a:pt x="1072" y="1"/>
                  </a:cubicBezTo>
                  <a:close/>
                </a:path>
              </a:pathLst>
            </a:custGeom>
            <a:solidFill>
              <a:srgbClr val="FFF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llution Reduction Social Media XL by Slidesgo">
  <a:themeElements>
    <a:clrScheme name="Simple Light">
      <a:dk1>
        <a:srgbClr val="614444"/>
      </a:dk1>
      <a:lt1>
        <a:srgbClr val="F3E1CE"/>
      </a:lt1>
      <a:dk2>
        <a:srgbClr val="614444"/>
      </a:dk2>
      <a:lt2>
        <a:srgbClr val="F3E1CE"/>
      </a:lt2>
      <a:accent1>
        <a:srgbClr val="F3E1CE"/>
      </a:accent1>
      <a:accent2>
        <a:srgbClr val="E4BBA5"/>
      </a:accent2>
      <a:accent3>
        <a:srgbClr val="614444"/>
      </a:accent3>
      <a:accent4>
        <a:srgbClr val="938080"/>
      </a:accent4>
      <a:accent5>
        <a:srgbClr val="F6F1E1"/>
      </a:accent5>
      <a:accent6>
        <a:srgbClr val="E4BBA5"/>
      </a:accent6>
      <a:hlink>
        <a:srgbClr val="6144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2656686ED30A47BA4CA2BCA8705BE5" ma:contentTypeVersion="9" ma:contentTypeDescription="Creare un nuovo documento." ma:contentTypeScope="" ma:versionID="efbd1009b348b8b630ed302d4db356f8">
  <xsd:schema xmlns:xsd="http://www.w3.org/2001/XMLSchema" xmlns:xs="http://www.w3.org/2001/XMLSchema" xmlns:p="http://schemas.microsoft.com/office/2006/metadata/properties" xmlns:ns3="b5bef94a-736d-4f9f-b11c-688df9d542ce" xmlns:ns4="5ecaef46-935b-44cf-bf2d-0165f3917802" targetNamespace="http://schemas.microsoft.com/office/2006/metadata/properties" ma:root="true" ma:fieldsID="d0973972c7c3b3501f80322dcba9e071" ns3:_="" ns4:_="">
    <xsd:import namespace="b5bef94a-736d-4f9f-b11c-688df9d542ce"/>
    <xsd:import namespace="5ecaef46-935b-44cf-bf2d-0165f39178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ef94a-736d-4f9f-b11c-688df9d54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aef46-935b-44cf-bf2d-0165f39178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5bef94a-736d-4f9f-b11c-688df9d542ce" xsi:nil="true"/>
  </documentManagement>
</p:properties>
</file>

<file path=customXml/itemProps1.xml><?xml version="1.0" encoding="utf-8"?>
<ds:datastoreItem xmlns:ds="http://schemas.openxmlformats.org/officeDocument/2006/customXml" ds:itemID="{B328331D-2993-45C0-A67E-B3A88165D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87C7DE-811C-46A3-B860-0A9B3E328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bef94a-736d-4f9f-b11c-688df9d542ce"/>
    <ds:schemaRef ds:uri="5ecaef46-935b-44cf-bf2d-0165f39178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B17690-341D-4718-8F60-6EFC36AC514F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b5bef94a-736d-4f9f-b11c-688df9d542ce"/>
    <ds:schemaRef ds:uri="http://schemas.openxmlformats.org/package/2006/metadata/core-properties"/>
    <ds:schemaRef ds:uri="http://www.w3.org/XML/1998/namespace"/>
    <ds:schemaRef ds:uri="http://purl.org/dc/elements/1.1/"/>
    <ds:schemaRef ds:uri="5ecaef46-935b-44cf-bf2d-0165f391780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833</Words>
  <Application>Microsoft Office PowerPoint</Application>
  <PresentationFormat>On-screen Show (16:9)</PresentationFormat>
  <Paragraphs>145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Catamaran</vt:lpstr>
      <vt:lpstr>Barlow Medium</vt:lpstr>
      <vt:lpstr>Barlow</vt:lpstr>
      <vt:lpstr>Arial</vt:lpstr>
      <vt:lpstr>Barlow SemiBold</vt:lpstr>
      <vt:lpstr>Pollution Reduction Social Media XL by Slidesgo</vt:lpstr>
      <vt:lpstr>AIR QUALITY IN INDIA</vt:lpstr>
      <vt:lpstr>TABLE OF CONTENTS</vt:lpstr>
      <vt:lpstr>01</vt:lpstr>
      <vt:lpstr>GOALS &amp; STRATEGY</vt:lpstr>
      <vt:lpstr>AIR QUALITY AND HEALTH ISSUES</vt:lpstr>
      <vt:lpstr>PowerPoint Presentation</vt:lpstr>
      <vt:lpstr>02</vt:lpstr>
      <vt:lpstr>General information</vt:lpstr>
      <vt:lpstr>City involved</vt:lpstr>
      <vt:lpstr>Data cleaning</vt:lpstr>
      <vt:lpstr>03</vt:lpstr>
      <vt:lpstr> Colours of AQI</vt:lpstr>
      <vt:lpstr>Design choices</vt:lpstr>
      <vt:lpstr>04</vt:lpstr>
      <vt:lpstr>PowerPoint Presentation</vt:lpstr>
      <vt:lpstr>ROADMAP TO VISUALIZATIONS </vt:lpstr>
      <vt:lpstr>PowerPoint Presentation</vt:lpstr>
      <vt:lpstr>05</vt:lpstr>
      <vt:lpstr>Some discoveries</vt:lpstr>
      <vt:lpstr>Challenges</vt:lpstr>
      <vt:lpstr>OUR TEAM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 INDIA</dc:title>
  <dc:creator>nosfe</dc:creator>
  <cp:lastModifiedBy>Amelia Acuna</cp:lastModifiedBy>
  <cp:revision>3</cp:revision>
  <dcterms:modified xsi:type="dcterms:W3CDTF">2024-12-08T02:26:39Z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0x010100962656686ED30A47BA4CA2BCA8705BE5</vt:lpwstr>
  </property>
</Properties>
</file>