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15"/>
  </p:handoutMasterIdLst>
  <p:sldIdLst>
    <p:sldId id="256" r:id="rId3"/>
    <p:sldId id="265" r:id="rId4"/>
    <p:sldId id="268" r:id="rId5"/>
    <p:sldId id="258" r:id="rId6"/>
    <p:sldId id="274" r:id="rId8"/>
    <p:sldId id="277" r:id="rId9"/>
    <p:sldId id="262" r:id="rId10"/>
    <p:sldId id="272" r:id="rId11"/>
    <p:sldId id="273" r:id="rId12"/>
    <p:sldId id="282" r:id="rId13"/>
    <p:sldId id="271" r:id="rId1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C725"/>
    <a:srgbClr val="595959"/>
    <a:srgbClr val="FC6A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snapToGrid="0" showGuides="1">
      <p:cViewPr>
        <p:scale>
          <a:sx n="66" d="100"/>
          <a:sy n="66" d="100"/>
        </p:scale>
        <p:origin x="2088" y="1380"/>
      </p:cViewPr>
      <p:guideLst>
        <p:guide orient="horz" pos="2369"/>
        <p:guide pos="3859"/>
      </p:guideLst>
    </p:cSldViewPr>
  </p:slideViewPr>
  <p:notesTextViewPr>
    <p:cViewPr>
      <p:scale>
        <a:sx n="1" d="1"/>
        <a:sy n="1" d="1"/>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938D2D14-2737-42EC-A826-AC3E347A35DA}"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1"/>
          <p:cNvSpPr>
            <a:spLocks noGrp="1" noRot="1" noChangeAspect="1" noTextEdit="1"/>
          </p:cNvSpPr>
          <p:nvPr>
            <p:ph type="sldImg"/>
          </p:nvPr>
        </p:nvSpPr>
        <p:spPr>
          <a:ln>
            <a:solidFill>
              <a:srgbClr val="000000"/>
            </a:solidFill>
            <a:miter/>
          </a:ln>
        </p:spPr>
      </p:sp>
      <p:sp>
        <p:nvSpPr>
          <p:cNvPr id="7170" name="备注占位符 2"/>
          <p:cNvSpPr>
            <a:spLocks noGrp="1"/>
          </p:cNvSpPr>
          <p:nvPr>
            <p:ph type="body"/>
          </p:nvPr>
        </p:nvSpPr>
        <p:spPr>
          <a:noFill/>
          <a:ln>
            <a:noFill/>
          </a:ln>
        </p:spPr>
        <p:txBody>
          <a:bodyPr wrap="square" lIns="91440" tIns="45720" rIns="91440" bIns="45720" anchor="t"/>
          <a:p>
            <a:pPr lvl="0">
              <a:spcBef>
                <a:spcPct val="0"/>
              </a:spcBef>
            </a:pPr>
            <a:endParaRPr lang="zh-CN" altLang="en-US" dirty="0"/>
          </a:p>
        </p:txBody>
      </p:sp>
      <p:sp>
        <p:nvSpPr>
          <p:cNvPr id="7171"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dirty="0">
                <a:latin typeface="等线" pitchFamily="2" charset="-122"/>
                <a:ea typeface="等线" pitchFamily="2" charset="-122"/>
              </a:rPr>
            </a:fld>
            <a:endParaRPr lang="zh-CN" altLang="en-US" sz="1200" dirty="0">
              <a:latin typeface="等线" pitchFamily="2" charset="-122"/>
              <a:ea typeface="等线"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title style</a:t>
            </a:r>
            <a:endParaRPr lang="zh-CN" altLang="en-US" strike="noStrike" noProof="1" smtClean="0"/>
          </a:p>
        </p:txBody>
      </p:sp>
      <p:sp>
        <p:nvSpPr>
          <p:cNvPr id="4" name="Placeholder Tanggal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Placeholder Foot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Placeholder Nomor Slide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6952596-2D87-42D2-A16A-106C4EE3F67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auto"/>
            <a:r>
              <a:rPr lang="zh-CN" altLang="en-US" strike="noStrike" noProof="1" smtClean="0"/>
              <a:t>Click to edit Master </a:t>
            </a:r>
            <a:r>
              <a:rPr lang="zh-CN" altLang="en-US" strike="noStrike" noProof="1" dirty="0">
                <a:sym typeface="+mn-ea"/>
              </a:rPr>
              <a:t>text</a:t>
            </a:r>
            <a:r>
              <a:rPr lang="zh-CN" altLang="en-US" strike="noStrike" noProof="1" smtClean="0"/>
              <a:t> style</a:t>
            </a:r>
            <a:endParaRPr lang="zh-CN" altLang="en-US" strike="noStrike" noProof="1" smtClean="0"/>
          </a:p>
          <a:p>
            <a:pPr lvl="1" fontAlgn="auto"/>
            <a:r>
              <a:rPr lang="zh-CN" altLang="en-US" strike="noStrike" noProof="1" smtClean="0"/>
              <a:t>Second level</a:t>
            </a:r>
            <a:endParaRPr lang="zh-CN" altLang="en-US" strike="noStrike" noProof="1" smtClean="0"/>
          </a:p>
          <a:p>
            <a:pPr lvl="2" fontAlgn="auto"/>
            <a:r>
              <a:rPr lang="zh-CN" altLang="en-US" strike="noStrike" noProof="1" smtClean="0"/>
              <a:t>Third level</a:t>
            </a:r>
            <a:endParaRPr lang="zh-CN" altLang="en-US" strike="noStrike" noProof="1" smtClean="0"/>
          </a:p>
          <a:p>
            <a:pPr lvl="3" fontAlgn="auto"/>
            <a:r>
              <a:rPr lang="zh-CN" altLang="en-US" strike="noStrike" noProof="1" smtClean="0"/>
              <a:t>Fourth level</a:t>
            </a:r>
            <a:endParaRPr lang="zh-CN" altLang="en-US" strike="noStrike" noProof="1" smtClean="0"/>
          </a:p>
          <a:p>
            <a:pPr lvl="4" fontAlgn="auto"/>
            <a:r>
              <a:rPr lang="zh-CN" altLang="en-US" strike="noStrike" noProof="1" smtClean="0"/>
              <a:t>Fifth level</a:t>
            </a:r>
            <a:endParaRPr lang="zh-CN" altLang="en-US" strike="noStrike" noProof="1" smtClean="0"/>
          </a:p>
        </p:txBody>
      </p:sp>
      <p:sp>
        <p:nvSpPr>
          <p:cNvPr id="4" name="Placeholder Tanggal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Placeholder Foot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Placeholder Nomor Slide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6952596-2D87-42D2-A16A-106C4EE3F67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0"/>
            <a:r>
              <a:rPr lang="zh-CN" altLang="en-US" dirty="0"/>
              <a:t>Click to edit Master text style</a:t>
            </a:r>
            <a:endParaRPr lang="zh-CN" altLang="en-US" dirty="0"/>
          </a:p>
          <a:p>
            <a:pPr lvl="1" indent="-228600"/>
            <a:r>
              <a:rPr lang="zh-CN" altLang="en-US" dirty="0"/>
              <a:t>Second level</a:t>
            </a:r>
            <a:endParaRPr lang="zh-CN" altLang="en-US" dirty="0"/>
          </a:p>
          <a:p>
            <a:pPr lvl="2" indent="-228600"/>
            <a:r>
              <a:rPr lang="zh-CN" altLang="en-US" dirty="0"/>
              <a:t>Third level</a:t>
            </a:r>
            <a:endParaRPr lang="zh-CN" altLang="en-US" dirty="0"/>
          </a:p>
          <a:p>
            <a:pPr lvl="3" indent="-228600"/>
            <a:r>
              <a:rPr lang="zh-CN" altLang="en-US" dirty="0"/>
              <a:t>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6952596-2D87-42D2-A16A-106C4EE3F671}"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github.com/aad211/Proyek-Akhir-ProbStok" TargetMode="External"/><Relationship Id="rId1" Type="http://schemas.openxmlformats.org/officeDocument/2006/relationships/hyperlink" Target="https://www.instagram.com/p/B6KgHR-gAQ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7" name="图片 2"/>
          <p:cNvPicPr>
            <a:picLocks noChangeAspect="1"/>
          </p:cNvPicPr>
          <p:nvPr/>
        </p:nvPicPr>
        <p:blipFill>
          <a:blip r:embed="rId1"/>
          <a:srcRect b="2690"/>
          <a:stretch>
            <a:fillRect/>
          </a:stretch>
        </p:blipFill>
        <p:spPr>
          <a:xfrm>
            <a:off x="0" y="1876425"/>
            <a:ext cx="6926263" cy="3790950"/>
          </a:xfrm>
          <a:prstGeom prst="rect">
            <a:avLst/>
          </a:prstGeom>
          <a:noFill/>
          <a:ln w="9525">
            <a:noFill/>
          </a:ln>
        </p:spPr>
      </p:pic>
      <p:sp>
        <p:nvSpPr>
          <p:cNvPr id="6" name="矩形 5"/>
          <p:cNvSpPr/>
          <p:nvPr/>
        </p:nvSpPr>
        <p:spPr>
          <a:xfrm>
            <a:off x="0" y="0"/>
            <a:ext cx="1609725" cy="923925"/>
          </a:xfrm>
          <a:prstGeom prst="rect">
            <a:avLst/>
          </a:prstGeom>
          <a:solidFill>
            <a:srgbClr val="FC6A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99" name="文本框 7"/>
          <p:cNvSpPr txBox="1"/>
          <p:nvPr/>
        </p:nvSpPr>
        <p:spPr>
          <a:xfrm>
            <a:off x="7316788" y="3235325"/>
            <a:ext cx="4479925" cy="768350"/>
          </a:xfrm>
          <a:prstGeom prst="rect">
            <a:avLst/>
          </a:prstGeom>
          <a:noFill/>
          <a:ln w="9525">
            <a:noFill/>
          </a:ln>
        </p:spPr>
        <p:txBody>
          <a:bodyPr wrap="square" anchor="t">
            <a:spAutoFit/>
          </a:bodyPr>
          <a:p>
            <a:r>
              <a:rPr lang="en-US" altLang="zh-CN" sz="4400" b="1" dirty="0">
                <a:solidFill>
                  <a:srgbClr val="FC6A6B"/>
                </a:solidFill>
                <a:latin typeface="Microsoft YaHei" panose="020B0503020204020204" pitchFamily="34" charset="-122"/>
                <a:ea typeface="Microsoft YaHei" panose="020B0503020204020204" pitchFamily="34" charset="-122"/>
              </a:rPr>
              <a:t>Po</a:t>
            </a:r>
            <a:r>
              <a:rPr lang="id-ID" altLang="en-US" sz="4400" b="1" dirty="0">
                <a:solidFill>
                  <a:srgbClr val="FC6A6B"/>
                </a:solidFill>
                <a:latin typeface="Microsoft YaHei" panose="020B0503020204020204" pitchFamily="34" charset="-122"/>
                <a:ea typeface="Microsoft YaHei" panose="020B0503020204020204" pitchFamily="34" charset="-122"/>
              </a:rPr>
              <a:t>lusi</a:t>
            </a:r>
            <a:r>
              <a:rPr lang="zh-CN" altLang="en-US" sz="4400" b="1" dirty="0">
                <a:solidFill>
                  <a:srgbClr val="FC6A6B"/>
                </a:solidFill>
                <a:latin typeface="Microsoft YaHei" panose="020B0503020204020204" pitchFamily="34" charset="-122"/>
                <a:ea typeface="Microsoft YaHei" panose="020B0503020204020204" pitchFamily="34" charset="-122"/>
              </a:rPr>
              <a:t> </a:t>
            </a:r>
            <a:r>
              <a:rPr lang="zh-CN" altLang="en-US" sz="4400" b="1" dirty="0">
                <a:latin typeface="Microsoft YaHei" panose="020B0503020204020204" pitchFamily="34" charset="-122"/>
                <a:ea typeface="Microsoft YaHei" panose="020B0503020204020204" pitchFamily="34" charset="-122"/>
              </a:rPr>
              <a:t>    </a:t>
            </a:r>
            <a:r>
              <a:rPr lang="id-ID" altLang="zh-CN" sz="4400" b="1" dirty="0">
                <a:solidFill>
                  <a:srgbClr val="595959"/>
                </a:solidFill>
                <a:latin typeface="Microsoft YaHei" panose="020B0503020204020204" pitchFamily="34" charset="-122"/>
                <a:ea typeface="Microsoft YaHei" panose="020B0503020204020204" pitchFamily="34" charset="-122"/>
              </a:rPr>
              <a:t>Energi</a:t>
            </a:r>
            <a:endParaRPr lang="id-ID" altLang="zh-CN" sz="4400" b="1" dirty="0">
              <a:solidFill>
                <a:srgbClr val="595959"/>
              </a:solidFill>
              <a:latin typeface="Microsoft YaHei" panose="020B0503020204020204" pitchFamily="34" charset="-122"/>
              <a:ea typeface="Microsoft YaHei" panose="020B0503020204020204" pitchFamily="34" charset="-122"/>
            </a:endParaRPr>
          </a:p>
        </p:txBody>
      </p:sp>
      <p:sp>
        <p:nvSpPr>
          <p:cNvPr id="10" name="矩形 9"/>
          <p:cNvSpPr/>
          <p:nvPr/>
        </p:nvSpPr>
        <p:spPr>
          <a:xfrm>
            <a:off x="7499350" y="4208780"/>
            <a:ext cx="3260725" cy="82994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id-ID" altLang="zh-CN" sz="1600" b="0" i="0" u="none" strike="noStrike" kern="1200" cap="none" spc="0" normalizeH="0" baseline="0" noProof="0" dirty="0" smtClean="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cs typeface="+mn-cs"/>
                <a:sym typeface="+mn-ea"/>
              </a:rPr>
              <a:t>Muhammad As'ad Muyassir</a:t>
            </a:r>
            <a:endParaRPr kumimoji="0" lang="id-ID" altLang="zh-CN" sz="1600" b="0" i="0" u="none" strike="noStrike" kern="1200" cap="none" spc="0" normalizeH="0" baseline="0" noProof="0" dirty="0" smtClean="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id-ID" altLang="zh-CN" sz="1600" b="0" i="0" u="none" strike="noStrike" kern="1200" cap="none" spc="0" normalizeH="0" baseline="0" noProof="0" dirty="0" smtClean="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cs typeface="+mn-cs"/>
                <a:sym typeface="+mn-ea"/>
              </a:rPr>
              <a:t>1806199953</a:t>
            </a:r>
            <a:endParaRPr kumimoji="0" lang="id-ID" altLang="zh-CN" sz="1600" b="0" i="0" u="none" strike="noStrike" kern="1200" cap="none" spc="0" normalizeH="0" baseline="0" noProof="0" dirty="0" smtClean="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id-ID" altLang="zh-CN" sz="1600" b="0" i="0" u="none" strike="noStrike" kern="1200" cap="none" spc="0" normalizeH="0" baseline="0" noProof="0" dirty="0" smtClean="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cs typeface="+mn-cs"/>
                <a:sym typeface="+mn-ea"/>
              </a:rPr>
              <a:t>Teknik Komputer</a:t>
            </a:r>
            <a:endParaRPr kumimoji="0" lang="id-ID" altLang="zh-CN" sz="1600" b="0" i="0" u="none" strike="noStrike" kern="1200" cap="none" spc="0" normalizeH="0" baseline="0" noProof="0" dirty="0" smtClean="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4101" name="图片 1"/>
          <p:cNvPicPr>
            <a:picLocks noChangeAspect="1"/>
          </p:cNvPicPr>
          <p:nvPr/>
        </p:nvPicPr>
        <p:blipFill>
          <a:blip r:embed="rId2"/>
          <a:srcRect l="30719"/>
          <a:stretch>
            <a:fillRect/>
          </a:stretch>
        </p:blipFill>
        <p:spPr>
          <a:xfrm>
            <a:off x="0" y="2676525"/>
            <a:ext cx="1216025" cy="3822700"/>
          </a:xfrm>
          <a:prstGeom prst="rect">
            <a:avLst/>
          </a:prstGeom>
          <a:noFill/>
          <a:ln w="9525">
            <a:noFill/>
          </a:ln>
        </p:spPr>
      </p:pic>
      <p:sp>
        <p:nvSpPr>
          <p:cNvPr id="2" name="Panah Kiri-Kanan 1"/>
          <p:cNvSpPr/>
          <p:nvPr/>
        </p:nvSpPr>
        <p:spPr>
          <a:xfrm>
            <a:off x="9150985" y="3448050"/>
            <a:ext cx="732790" cy="342265"/>
          </a:xfrm>
          <a:prstGeom prst="leftRightArrow">
            <a:avLst/>
          </a:prstGeom>
          <a:solidFill>
            <a:srgbClr val="FCC7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id-ID"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3793" name="图片 4"/>
          <p:cNvPicPr>
            <a:picLocks noChangeAspect="1"/>
          </p:cNvPicPr>
          <p:nvPr/>
        </p:nvPicPr>
        <p:blipFill>
          <a:blip r:embed="rId1"/>
          <a:stretch>
            <a:fillRect/>
          </a:stretch>
        </p:blipFill>
        <p:spPr>
          <a:xfrm>
            <a:off x="0" y="1616075"/>
            <a:ext cx="6926263" cy="3790950"/>
          </a:xfrm>
          <a:prstGeom prst="rect">
            <a:avLst/>
          </a:prstGeom>
          <a:noFill/>
          <a:ln w="9525">
            <a:noFill/>
          </a:ln>
        </p:spPr>
      </p:pic>
      <p:sp>
        <p:nvSpPr>
          <p:cNvPr id="6" name="矩形 5"/>
          <p:cNvSpPr/>
          <p:nvPr/>
        </p:nvSpPr>
        <p:spPr>
          <a:xfrm>
            <a:off x="0" y="0"/>
            <a:ext cx="1609725" cy="923925"/>
          </a:xfrm>
          <a:prstGeom prst="rect">
            <a:avLst/>
          </a:prstGeom>
          <a:solidFill>
            <a:srgbClr val="FC6A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795" name="文本框 7"/>
          <p:cNvSpPr txBox="1"/>
          <p:nvPr/>
        </p:nvSpPr>
        <p:spPr>
          <a:xfrm>
            <a:off x="7315200" y="2921000"/>
            <a:ext cx="4479925" cy="860425"/>
          </a:xfrm>
          <a:prstGeom prst="rect">
            <a:avLst/>
          </a:prstGeom>
          <a:noFill/>
          <a:ln w="9525">
            <a:noFill/>
          </a:ln>
        </p:spPr>
        <p:txBody>
          <a:bodyPr wrap="square" anchor="t">
            <a:spAutoFit/>
          </a:bodyPr>
          <a:p>
            <a:r>
              <a:rPr lang="en-US" altLang="zh-CN" sz="5000" b="1" dirty="0">
                <a:solidFill>
                  <a:srgbClr val="FC6A6B"/>
                </a:solidFill>
                <a:latin typeface="Microsoft YaHei" panose="020B0503020204020204" pitchFamily="34" charset="-122"/>
                <a:ea typeface="Microsoft YaHei" panose="020B0503020204020204" pitchFamily="34" charset="-122"/>
              </a:rPr>
              <a:t>T</a:t>
            </a:r>
            <a:r>
              <a:rPr lang="id-ID" altLang="en-US" sz="5000" b="1" dirty="0">
                <a:solidFill>
                  <a:srgbClr val="FC6A6B"/>
                </a:solidFill>
                <a:latin typeface="Microsoft YaHei" panose="020B0503020204020204" pitchFamily="34" charset="-122"/>
                <a:ea typeface="Microsoft YaHei" panose="020B0503020204020204" pitchFamily="34" charset="-122"/>
              </a:rPr>
              <a:t>erima</a:t>
            </a:r>
            <a:r>
              <a:rPr lang="en-US" altLang="zh-CN" sz="5000" b="1" dirty="0">
                <a:solidFill>
                  <a:srgbClr val="404040"/>
                </a:solidFill>
                <a:latin typeface="Microsoft YaHei" panose="020B0503020204020204" pitchFamily="34" charset="-122"/>
                <a:ea typeface="Microsoft YaHei" panose="020B0503020204020204" pitchFamily="34" charset="-122"/>
              </a:rPr>
              <a:t> </a:t>
            </a:r>
            <a:r>
              <a:rPr lang="id-ID" altLang="en-US" sz="5000" b="1" dirty="0">
                <a:solidFill>
                  <a:srgbClr val="404040"/>
                </a:solidFill>
                <a:latin typeface="Microsoft YaHei" panose="020B0503020204020204" pitchFamily="34" charset="-122"/>
                <a:ea typeface="Microsoft YaHei" panose="020B0503020204020204" pitchFamily="34" charset="-122"/>
              </a:rPr>
              <a:t>Kasih</a:t>
            </a:r>
            <a:endParaRPr lang="id-ID" altLang="en-US" sz="5000" b="1" dirty="0">
              <a:solidFill>
                <a:srgbClr val="404040"/>
              </a:solidFill>
              <a:latin typeface="Microsoft YaHei" panose="020B0503020204020204" pitchFamily="34" charset="-122"/>
              <a:ea typeface="Microsoft YaHei" panose="020B0503020204020204" pitchFamily="34" charset="-122"/>
            </a:endParaRPr>
          </a:p>
        </p:txBody>
      </p:sp>
      <p:sp>
        <p:nvSpPr>
          <p:cNvPr id="9" name="矩形 8"/>
          <p:cNvSpPr/>
          <p:nvPr/>
        </p:nvSpPr>
        <p:spPr>
          <a:xfrm>
            <a:off x="7315200" y="4003675"/>
            <a:ext cx="4310063" cy="156845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id-ID" sz="2400" b="0" i="0" u="none" strike="noStrike" kern="1200" cap="none" spc="0" normalizeH="0" baseline="0" noProof="0" dirty="0" smtClean="0">
                <a:ln>
                  <a:noFill/>
                </a:ln>
                <a:solidFill>
                  <a:schemeClr val="tx1">
                    <a:lumMod val="75000"/>
                    <a:lumOff val="25000"/>
                  </a:schemeClr>
                </a:solidFill>
                <a:effectLst/>
                <a:uLnTx/>
                <a:uFillTx/>
                <a:latin typeface="Arial" panose="020B0604020202020204" pitchFamily="34" charset="0"/>
                <a:ea typeface="+mn-ea"/>
                <a:cs typeface="+mn-cs"/>
                <a:sym typeface="+mn-ea"/>
              </a:rPr>
              <a:t>Mohon maaf apabila saya ada kesalahan, terima kasih banyak pas atas ilmunya selama ini</a:t>
            </a:r>
            <a:endParaRPr kumimoji="0" lang="id-ID" sz="2400" b="0" i="0" u="none" strike="noStrike" kern="1200" cap="none" spc="0" normalizeH="0" baseline="0" noProof="0" dirty="0" smtClean="0">
              <a:ln>
                <a:noFill/>
              </a:ln>
              <a:solidFill>
                <a:schemeClr val="tx1">
                  <a:lumMod val="75000"/>
                  <a:lumOff val="25000"/>
                </a:schemeClr>
              </a:solidFill>
              <a:effectLst/>
              <a:uLnTx/>
              <a:uFillTx/>
              <a:latin typeface="Arial" panose="020B0604020202020204" pitchFamily="34" charset="0"/>
              <a:ea typeface="+mn-ea"/>
              <a:cs typeface="+mn-cs"/>
              <a:sym typeface="+mn-ea"/>
            </a:endParaRPr>
          </a:p>
        </p:txBody>
      </p:sp>
      <p:pic>
        <p:nvPicPr>
          <p:cNvPr id="33798" name="图片 1"/>
          <p:cNvPicPr>
            <a:picLocks noChangeAspect="1"/>
          </p:cNvPicPr>
          <p:nvPr/>
        </p:nvPicPr>
        <p:blipFill>
          <a:blip r:embed="rId2"/>
          <a:srcRect l="30719"/>
          <a:stretch>
            <a:fillRect/>
          </a:stretch>
        </p:blipFill>
        <p:spPr>
          <a:xfrm>
            <a:off x="0" y="2676525"/>
            <a:ext cx="1216025" cy="382270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图片 4"/>
          <p:cNvPicPr>
            <a:picLocks noChangeAspect="1"/>
          </p:cNvPicPr>
          <p:nvPr/>
        </p:nvPicPr>
        <p:blipFill>
          <a:blip r:embed="rId1"/>
          <a:stretch>
            <a:fillRect/>
          </a:stretch>
        </p:blipFill>
        <p:spPr>
          <a:xfrm>
            <a:off x="2143443" y="3843973"/>
            <a:ext cx="1879600" cy="1879600"/>
          </a:xfrm>
          <a:prstGeom prst="rect">
            <a:avLst/>
          </a:prstGeom>
          <a:noFill/>
          <a:ln w="9525">
            <a:noFill/>
          </a:ln>
        </p:spPr>
      </p:pic>
      <p:sp>
        <p:nvSpPr>
          <p:cNvPr id="7" name="矩形 6"/>
          <p:cNvSpPr/>
          <p:nvPr/>
        </p:nvSpPr>
        <p:spPr>
          <a:xfrm>
            <a:off x="2143443" y="1843723"/>
            <a:ext cx="1879600" cy="1879600"/>
          </a:xfrm>
          <a:prstGeom prst="rect">
            <a:avLst/>
          </a:prstGeom>
          <a:solidFill>
            <a:srgbClr val="FCC7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363" name="Freeform 252"/>
          <p:cNvSpPr>
            <a:spLocks noEditPoints="1"/>
          </p:cNvSpPr>
          <p:nvPr/>
        </p:nvSpPr>
        <p:spPr>
          <a:xfrm>
            <a:off x="2760980" y="2477135"/>
            <a:ext cx="646113" cy="612775"/>
          </a:xfrm>
          <a:custGeom>
            <a:avLst/>
            <a:gdLst/>
            <a:ahLst/>
            <a:cxnLst>
              <a:cxn ang="0">
                <a:pos x="631340" y="229997"/>
              </a:cxn>
              <a:cxn ang="0">
                <a:pos x="294196" y="19346"/>
              </a:cxn>
              <a:cxn ang="0">
                <a:pos x="15032" y="298781"/>
              </a:cxn>
              <a:cxn ang="0">
                <a:pos x="137435" y="468591"/>
              </a:cxn>
              <a:cxn ang="0">
                <a:pos x="77307" y="576066"/>
              </a:cxn>
              <a:cxn ang="0">
                <a:pos x="261985" y="509432"/>
              </a:cxn>
              <a:cxn ang="0">
                <a:pos x="352176" y="509432"/>
              </a:cxn>
              <a:cxn ang="0">
                <a:pos x="631340" y="229997"/>
              </a:cxn>
              <a:cxn ang="0">
                <a:pos x="171793" y="307379"/>
              </a:cxn>
              <a:cxn ang="0">
                <a:pos x="128845" y="264389"/>
              </a:cxn>
              <a:cxn ang="0">
                <a:pos x="171793" y="221399"/>
              </a:cxn>
              <a:cxn ang="0">
                <a:pos x="214742" y="264389"/>
              </a:cxn>
              <a:cxn ang="0">
                <a:pos x="171793" y="307379"/>
              </a:cxn>
              <a:cxn ang="0">
                <a:pos x="324260" y="307379"/>
              </a:cxn>
              <a:cxn ang="0">
                <a:pos x="281311" y="264389"/>
              </a:cxn>
              <a:cxn ang="0">
                <a:pos x="324260" y="221399"/>
              </a:cxn>
              <a:cxn ang="0">
                <a:pos x="369355" y="264389"/>
              </a:cxn>
              <a:cxn ang="0">
                <a:pos x="324260" y="307379"/>
              </a:cxn>
              <a:cxn ang="0">
                <a:pos x="478874" y="307379"/>
              </a:cxn>
              <a:cxn ang="0">
                <a:pos x="435925" y="264389"/>
              </a:cxn>
              <a:cxn ang="0">
                <a:pos x="478874" y="221399"/>
              </a:cxn>
              <a:cxn ang="0">
                <a:pos x="521822" y="264389"/>
              </a:cxn>
              <a:cxn ang="0">
                <a:pos x="478874" y="307379"/>
              </a:cxn>
            </a:cxnLst>
            <a:pathLst>
              <a:path w="301" h="285">
                <a:moveTo>
                  <a:pt x="294" y="107"/>
                </a:moveTo>
                <a:cubicBezTo>
                  <a:pt x="286" y="44"/>
                  <a:pt x="216" y="0"/>
                  <a:pt x="137" y="9"/>
                </a:cubicBezTo>
                <a:cubicBezTo>
                  <a:pt x="58" y="18"/>
                  <a:pt x="0" y="76"/>
                  <a:pt x="7" y="139"/>
                </a:cubicBezTo>
                <a:cubicBezTo>
                  <a:pt x="11" y="172"/>
                  <a:pt x="33" y="200"/>
                  <a:pt x="64" y="218"/>
                </a:cubicBezTo>
                <a:cubicBezTo>
                  <a:pt x="65" y="232"/>
                  <a:pt x="60" y="250"/>
                  <a:pt x="36" y="268"/>
                </a:cubicBezTo>
                <a:cubicBezTo>
                  <a:pt x="26" y="275"/>
                  <a:pt x="76" y="285"/>
                  <a:pt x="122" y="237"/>
                </a:cubicBezTo>
                <a:cubicBezTo>
                  <a:pt x="136" y="238"/>
                  <a:pt x="150" y="239"/>
                  <a:pt x="164" y="237"/>
                </a:cubicBezTo>
                <a:cubicBezTo>
                  <a:pt x="243" y="228"/>
                  <a:pt x="301" y="170"/>
                  <a:pt x="294" y="107"/>
                </a:cubicBezTo>
                <a:close/>
                <a:moveTo>
                  <a:pt x="80" y="143"/>
                </a:moveTo>
                <a:cubicBezTo>
                  <a:pt x="69" y="143"/>
                  <a:pt x="60" y="134"/>
                  <a:pt x="60" y="123"/>
                </a:cubicBezTo>
                <a:cubicBezTo>
                  <a:pt x="60" y="112"/>
                  <a:pt x="69" y="103"/>
                  <a:pt x="80" y="103"/>
                </a:cubicBezTo>
                <a:cubicBezTo>
                  <a:pt x="91" y="103"/>
                  <a:pt x="100" y="112"/>
                  <a:pt x="100" y="123"/>
                </a:cubicBezTo>
                <a:cubicBezTo>
                  <a:pt x="100" y="134"/>
                  <a:pt x="91" y="143"/>
                  <a:pt x="80" y="143"/>
                </a:cubicBezTo>
                <a:close/>
                <a:moveTo>
                  <a:pt x="151" y="143"/>
                </a:moveTo>
                <a:cubicBezTo>
                  <a:pt x="140" y="143"/>
                  <a:pt x="131" y="134"/>
                  <a:pt x="131" y="123"/>
                </a:cubicBezTo>
                <a:cubicBezTo>
                  <a:pt x="131" y="112"/>
                  <a:pt x="140" y="103"/>
                  <a:pt x="151" y="103"/>
                </a:cubicBezTo>
                <a:cubicBezTo>
                  <a:pt x="163" y="103"/>
                  <a:pt x="172" y="112"/>
                  <a:pt x="172" y="123"/>
                </a:cubicBezTo>
                <a:cubicBezTo>
                  <a:pt x="172" y="134"/>
                  <a:pt x="163" y="143"/>
                  <a:pt x="151" y="143"/>
                </a:cubicBezTo>
                <a:close/>
                <a:moveTo>
                  <a:pt x="223" y="143"/>
                </a:moveTo>
                <a:cubicBezTo>
                  <a:pt x="212" y="143"/>
                  <a:pt x="203" y="134"/>
                  <a:pt x="203" y="123"/>
                </a:cubicBezTo>
                <a:cubicBezTo>
                  <a:pt x="203" y="112"/>
                  <a:pt x="212" y="103"/>
                  <a:pt x="223" y="103"/>
                </a:cubicBezTo>
                <a:cubicBezTo>
                  <a:pt x="234" y="103"/>
                  <a:pt x="243" y="112"/>
                  <a:pt x="243" y="123"/>
                </a:cubicBezTo>
                <a:cubicBezTo>
                  <a:pt x="243" y="134"/>
                  <a:pt x="234" y="143"/>
                  <a:pt x="223" y="143"/>
                </a:cubicBezTo>
                <a:close/>
              </a:path>
            </a:pathLst>
          </a:custGeom>
          <a:solidFill>
            <a:schemeClr val="bg1"/>
          </a:solidFill>
          <a:ln w="9525">
            <a:noFill/>
          </a:ln>
        </p:spPr>
        <p:txBody>
          <a:bodyPr/>
          <a:p>
            <a:endParaRPr lang="id-ID" altLang="en-US"/>
          </a:p>
        </p:txBody>
      </p:sp>
      <p:sp>
        <p:nvSpPr>
          <p:cNvPr id="9" name="矩形 8"/>
          <p:cNvSpPr/>
          <p:nvPr/>
        </p:nvSpPr>
        <p:spPr>
          <a:xfrm>
            <a:off x="181293" y="3843973"/>
            <a:ext cx="1879600" cy="1879600"/>
          </a:xfrm>
          <a:prstGeom prst="rect">
            <a:avLst/>
          </a:prstGeom>
          <a:solidFill>
            <a:srgbClr val="FC6A6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365" name="Freeform 337"/>
          <p:cNvSpPr>
            <a:spLocks noEditPoints="1"/>
          </p:cNvSpPr>
          <p:nvPr/>
        </p:nvSpPr>
        <p:spPr>
          <a:xfrm>
            <a:off x="806768" y="4469448"/>
            <a:ext cx="617537" cy="617537"/>
          </a:xfrm>
          <a:custGeom>
            <a:avLst/>
            <a:gdLst>
              <a:gd name="txL" fmla="*/ 0 w 288"/>
              <a:gd name="txT" fmla="*/ 0 h 288"/>
              <a:gd name="txR" fmla="*/ 288 w 288"/>
              <a:gd name="txB" fmla="*/ 288 h 288"/>
            </a:gdLst>
            <a:ahLst/>
            <a:cxnLst>
              <a:cxn ang="0">
                <a:pos x="308715" y="0"/>
              </a:cxn>
              <a:cxn ang="0">
                <a:pos x="0" y="308715"/>
              </a:cxn>
              <a:cxn ang="0">
                <a:pos x="308715" y="617430"/>
              </a:cxn>
              <a:cxn ang="0">
                <a:pos x="617430" y="308715"/>
              </a:cxn>
              <a:cxn ang="0">
                <a:pos x="308715" y="0"/>
              </a:cxn>
              <a:cxn ang="0">
                <a:pos x="328010" y="448066"/>
              </a:cxn>
              <a:cxn ang="0">
                <a:pos x="272269" y="448066"/>
              </a:cxn>
              <a:cxn ang="0">
                <a:pos x="154358" y="490943"/>
              </a:cxn>
              <a:cxn ang="0">
                <a:pos x="192947" y="422339"/>
              </a:cxn>
              <a:cxn ang="0">
                <a:pos x="115768" y="315147"/>
              </a:cxn>
              <a:cxn ang="0">
                <a:pos x="291564" y="139351"/>
              </a:cxn>
              <a:cxn ang="0">
                <a:pos x="503806" y="272269"/>
              </a:cxn>
              <a:cxn ang="0">
                <a:pos x="328010" y="448066"/>
              </a:cxn>
            </a:cxnLst>
            <a:rect l="txL" t="txT" r="txR" b="txB"/>
            <a:pathLst>
              <a:path w="288" h="288">
                <a:moveTo>
                  <a:pt x="144" y="0"/>
                </a:moveTo>
                <a:cubicBezTo>
                  <a:pt x="64" y="0"/>
                  <a:pt x="0" y="65"/>
                  <a:pt x="0" y="144"/>
                </a:cubicBezTo>
                <a:cubicBezTo>
                  <a:pt x="0" y="224"/>
                  <a:pt x="64" y="288"/>
                  <a:pt x="144" y="288"/>
                </a:cubicBezTo>
                <a:cubicBezTo>
                  <a:pt x="224" y="288"/>
                  <a:pt x="288" y="224"/>
                  <a:pt x="288" y="144"/>
                </a:cubicBezTo>
                <a:cubicBezTo>
                  <a:pt x="288" y="65"/>
                  <a:pt x="224" y="0"/>
                  <a:pt x="144" y="0"/>
                </a:cubicBezTo>
                <a:close/>
                <a:moveTo>
                  <a:pt x="153" y="209"/>
                </a:moveTo>
                <a:cubicBezTo>
                  <a:pt x="144" y="210"/>
                  <a:pt x="135" y="210"/>
                  <a:pt x="127" y="209"/>
                </a:cubicBezTo>
                <a:cubicBezTo>
                  <a:pt x="97" y="239"/>
                  <a:pt x="66" y="233"/>
                  <a:pt x="72" y="229"/>
                </a:cubicBezTo>
                <a:cubicBezTo>
                  <a:pt x="87" y="217"/>
                  <a:pt x="90" y="206"/>
                  <a:pt x="90" y="197"/>
                </a:cubicBezTo>
                <a:cubicBezTo>
                  <a:pt x="70" y="186"/>
                  <a:pt x="56" y="168"/>
                  <a:pt x="54" y="147"/>
                </a:cubicBezTo>
                <a:cubicBezTo>
                  <a:pt x="49" y="108"/>
                  <a:pt x="86" y="71"/>
                  <a:pt x="136" y="65"/>
                </a:cubicBezTo>
                <a:cubicBezTo>
                  <a:pt x="186" y="60"/>
                  <a:pt x="230" y="87"/>
                  <a:pt x="235" y="127"/>
                </a:cubicBezTo>
                <a:cubicBezTo>
                  <a:pt x="239" y="167"/>
                  <a:pt x="203" y="204"/>
                  <a:pt x="153" y="209"/>
                </a:cubicBezTo>
                <a:close/>
              </a:path>
            </a:pathLst>
          </a:custGeom>
          <a:solidFill>
            <a:schemeClr val="bg1"/>
          </a:solidFill>
          <a:ln w="9525">
            <a:noFill/>
          </a:ln>
        </p:spPr>
        <p:txBody>
          <a:bodyPr anchor="t"/>
          <a:p>
            <a:r>
              <a:rPr lang="en-US" altLang="zh-CN" dirty="0">
                <a:solidFill>
                  <a:srgbClr val="000000"/>
                </a:solidFill>
                <a:latin typeface="Calibri" panose="020F0502020204030204" pitchFamily="34" charset="0"/>
                <a:ea typeface="SimSun" panose="02010600030101010101" pitchFamily="2" charset="-122"/>
              </a:rPr>
              <a:t>`</a:t>
            </a:r>
            <a:endParaRPr lang="zh-CN" altLang="en-US" dirty="0">
              <a:solidFill>
                <a:srgbClr val="000000"/>
              </a:solidFill>
              <a:latin typeface="Calibri" panose="020F0502020204030204" pitchFamily="34" charset="0"/>
              <a:ea typeface="SimSun" panose="02010600030101010101" pitchFamily="2" charset="-122"/>
            </a:endParaRPr>
          </a:p>
        </p:txBody>
      </p:sp>
      <p:pic>
        <p:nvPicPr>
          <p:cNvPr id="15367" name="图片 12"/>
          <p:cNvPicPr>
            <a:picLocks noChangeAspect="1"/>
          </p:cNvPicPr>
          <p:nvPr/>
        </p:nvPicPr>
        <p:blipFill>
          <a:blip r:embed="rId2"/>
          <a:stretch>
            <a:fillRect/>
          </a:stretch>
        </p:blipFill>
        <p:spPr>
          <a:xfrm>
            <a:off x="181293" y="1843723"/>
            <a:ext cx="1865312" cy="1878012"/>
          </a:xfrm>
          <a:prstGeom prst="rect">
            <a:avLst/>
          </a:prstGeom>
          <a:noFill/>
          <a:ln w="9525">
            <a:noFill/>
          </a:ln>
        </p:spPr>
      </p:pic>
      <p:sp>
        <p:nvSpPr>
          <p:cNvPr id="15368" name="文本框 1"/>
          <p:cNvSpPr txBox="1"/>
          <p:nvPr/>
        </p:nvSpPr>
        <p:spPr>
          <a:xfrm>
            <a:off x="153988" y="257175"/>
            <a:ext cx="1211580" cy="368300"/>
          </a:xfrm>
          <a:prstGeom prst="rect">
            <a:avLst/>
          </a:prstGeom>
          <a:noFill/>
          <a:ln w="9525">
            <a:noFill/>
          </a:ln>
        </p:spPr>
        <p:txBody>
          <a:bodyPr wrap="none" anchor="t">
            <a:spAutoFit/>
          </a:bodyPr>
          <a:p>
            <a:r>
              <a:rPr lang="id-ID" altLang="zh-CN" b="1" dirty="0">
                <a:solidFill>
                  <a:srgbClr val="404040"/>
                </a:solidFill>
                <a:latin typeface="Arial" panose="020B0604020202020204"/>
                <a:ea typeface="Microsoft YaHei" panose="020B0503020204020204" pitchFamily="34" charset="-122"/>
              </a:rPr>
              <a:t>Lampiran</a:t>
            </a:r>
            <a:endParaRPr lang="id-ID" altLang="zh-CN" b="1" dirty="0">
              <a:solidFill>
                <a:srgbClr val="404040"/>
              </a:solidFill>
              <a:latin typeface="Arial" panose="020B0604020202020204"/>
              <a:ea typeface="Microsoft YaHei" panose="020B0503020204020204" pitchFamily="34" charset="-122"/>
            </a:endParaRPr>
          </a:p>
        </p:txBody>
      </p:sp>
      <p:pic>
        <p:nvPicPr>
          <p:cNvPr id="2" name="Placeholder Konten 1"/>
          <p:cNvPicPr>
            <a:picLocks noChangeAspect="1"/>
          </p:cNvPicPr>
          <p:nvPr>
            <p:ph idx="1"/>
          </p:nvPr>
        </p:nvPicPr>
        <p:blipFill>
          <a:blip r:embed="rId3"/>
          <a:srcRect l="23412" t="29739" r="22410" b="23604"/>
          <a:stretch>
            <a:fillRect/>
          </a:stretch>
        </p:blipFill>
        <p:spPr>
          <a:xfrm>
            <a:off x="4098290" y="1844040"/>
            <a:ext cx="7914640" cy="3834130"/>
          </a:xfrm>
          <a:prstGeom prst="rect">
            <a:avLst/>
          </a:prstGeom>
        </p:spPr>
      </p:pic>
      <p:pic>
        <p:nvPicPr>
          <p:cNvPr id="4" name="Gambar 3"/>
          <p:cNvPicPr>
            <a:picLocks noChangeAspect="1"/>
          </p:cNvPicPr>
          <p:nvPr/>
        </p:nvPicPr>
        <p:blipFill>
          <a:blip r:embed="rId4"/>
          <a:srcRect t="20450" r="83759" b="50335"/>
          <a:stretch>
            <a:fillRect/>
          </a:stretch>
        </p:blipFill>
        <p:spPr>
          <a:xfrm>
            <a:off x="181610" y="1844040"/>
            <a:ext cx="1864995" cy="1887220"/>
          </a:xfrm>
          <a:prstGeom prst="rect">
            <a:avLst/>
          </a:prstGeom>
        </p:spPr>
      </p:pic>
      <p:pic>
        <p:nvPicPr>
          <p:cNvPr id="5" name="Gambar 4"/>
          <p:cNvPicPr>
            <a:picLocks noChangeAspect="1"/>
          </p:cNvPicPr>
          <p:nvPr/>
        </p:nvPicPr>
        <p:blipFill>
          <a:blip r:embed="rId5"/>
          <a:srcRect l="-78" t="47353" r="83633" b="23688"/>
          <a:stretch>
            <a:fillRect/>
          </a:stretch>
        </p:blipFill>
        <p:spPr>
          <a:xfrm>
            <a:off x="2143760" y="3844290"/>
            <a:ext cx="1879600" cy="187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文本框 3"/>
          <p:cNvSpPr txBox="1"/>
          <p:nvPr/>
        </p:nvSpPr>
        <p:spPr>
          <a:xfrm>
            <a:off x="153988" y="257175"/>
            <a:ext cx="1592580" cy="368300"/>
          </a:xfrm>
          <a:prstGeom prst="rect">
            <a:avLst/>
          </a:prstGeom>
          <a:noFill/>
          <a:ln w="9525">
            <a:noFill/>
          </a:ln>
        </p:spPr>
        <p:txBody>
          <a:bodyPr wrap="none" anchor="t">
            <a:spAutoFit/>
          </a:bodyPr>
          <a:p>
            <a:r>
              <a:rPr lang="id-ID" altLang="zh-CN" b="1" dirty="0">
                <a:solidFill>
                  <a:srgbClr val="404040"/>
                </a:solidFill>
                <a:latin typeface="Arial" panose="020B0604020202020204"/>
                <a:ea typeface="Microsoft YaHei" panose="020B0503020204020204" pitchFamily="34" charset="-122"/>
              </a:rPr>
              <a:t>Sumber Data</a:t>
            </a:r>
            <a:endParaRPr lang="id-ID" altLang="zh-CN" b="1" dirty="0">
              <a:solidFill>
                <a:srgbClr val="404040"/>
              </a:solidFill>
              <a:latin typeface="Arial" panose="020B0604020202020204"/>
              <a:ea typeface="Microsoft YaHei" panose="020B0503020204020204" pitchFamily="34" charset="-122"/>
            </a:endParaRPr>
          </a:p>
        </p:txBody>
      </p:sp>
      <p:pic>
        <p:nvPicPr>
          <p:cNvPr id="3" name="图片 2"/>
          <p:cNvPicPr>
            <a:picLocks noChangeAspect="1"/>
          </p:cNvPicPr>
          <p:nvPr/>
        </p:nvPicPr>
        <p:blipFill>
          <a:blip r:embed="rId1">
            <a:lum bright="-54000" contrast="-54000"/>
          </a:blip>
          <a:srcRect b="17249"/>
          <a:stretch>
            <a:fillRect/>
          </a:stretch>
        </p:blipFill>
        <p:spPr>
          <a:xfrm>
            <a:off x="0" y="1803400"/>
            <a:ext cx="7974013" cy="3770313"/>
          </a:xfrm>
          <a:prstGeom prst="rect">
            <a:avLst/>
          </a:prstGeom>
          <a:noFill/>
          <a:ln w="9525">
            <a:noFill/>
          </a:ln>
        </p:spPr>
      </p:pic>
      <p:grpSp>
        <p:nvGrpSpPr>
          <p:cNvPr id="5" name="组合 4"/>
          <p:cNvGrpSpPr/>
          <p:nvPr/>
        </p:nvGrpSpPr>
        <p:grpSpPr>
          <a:xfrm>
            <a:off x="7974013" y="1803400"/>
            <a:ext cx="4217987" cy="3770313"/>
            <a:chOff x="7974517" y="1803197"/>
            <a:chExt cx="4217483" cy="3770902"/>
          </a:xfrm>
        </p:grpSpPr>
        <p:sp>
          <p:nvSpPr>
            <p:cNvPr id="6" name="Rectangle 1"/>
            <p:cNvSpPr/>
            <p:nvPr/>
          </p:nvSpPr>
          <p:spPr>
            <a:xfrm>
              <a:off x="7974517" y="1803197"/>
              <a:ext cx="4217483" cy="3770902"/>
            </a:xfrm>
            <a:prstGeom prst="rect">
              <a:avLst/>
            </a:prstGeom>
            <a:solidFill>
              <a:srgbClr val="FC6A6B"/>
            </a:solidFill>
            <a:ln w="25400" cap="flat" cmpd="sng" algn="ctr">
              <a:noFill/>
              <a:prstDash val="solid"/>
            </a:ln>
            <a:effectLst/>
          </p:spPr>
          <p:txBody>
            <a:bodyPr rtlCol="0"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smtClean="0">
                <a:ln>
                  <a:noFill/>
                </a:ln>
                <a:solidFill>
                  <a:prstClr val="white"/>
                </a:solidFill>
                <a:effectLst/>
                <a:uLnTx/>
                <a:uFillTx/>
                <a:latin typeface="Microsoft YaHei" panose="020B0503020204020204" pitchFamily="34" charset="-122"/>
                <a:ea typeface="+mn-ea"/>
                <a:cs typeface="+mn-cs"/>
              </a:endParaRPr>
            </a:p>
          </p:txBody>
        </p:sp>
        <p:sp>
          <p:nvSpPr>
            <p:cNvPr id="8197" name="Content Placeholder 2"/>
            <p:cNvSpPr txBox="1"/>
            <p:nvPr/>
          </p:nvSpPr>
          <p:spPr>
            <a:xfrm>
              <a:off x="8433957" y="2703494"/>
              <a:ext cx="3298603" cy="2419738"/>
            </a:xfrm>
            <a:prstGeom prst="rect">
              <a:avLst/>
            </a:prstGeom>
            <a:noFill/>
            <a:ln w="9525">
              <a:noFill/>
            </a:ln>
          </p:spPr>
          <p:txBody>
            <a:bodyPr lIns="121682" tIns="60841" rIns="121682" bIns="60841" anchor="t"/>
            <a:p>
              <a:pPr algn="just">
                <a:spcBef>
                  <a:spcPct val="20000"/>
                </a:spcBef>
              </a:pPr>
              <a:r>
                <a:rPr lang="id-ID" altLang="zh-CN" sz="1600" dirty="0">
                  <a:solidFill>
                    <a:srgbClr val="FFFFFF"/>
                  </a:solidFill>
                  <a:latin typeface="Microsoft YaHei" panose="020B0503020204020204" pitchFamily="34" charset="-122"/>
                  <a:ea typeface="Microsoft YaHei" panose="020B0503020204020204" pitchFamily="34" charset="-122"/>
                </a:rPr>
                <a:t>Data yang saya ambil berasal dari website oecd.org. Saya memilih website tersebut karena data yang diberikan beragam dari berbagai dunia dengan jangka waktu yang panjang serta terpercaya.</a:t>
              </a:r>
              <a:endParaRPr lang="id-ID" altLang="zh-CN" sz="1600" dirty="0">
                <a:solidFill>
                  <a:srgbClr val="FFFFFF"/>
                </a:solidFill>
                <a:latin typeface="Microsoft YaHei" panose="020B0503020204020204" pitchFamily="34" charset="-122"/>
                <a:ea typeface="Microsoft YaHei" panose="020B0503020204020204" pitchFamily="34" charset="-122"/>
              </a:endParaRPr>
            </a:p>
          </p:txBody>
        </p:sp>
      </p:grpSp>
      <p:pic>
        <p:nvPicPr>
          <p:cNvPr id="2" name="Placeholder Konten 1" descr="oecd_logo_english"/>
          <p:cNvPicPr>
            <a:picLocks noChangeAspect="1"/>
          </p:cNvPicPr>
          <p:nvPr>
            <p:ph idx="1"/>
          </p:nvPr>
        </p:nvPicPr>
        <p:blipFill>
          <a:blip r:embed="rId2"/>
          <a:stretch>
            <a:fillRect/>
          </a:stretch>
        </p:blipFill>
        <p:spPr>
          <a:xfrm>
            <a:off x="97790" y="2227580"/>
            <a:ext cx="7778750" cy="24028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八边形 2"/>
          <p:cNvSpPr/>
          <p:nvPr/>
        </p:nvSpPr>
        <p:spPr>
          <a:xfrm>
            <a:off x="0" y="268288"/>
            <a:ext cx="12192000" cy="6600825"/>
          </a:xfrm>
          <a:custGeom>
            <a:avLst/>
            <a:gdLst>
              <a:gd name="connsiteX0" fmla="*/ 0 w 2280213"/>
              <a:gd name="connsiteY0" fmla="*/ 466140 h 1591519"/>
              <a:gd name="connsiteX1" fmla="*/ 466140 w 2280213"/>
              <a:gd name="connsiteY1" fmla="*/ 0 h 1591519"/>
              <a:gd name="connsiteX2" fmla="*/ 1814073 w 2280213"/>
              <a:gd name="connsiteY2" fmla="*/ 0 h 1591519"/>
              <a:gd name="connsiteX3" fmla="*/ 2280213 w 2280213"/>
              <a:gd name="connsiteY3" fmla="*/ 466140 h 1591519"/>
              <a:gd name="connsiteX4" fmla="*/ 2280213 w 2280213"/>
              <a:gd name="connsiteY4" fmla="*/ 1125379 h 1591519"/>
              <a:gd name="connsiteX5" fmla="*/ 1814073 w 2280213"/>
              <a:gd name="connsiteY5" fmla="*/ 1591519 h 1591519"/>
              <a:gd name="connsiteX6" fmla="*/ 466140 w 2280213"/>
              <a:gd name="connsiteY6" fmla="*/ 1591519 h 1591519"/>
              <a:gd name="connsiteX7" fmla="*/ 0 w 2280213"/>
              <a:gd name="connsiteY7" fmla="*/ 1125379 h 1591519"/>
              <a:gd name="connsiteX8" fmla="*/ 0 w 2280213"/>
              <a:gd name="connsiteY8" fmla="*/ 466140 h 1591519"/>
              <a:gd name="connsiteX0-1" fmla="*/ 3226185 w 5506398"/>
              <a:gd name="connsiteY0-2" fmla="*/ 466140 h 2679539"/>
              <a:gd name="connsiteX1-3" fmla="*/ 3692325 w 5506398"/>
              <a:gd name="connsiteY1-4" fmla="*/ 0 h 2679539"/>
              <a:gd name="connsiteX2-5" fmla="*/ 5040258 w 5506398"/>
              <a:gd name="connsiteY2-6" fmla="*/ 0 h 2679539"/>
              <a:gd name="connsiteX3-7" fmla="*/ 5506398 w 5506398"/>
              <a:gd name="connsiteY3-8" fmla="*/ 466140 h 2679539"/>
              <a:gd name="connsiteX4-9" fmla="*/ 5506398 w 5506398"/>
              <a:gd name="connsiteY4-10" fmla="*/ 1125379 h 2679539"/>
              <a:gd name="connsiteX5-11" fmla="*/ 5040258 w 5506398"/>
              <a:gd name="connsiteY5-12" fmla="*/ 1591519 h 2679539"/>
              <a:gd name="connsiteX6-13" fmla="*/ 0 w 5506398"/>
              <a:gd name="connsiteY6-14" fmla="*/ 2679539 h 2679539"/>
              <a:gd name="connsiteX7-15" fmla="*/ 3226185 w 5506398"/>
              <a:gd name="connsiteY7-16" fmla="*/ 1125379 h 2679539"/>
              <a:gd name="connsiteX8-17" fmla="*/ 3226185 w 5506398"/>
              <a:gd name="connsiteY8-18" fmla="*/ 466140 h 2679539"/>
              <a:gd name="connsiteX0-19" fmla="*/ 3226185 w 11660977"/>
              <a:gd name="connsiteY0-20" fmla="*/ 466140 h 2679539"/>
              <a:gd name="connsiteX1-21" fmla="*/ 3692325 w 11660977"/>
              <a:gd name="connsiteY1-22" fmla="*/ 0 h 2679539"/>
              <a:gd name="connsiteX2-23" fmla="*/ 5040258 w 11660977"/>
              <a:gd name="connsiteY2-24" fmla="*/ 0 h 2679539"/>
              <a:gd name="connsiteX3-25" fmla="*/ 5506398 w 11660977"/>
              <a:gd name="connsiteY3-26" fmla="*/ 466140 h 2679539"/>
              <a:gd name="connsiteX4-27" fmla="*/ 5506398 w 11660977"/>
              <a:gd name="connsiteY4-28" fmla="*/ 1125379 h 2679539"/>
              <a:gd name="connsiteX5-29" fmla="*/ 11660977 w 11660977"/>
              <a:gd name="connsiteY5-30" fmla="*/ 2679539 h 2679539"/>
              <a:gd name="connsiteX6-31" fmla="*/ 0 w 11660977"/>
              <a:gd name="connsiteY6-32" fmla="*/ 2679539 h 2679539"/>
              <a:gd name="connsiteX7-33" fmla="*/ 3226185 w 11660977"/>
              <a:gd name="connsiteY7-34" fmla="*/ 1125379 h 2679539"/>
              <a:gd name="connsiteX8-35" fmla="*/ 3226185 w 11660977"/>
              <a:gd name="connsiteY8-36" fmla="*/ 466140 h 2679539"/>
              <a:gd name="connsiteX0-37" fmla="*/ 3226185 w 11675705"/>
              <a:gd name="connsiteY0-38" fmla="*/ 4375749 h 6589148"/>
              <a:gd name="connsiteX1-39" fmla="*/ 3692325 w 11675705"/>
              <a:gd name="connsiteY1-40" fmla="*/ 3909609 h 6589148"/>
              <a:gd name="connsiteX2-41" fmla="*/ 5040258 w 11675705"/>
              <a:gd name="connsiteY2-42" fmla="*/ 3909609 h 6589148"/>
              <a:gd name="connsiteX3-43" fmla="*/ 5506398 w 11675705"/>
              <a:gd name="connsiteY3-44" fmla="*/ 4375749 h 6589148"/>
              <a:gd name="connsiteX4-45" fmla="*/ 11675705 w 11675705"/>
              <a:gd name="connsiteY4-46" fmla="*/ 0 h 6589148"/>
              <a:gd name="connsiteX5-47" fmla="*/ 11660977 w 11675705"/>
              <a:gd name="connsiteY5-48" fmla="*/ 6589148 h 6589148"/>
              <a:gd name="connsiteX6-49" fmla="*/ 0 w 11675705"/>
              <a:gd name="connsiteY6-50" fmla="*/ 6589148 h 6589148"/>
              <a:gd name="connsiteX7-51" fmla="*/ 3226185 w 11675705"/>
              <a:gd name="connsiteY7-52" fmla="*/ 5034988 h 6589148"/>
              <a:gd name="connsiteX8-53" fmla="*/ 3226185 w 11675705"/>
              <a:gd name="connsiteY8-54" fmla="*/ 4375749 h 6589148"/>
              <a:gd name="connsiteX0-55" fmla="*/ 3226185 w 11675705"/>
              <a:gd name="connsiteY0-56" fmla="*/ 4375749 h 6589148"/>
              <a:gd name="connsiteX1-57" fmla="*/ 3692325 w 11675705"/>
              <a:gd name="connsiteY1-58" fmla="*/ 3909609 h 6589148"/>
              <a:gd name="connsiteX2-59" fmla="*/ 5040258 w 11675705"/>
              <a:gd name="connsiteY2-60" fmla="*/ 3909609 h 6589148"/>
              <a:gd name="connsiteX3-61" fmla="*/ 9302895 w 11675705"/>
              <a:gd name="connsiteY3-62" fmla="*/ 2153410 h 6589148"/>
              <a:gd name="connsiteX4-63" fmla="*/ 11675705 w 11675705"/>
              <a:gd name="connsiteY4-64" fmla="*/ 0 h 6589148"/>
              <a:gd name="connsiteX5-65" fmla="*/ 11660977 w 11675705"/>
              <a:gd name="connsiteY5-66" fmla="*/ 6589148 h 6589148"/>
              <a:gd name="connsiteX6-67" fmla="*/ 0 w 11675705"/>
              <a:gd name="connsiteY6-68" fmla="*/ 6589148 h 6589148"/>
              <a:gd name="connsiteX7-69" fmla="*/ 3226185 w 11675705"/>
              <a:gd name="connsiteY7-70" fmla="*/ 5034988 h 6589148"/>
              <a:gd name="connsiteX8-71" fmla="*/ 3226185 w 11675705"/>
              <a:gd name="connsiteY8-72" fmla="*/ 4375749 h 6589148"/>
              <a:gd name="connsiteX0-73" fmla="*/ 3226185 w 11675705"/>
              <a:gd name="connsiteY0-74" fmla="*/ 4375749 h 6589148"/>
              <a:gd name="connsiteX1-75" fmla="*/ 3692325 w 11675705"/>
              <a:gd name="connsiteY1-76" fmla="*/ 3909609 h 6589148"/>
              <a:gd name="connsiteX2-77" fmla="*/ 7019529 w 11675705"/>
              <a:gd name="connsiteY2-78" fmla="*/ 3157255 h 6589148"/>
              <a:gd name="connsiteX3-79" fmla="*/ 9302895 w 11675705"/>
              <a:gd name="connsiteY3-80" fmla="*/ 2153410 h 6589148"/>
              <a:gd name="connsiteX4-81" fmla="*/ 11675705 w 11675705"/>
              <a:gd name="connsiteY4-82" fmla="*/ 0 h 6589148"/>
              <a:gd name="connsiteX5-83" fmla="*/ 11660977 w 11675705"/>
              <a:gd name="connsiteY5-84" fmla="*/ 6589148 h 6589148"/>
              <a:gd name="connsiteX6-85" fmla="*/ 0 w 11675705"/>
              <a:gd name="connsiteY6-86" fmla="*/ 6589148 h 6589148"/>
              <a:gd name="connsiteX7-87" fmla="*/ 3226185 w 11675705"/>
              <a:gd name="connsiteY7-88" fmla="*/ 5034988 h 6589148"/>
              <a:gd name="connsiteX8-89" fmla="*/ 3226185 w 11675705"/>
              <a:gd name="connsiteY8-90" fmla="*/ 4375749 h 6589148"/>
              <a:gd name="connsiteX0-91" fmla="*/ 3226185 w 11675705"/>
              <a:gd name="connsiteY0-92" fmla="*/ 4375749 h 6589148"/>
              <a:gd name="connsiteX1-93" fmla="*/ 4734047 w 11675705"/>
              <a:gd name="connsiteY1-94" fmla="*/ 2983634 h 6589148"/>
              <a:gd name="connsiteX2-95" fmla="*/ 7019529 w 11675705"/>
              <a:gd name="connsiteY2-96" fmla="*/ 3157255 h 6589148"/>
              <a:gd name="connsiteX3-97" fmla="*/ 9302895 w 11675705"/>
              <a:gd name="connsiteY3-98" fmla="*/ 2153410 h 6589148"/>
              <a:gd name="connsiteX4-99" fmla="*/ 11675705 w 11675705"/>
              <a:gd name="connsiteY4-100" fmla="*/ 0 h 6589148"/>
              <a:gd name="connsiteX5-101" fmla="*/ 11660977 w 11675705"/>
              <a:gd name="connsiteY5-102" fmla="*/ 6589148 h 6589148"/>
              <a:gd name="connsiteX6-103" fmla="*/ 0 w 11675705"/>
              <a:gd name="connsiteY6-104" fmla="*/ 6589148 h 6589148"/>
              <a:gd name="connsiteX7-105" fmla="*/ 3226185 w 11675705"/>
              <a:gd name="connsiteY7-106" fmla="*/ 5034988 h 6589148"/>
              <a:gd name="connsiteX8-107" fmla="*/ 3226185 w 11675705"/>
              <a:gd name="connsiteY8-108" fmla="*/ 4375749 h 6589148"/>
              <a:gd name="connsiteX0-109" fmla="*/ 2230762 w 11675705"/>
              <a:gd name="connsiteY0-110" fmla="*/ 3646544 h 6589148"/>
              <a:gd name="connsiteX1-111" fmla="*/ 4734047 w 11675705"/>
              <a:gd name="connsiteY1-112" fmla="*/ 2983634 h 6589148"/>
              <a:gd name="connsiteX2-113" fmla="*/ 7019529 w 11675705"/>
              <a:gd name="connsiteY2-114" fmla="*/ 3157255 h 6589148"/>
              <a:gd name="connsiteX3-115" fmla="*/ 9302895 w 11675705"/>
              <a:gd name="connsiteY3-116" fmla="*/ 2153410 h 6589148"/>
              <a:gd name="connsiteX4-117" fmla="*/ 11675705 w 11675705"/>
              <a:gd name="connsiteY4-118" fmla="*/ 0 h 6589148"/>
              <a:gd name="connsiteX5-119" fmla="*/ 11660977 w 11675705"/>
              <a:gd name="connsiteY5-120" fmla="*/ 6589148 h 6589148"/>
              <a:gd name="connsiteX6-121" fmla="*/ 0 w 11675705"/>
              <a:gd name="connsiteY6-122" fmla="*/ 6589148 h 6589148"/>
              <a:gd name="connsiteX7-123" fmla="*/ 3226185 w 11675705"/>
              <a:gd name="connsiteY7-124" fmla="*/ 5034988 h 6589148"/>
              <a:gd name="connsiteX8-125" fmla="*/ 2230762 w 11675705"/>
              <a:gd name="connsiteY8-126" fmla="*/ 3646544 h 6589148"/>
              <a:gd name="connsiteX0-127" fmla="*/ 2268637 w 11713580"/>
              <a:gd name="connsiteY0-128" fmla="*/ 3646544 h 6589148"/>
              <a:gd name="connsiteX1-129" fmla="*/ 4771922 w 11713580"/>
              <a:gd name="connsiteY1-130" fmla="*/ 2983634 h 6589148"/>
              <a:gd name="connsiteX2-131" fmla="*/ 7057404 w 11713580"/>
              <a:gd name="connsiteY2-132" fmla="*/ 3157255 h 6589148"/>
              <a:gd name="connsiteX3-133" fmla="*/ 9340770 w 11713580"/>
              <a:gd name="connsiteY3-134" fmla="*/ 2153410 h 6589148"/>
              <a:gd name="connsiteX4-135" fmla="*/ 11713580 w 11713580"/>
              <a:gd name="connsiteY4-136" fmla="*/ 0 h 6589148"/>
              <a:gd name="connsiteX5-137" fmla="*/ 11698852 w 11713580"/>
              <a:gd name="connsiteY5-138" fmla="*/ 6589148 h 6589148"/>
              <a:gd name="connsiteX6-139" fmla="*/ 37875 w 11713580"/>
              <a:gd name="connsiteY6-140" fmla="*/ 6589148 h 6589148"/>
              <a:gd name="connsiteX7-141" fmla="*/ 0 w 11713580"/>
              <a:gd name="connsiteY7-142" fmla="*/ 4398380 h 6589148"/>
              <a:gd name="connsiteX8-143" fmla="*/ 2268637 w 11713580"/>
              <a:gd name="connsiteY8-144" fmla="*/ 3646544 h 6589148"/>
              <a:gd name="connsiteX0-145" fmla="*/ 2268637 w 11713580"/>
              <a:gd name="connsiteY0-146" fmla="*/ 3646544 h 6600723"/>
              <a:gd name="connsiteX1-147" fmla="*/ 4771922 w 11713580"/>
              <a:gd name="connsiteY1-148" fmla="*/ 2983634 h 6600723"/>
              <a:gd name="connsiteX2-149" fmla="*/ 7057404 w 11713580"/>
              <a:gd name="connsiteY2-150" fmla="*/ 3157255 h 6600723"/>
              <a:gd name="connsiteX3-151" fmla="*/ 9340770 w 11713580"/>
              <a:gd name="connsiteY3-152" fmla="*/ 2153410 h 6600723"/>
              <a:gd name="connsiteX4-153" fmla="*/ 11713580 w 11713580"/>
              <a:gd name="connsiteY4-154" fmla="*/ 0 h 6600723"/>
              <a:gd name="connsiteX5-155" fmla="*/ 11709971 w 11713580"/>
              <a:gd name="connsiteY5-156" fmla="*/ 6600723 h 6600723"/>
              <a:gd name="connsiteX6-157" fmla="*/ 37875 w 11713580"/>
              <a:gd name="connsiteY6-158" fmla="*/ 6589148 h 6600723"/>
              <a:gd name="connsiteX7-159" fmla="*/ 0 w 11713580"/>
              <a:gd name="connsiteY7-160" fmla="*/ 4398380 h 6600723"/>
              <a:gd name="connsiteX8-161" fmla="*/ 2268637 w 11713580"/>
              <a:gd name="connsiteY8-162" fmla="*/ 3646544 h 6600723"/>
              <a:gd name="connsiteX0-163" fmla="*/ 2268637 w 11713580"/>
              <a:gd name="connsiteY0-164" fmla="*/ 3646544 h 6600723"/>
              <a:gd name="connsiteX1-165" fmla="*/ 4771922 w 11713580"/>
              <a:gd name="connsiteY1-166" fmla="*/ 2983634 h 6600723"/>
              <a:gd name="connsiteX2-167" fmla="*/ 7057404 w 11713580"/>
              <a:gd name="connsiteY2-168" fmla="*/ 3157255 h 6600723"/>
              <a:gd name="connsiteX3-169" fmla="*/ 9340770 w 11713580"/>
              <a:gd name="connsiteY3-170" fmla="*/ 2153410 h 6600723"/>
              <a:gd name="connsiteX4-171" fmla="*/ 11713580 w 11713580"/>
              <a:gd name="connsiteY4-172" fmla="*/ 0 h 6600723"/>
              <a:gd name="connsiteX5-173" fmla="*/ 11709971 w 11713580"/>
              <a:gd name="connsiteY5-174" fmla="*/ 6600723 h 6600723"/>
              <a:gd name="connsiteX6-175" fmla="*/ 15634 w 11713580"/>
              <a:gd name="connsiteY6-176" fmla="*/ 6589148 h 6600723"/>
              <a:gd name="connsiteX7-177" fmla="*/ 0 w 11713580"/>
              <a:gd name="connsiteY7-178" fmla="*/ 4398380 h 6600723"/>
              <a:gd name="connsiteX8-179" fmla="*/ 2268637 w 11713580"/>
              <a:gd name="connsiteY8-180" fmla="*/ 3646544 h 6600723"/>
              <a:gd name="connsiteX0-181" fmla="*/ 2268637 w 11713580"/>
              <a:gd name="connsiteY0-182" fmla="*/ 3646544 h 6600723"/>
              <a:gd name="connsiteX1-183" fmla="*/ 4771922 w 11713580"/>
              <a:gd name="connsiteY1-184" fmla="*/ 2983634 h 6600723"/>
              <a:gd name="connsiteX2-185" fmla="*/ 7057404 w 11713580"/>
              <a:gd name="connsiteY2-186" fmla="*/ 3157255 h 6600723"/>
              <a:gd name="connsiteX3-187" fmla="*/ 9340770 w 11713580"/>
              <a:gd name="connsiteY3-188" fmla="*/ 2153410 h 6600723"/>
              <a:gd name="connsiteX4-189" fmla="*/ 11713580 w 11713580"/>
              <a:gd name="connsiteY4-190" fmla="*/ 0 h 6600723"/>
              <a:gd name="connsiteX5-191" fmla="*/ 11709971 w 11713580"/>
              <a:gd name="connsiteY5-192" fmla="*/ 6600723 h 6600723"/>
              <a:gd name="connsiteX6-193" fmla="*/ 4514 w 11713580"/>
              <a:gd name="connsiteY6-194" fmla="*/ 6589148 h 6600723"/>
              <a:gd name="connsiteX7-195" fmla="*/ 0 w 11713580"/>
              <a:gd name="connsiteY7-196" fmla="*/ 4398380 h 6600723"/>
              <a:gd name="connsiteX8-197" fmla="*/ 2268637 w 11713580"/>
              <a:gd name="connsiteY8-198" fmla="*/ 3646544 h 66007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1713580" h="6600723">
                <a:moveTo>
                  <a:pt x="2268637" y="3646544"/>
                </a:moveTo>
                <a:lnTo>
                  <a:pt x="4771922" y="2983634"/>
                </a:lnTo>
                <a:lnTo>
                  <a:pt x="7057404" y="3157255"/>
                </a:lnTo>
                <a:lnTo>
                  <a:pt x="9340770" y="2153410"/>
                </a:lnTo>
                <a:lnTo>
                  <a:pt x="11713580" y="0"/>
                </a:lnTo>
                <a:cubicBezTo>
                  <a:pt x="11708671" y="2196383"/>
                  <a:pt x="11714880" y="4404340"/>
                  <a:pt x="11709971" y="6600723"/>
                </a:cubicBezTo>
                <a:lnTo>
                  <a:pt x="4514" y="6589148"/>
                </a:lnTo>
                <a:cubicBezTo>
                  <a:pt x="3009" y="5858892"/>
                  <a:pt x="1505" y="5128636"/>
                  <a:pt x="0" y="4398380"/>
                </a:cubicBezTo>
                <a:lnTo>
                  <a:pt x="2268637" y="3646544"/>
                </a:lnTo>
                <a:close/>
              </a:path>
            </a:pathLst>
          </a:custGeom>
          <a:solidFill>
            <a:srgbClr val="FC6A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 name="椭圆 4"/>
          <p:cNvSpPr/>
          <p:nvPr/>
        </p:nvSpPr>
        <p:spPr>
          <a:xfrm>
            <a:off x="9478963" y="2159000"/>
            <a:ext cx="487363" cy="485775"/>
          </a:xfrm>
          <a:prstGeom prst="ellipse">
            <a:avLst/>
          </a:prstGeom>
          <a:solidFill>
            <a:srgbClr val="FCC72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 name="椭圆 5"/>
          <p:cNvSpPr/>
          <p:nvPr/>
        </p:nvSpPr>
        <p:spPr>
          <a:xfrm>
            <a:off x="7062788" y="3109913"/>
            <a:ext cx="485775" cy="485775"/>
          </a:xfrm>
          <a:prstGeom prst="ellipse">
            <a:avLst/>
          </a:prstGeom>
          <a:solidFill>
            <a:srgbClr val="FCC72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 name="椭圆 6"/>
          <p:cNvSpPr/>
          <p:nvPr/>
        </p:nvSpPr>
        <p:spPr>
          <a:xfrm>
            <a:off x="4610100" y="3021013"/>
            <a:ext cx="487363" cy="487363"/>
          </a:xfrm>
          <a:prstGeom prst="ellipse">
            <a:avLst/>
          </a:prstGeom>
          <a:solidFill>
            <a:srgbClr val="FCC72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椭圆 7"/>
          <p:cNvSpPr/>
          <p:nvPr/>
        </p:nvSpPr>
        <p:spPr>
          <a:xfrm>
            <a:off x="1765300" y="3798888"/>
            <a:ext cx="485775" cy="485775"/>
          </a:xfrm>
          <a:prstGeom prst="ellipse">
            <a:avLst/>
          </a:prstGeom>
          <a:solidFill>
            <a:srgbClr val="FCC72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246" name="文本框 8"/>
          <p:cNvSpPr txBox="1"/>
          <p:nvPr/>
        </p:nvSpPr>
        <p:spPr>
          <a:xfrm>
            <a:off x="9248775" y="1697038"/>
            <a:ext cx="1122363" cy="460375"/>
          </a:xfrm>
          <a:prstGeom prst="rect">
            <a:avLst/>
          </a:prstGeom>
          <a:noFill/>
          <a:ln w="9525">
            <a:noFill/>
          </a:ln>
        </p:spPr>
        <p:txBody>
          <a:bodyPr anchor="t">
            <a:spAutoFit/>
          </a:bodyPr>
          <a:p>
            <a:r>
              <a:rPr lang="en-US" altLang="zh-CN" sz="2400" b="1" dirty="0">
                <a:solidFill>
                  <a:srgbClr val="000000"/>
                </a:solidFill>
                <a:latin typeface="Microsoft YaHei" panose="020B0503020204020204" pitchFamily="34" charset="-122"/>
                <a:ea typeface="Microsoft YaHei" panose="020B0503020204020204" pitchFamily="34" charset="-122"/>
              </a:rPr>
              <a:t>2017</a:t>
            </a:r>
            <a:endParaRPr lang="zh-CN" altLang="en-US" sz="2400" b="1" dirty="0">
              <a:solidFill>
                <a:srgbClr val="000000"/>
              </a:solidFill>
              <a:latin typeface="Microsoft YaHei" panose="020B0503020204020204" pitchFamily="34" charset="-122"/>
              <a:ea typeface="Microsoft YaHei" panose="020B0503020204020204" pitchFamily="34" charset="-122"/>
            </a:endParaRPr>
          </a:p>
        </p:txBody>
      </p:sp>
      <p:sp>
        <p:nvSpPr>
          <p:cNvPr id="10247" name="文本框 9"/>
          <p:cNvSpPr txBox="1"/>
          <p:nvPr/>
        </p:nvSpPr>
        <p:spPr>
          <a:xfrm>
            <a:off x="6831013" y="2635250"/>
            <a:ext cx="1122362" cy="460375"/>
          </a:xfrm>
          <a:prstGeom prst="rect">
            <a:avLst/>
          </a:prstGeom>
          <a:noFill/>
          <a:ln w="9525">
            <a:noFill/>
          </a:ln>
        </p:spPr>
        <p:txBody>
          <a:bodyPr anchor="t">
            <a:spAutoFit/>
          </a:bodyPr>
          <a:p>
            <a:r>
              <a:rPr lang="en-US" altLang="zh-CN" sz="2400" b="1" dirty="0">
                <a:solidFill>
                  <a:srgbClr val="000000"/>
                </a:solidFill>
                <a:latin typeface="Microsoft YaHei" panose="020B0503020204020204" pitchFamily="34" charset="-122"/>
                <a:ea typeface="Microsoft YaHei" panose="020B0503020204020204" pitchFamily="34" charset="-122"/>
              </a:rPr>
              <a:t>2016</a:t>
            </a:r>
            <a:endParaRPr lang="en-US" altLang="zh-CN" sz="2400" b="1" dirty="0">
              <a:solidFill>
                <a:srgbClr val="000000"/>
              </a:solidFill>
              <a:latin typeface="Microsoft YaHei" panose="020B0503020204020204" pitchFamily="34" charset="-122"/>
              <a:ea typeface="Microsoft YaHei" panose="020B0503020204020204" pitchFamily="34" charset="-122"/>
            </a:endParaRPr>
          </a:p>
        </p:txBody>
      </p:sp>
      <p:sp>
        <p:nvSpPr>
          <p:cNvPr id="10248" name="文本框 10"/>
          <p:cNvSpPr txBox="1"/>
          <p:nvPr/>
        </p:nvSpPr>
        <p:spPr>
          <a:xfrm>
            <a:off x="4384675" y="2535238"/>
            <a:ext cx="1122363" cy="460375"/>
          </a:xfrm>
          <a:prstGeom prst="rect">
            <a:avLst/>
          </a:prstGeom>
          <a:noFill/>
          <a:ln w="9525">
            <a:noFill/>
          </a:ln>
        </p:spPr>
        <p:txBody>
          <a:bodyPr anchor="t">
            <a:spAutoFit/>
          </a:bodyPr>
          <a:p>
            <a:r>
              <a:rPr lang="en-US" altLang="zh-CN" sz="2400" b="1" dirty="0">
                <a:solidFill>
                  <a:srgbClr val="000000"/>
                </a:solidFill>
                <a:latin typeface="Microsoft YaHei" panose="020B0503020204020204" pitchFamily="34" charset="-122"/>
                <a:ea typeface="Microsoft YaHei" panose="020B0503020204020204" pitchFamily="34" charset="-122"/>
              </a:rPr>
              <a:t>2015</a:t>
            </a:r>
            <a:endParaRPr lang="zh-CN" altLang="en-US" sz="2400" b="1" dirty="0">
              <a:solidFill>
                <a:srgbClr val="000000"/>
              </a:solidFill>
              <a:latin typeface="Microsoft YaHei" panose="020B0503020204020204" pitchFamily="34" charset="-122"/>
              <a:ea typeface="Microsoft YaHei" panose="020B0503020204020204" pitchFamily="34" charset="-122"/>
            </a:endParaRPr>
          </a:p>
        </p:txBody>
      </p:sp>
      <p:sp>
        <p:nvSpPr>
          <p:cNvPr id="10249" name="文本框 11"/>
          <p:cNvSpPr txBox="1"/>
          <p:nvPr/>
        </p:nvSpPr>
        <p:spPr>
          <a:xfrm>
            <a:off x="1533525" y="3352800"/>
            <a:ext cx="1122363" cy="460375"/>
          </a:xfrm>
          <a:prstGeom prst="rect">
            <a:avLst/>
          </a:prstGeom>
          <a:noFill/>
          <a:ln w="9525">
            <a:noFill/>
          </a:ln>
        </p:spPr>
        <p:txBody>
          <a:bodyPr anchor="t">
            <a:spAutoFit/>
          </a:bodyPr>
          <a:p>
            <a:r>
              <a:rPr lang="en-US" altLang="zh-CN" sz="2400" b="1" dirty="0">
                <a:solidFill>
                  <a:srgbClr val="000000"/>
                </a:solidFill>
                <a:latin typeface="Microsoft YaHei" panose="020B0503020204020204" pitchFamily="34" charset="-122"/>
                <a:ea typeface="Microsoft YaHei" panose="020B0503020204020204" pitchFamily="34" charset="-122"/>
              </a:rPr>
              <a:t>2014</a:t>
            </a:r>
            <a:endParaRPr lang="en-US" altLang="zh-CN" sz="2400" b="1" dirty="0">
              <a:solidFill>
                <a:srgbClr val="000000"/>
              </a:solidFill>
              <a:latin typeface="Microsoft YaHei" panose="020B0503020204020204" pitchFamily="34" charset="-122"/>
              <a:ea typeface="Microsoft YaHei" panose="020B0503020204020204" pitchFamily="34" charset="-122"/>
            </a:endParaRPr>
          </a:p>
        </p:txBody>
      </p:sp>
      <p:grpSp>
        <p:nvGrpSpPr>
          <p:cNvPr id="10250" name="组合 12"/>
          <p:cNvGrpSpPr/>
          <p:nvPr/>
        </p:nvGrpSpPr>
        <p:grpSpPr>
          <a:xfrm>
            <a:off x="2711450" y="4425950"/>
            <a:ext cx="8918575" cy="2432050"/>
            <a:chOff x="2712018" y="4425751"/>
            <a:chExt cx="8918489" cy="2432250"/>
          </a:xfrm>
        </p:grpSpPr>
        <p:sp>
          <p:nvSpPr>
            <p:cNvPr id="10251" name="文本框 13"/>
            <p:cNvSpPr txBox="1"/>
            <p:nvPr/>
          </p:nvSpPr>
          <p:spPr>
            <a:xfrm>
              <a:off x="4863175" y="4530964"/>
              <a:ext cx="6767332" cy="1753379"/>
            </a:xfrm>
            <a:prstGeom prst="rect">
              <a:avLst/>
            </a:prstGeom>
            <a:noFill/>
            <a:ln w="9525">
              <a:noFill/>
            </a:ln>
          </p:spPr>
          <p:txBody>
            <a:bodyPr anchor="t">
              <a:spAutoFit/>
            </a:bodyPr>
            <a:p>
              <a:r>
                <a:rPr lang="id-ID" altLang="zh-CN" dirty="0">
                  <a:solidFill>
                    <a:srgbClr val="FFFFFF"/>
                  </a:solidFill>
                  <a:latin typeface="Microsoft YaHei" panose="020B0503020204020204" pitchFamily="34" charset="-122"/>
                  <a:ea typeface="Microsoft YaHei" panose="020B0503020204020204" pitchFamily="34" charset="-122"/>
                </a:rPr>
                <a:t>Data yang saya pilih adalah data polusi dan data bahan bakar yang ada di Dunia, data tersebut saya pilih karena yang saya rasakan sekarang polusi sudah sangat mencemari udara kita. Saya ingin mengetahui apakah polusi tersebut sangat dipengaruhi oleh penggunaan bahan bakar yang biasanya digunakan untuk kendaraan bermotor</a:t>
              </a:r>
              <a:endParaRPr lang="id-ID" altLang="zh-CN" dirty="0">
                <a:solidFill>
                  <a:srgbClr val="FFFFFF"/>
                </a:solidFill>
                <a:latin typeface="Microsoft YaHei" panose="020B0503020204020204" pitchFamily="34" charset="-122"/>
                <a:ea typeface="Microsoft YaHei" panose="020B0503020204020204" pitchFamily="34" charset="-122"/>
              </a:endParaRPr>
            </a:p>
          </p:txBody>
        </p:sp>
        <p:pic>
          <p:nvPicPr>
            <p:cNvPr id="10252" name="图片 14"/>
            <p:cNvPicPr>
              <a:picLocks noChangeAspect="1"/>
            </p:cNvPicPr>
            <p:nvPr/>
          </p:nvPicPr>
          <p:blipFill>
            <a:blip r:embed="rId1"/>
            <a:stretch>
              <a:fillRect/>
            </a:stretch>
          </p:blipFill>
          <p:spPr>
            <a:xfrm>
              <a:off x="2712018" y="4425751"/>
              <a:ext cx="1898563" cy="2432250"/>
            </a:xfrm>
            <a:prstGeom prst="rect">
              <a:avLst/>
            </a:prstGeom>
            <a:noFill/>
            <a:ln w="9525">
              <a:noFill/>
            </a:ln>
          </p:spPr>
        </p:pic>
      </p:grpSp>
      <p:sp>
        <p:nvSpPr>
          <p:cNvPr id="10253" name="文本框 3"/>
          <p:cNvSpPr txBox="1"/>
          <p:nvPr/>
        </p:nvSpPr>
        <p:spPr>
          <a:xfrm>
            <a:off x="153988" y="257175"/>
            <a:ext cx="3522980" cy="368300"/>
          </a:xfrm>
          <a:prstGeom prst="rect">
            <a:avLst/>
          </a:prstGeom>
          <a:noFill/>
          <a:ln w="9525">
            <a:noFill/>
          </a:ln>
        </p:spPr>
        <p:txBody>
          <a:bodyPr wrap="none" anchor="t">
            <a:spAutoFit/>
          </a:bodyPr>
          <a:p>
            <a:r>
              <a:rPr lang="id-ID" altLang="zh-CN" b="1" dirty="0">
                <a:solidFill>
                  <a:srgbClr val="404040"/>
                </a:solidFill>
                <a:latin typeface="Arial" panose="020B0604020202020204"/>
                <a:ea typeface="Microsoft YaHei" panose="020B0503020204020204" pitchFamily="34" charset="-122"/>
              </a:rPr>
              <a:t>Latar Belakang Pemilihan Data</a:t>
            </a:r>
            <a:endParaRPr lang="id-ID" altLang="zh-CN" b="1" dirty="0">
              <a:solidFill>
                <a:srgbClr val="404040"/>
              </a:solidFill>
              <a:latin typeface="Arial" panose="020B0604020202020204"/>
              <a:ea typeface="Microsoft YaHei"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图文框 4"/>
          <p:cNvSpPr/>
          <p:nvPr/>
        </p:nvSpPr>
        <p:spPr>
          <a:xfrm>
            <a:off x="3033713" y="1687513"/>
            <a:ext cx="6086475" cy="3025775"/>
          </a:xfrm>
          <a:prstGeom prst="frame">
            <a:avLst>
              <a:gd name="adj1" fmla="val 3149"/>
            </a:avLst>
          </a:prstGeom>
          <a:solidFill>
            <a:srgbClr val="FC6A6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图文框 5"/>
          <p:cNvSpPr/>
          <p:nvPr/>
        </p:nvSpPr>
        <p:spPr>
          <a:xfrm>
            <a:off x="8605838" y="3933825"/>
            <a:ext cx="833438" cy="1349375"/>
          </a:xfrm>
          <a:prstGeom prst="frame">
            <a:avLst>
              <a:gd name="adj1" fmla="val 874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47" name="文本框 6"/>
          <p:cNvSpPr txBox="1"/>
          <p:nvPr/>
        </p:nvSpPr>
        <p:spPr>
          <a:xfrm>
            <a:off x="3557905" y="3011805"/>
            <a:ext cx="5076190" cy="922020"/>
          </a:xfrm>
          <a:prstGeom prst="rect">
            <a:avLst/>
          </a:prstGeom>
          <a:noFill/>
          <a:ln w="9525">
            <a:noFill/>
          </a:ln>
        </p:spPr>
        <p:txBody>
          <a:bodyPr wrap="square" anchor="t">
            <a:spAutoFit/>
          </a:bodyPr>
          <a:p>
            <a:pPr algn="ctr"/>
            <a:r>
              <a:rPr lang="id-ID" altLang="zh-CN" sz="5400" b="1" dirty="0">
                <a:solidFill>
                  <a:srgbClr val="FC6A6B"/>
                </a:solidFill>
                <a:latin typeface="Microsoft YaHei" panose="020B0503020204020204" pitchFamily="34" charset="-122"/>
                <a:ea typeface="Microsoft YaHei" panose="020B0503020204020204" pitchFamily="34" charset="-122"/>
              </a:rPr>
              <a:t>Hasil</a:t>
            </a:r>
            <a:endParaRPr lang="id-ID" altLang="zh-CN" sz="5400" b="1" dirty="0">
              <a:solidFill>
                <a:srgbClr val="FC6A6B"/>
              </a:solidFill>
              <a:latin typeface="Microsoft YaHei" panose="020B0503020204020204" pitchFamily="34" charset="-122"/>
              <a:ea typeface="Microsoft YaHei" panose="020B0503020204020204" pitchFamily="34" charset="-122"/>
            </a:endParaRPr>
          </a:p>
        </p:txBody>
      </p:sp>
      <p:sp>
        <p:nvSpPr>
          <p:cNvPr id="6148" name="文本框 7"/>
          <p:cNvSpPr txBox="1"/>
          <p:nvPr/>
        </p:nvSpPr>
        <p:spPr>
          <a:xfrm>
            <a:off x="4781550" y="2287588"/>
            <a:ext cx="2827338" cy="829945"/>
          </a:xfrm>
          <a:prstGeom prst="rect">
            <a:avLst/>
          </a:prstGeom>
          <a:noFill/>
          <a:ln w="9525">
            <a:noFill/>
          </a:ln>
        </p:spPr>
        <p:txBody>
          <a:bodyPr wrap="square" anchor="t">
            <a:spAutoFit/>
          </a:bodyPr>
          <a:p>
            <a:pPr algn="ctr"/>
            <a:r>
              <a:rPr lang="id-ID" sz="4800" b="1" dirty="0">
                <a:solidFill>
                  <a:srgbClr val="404040"/>
                </a:solidFill>
                <a:latin typeface="Microsoft YaHei" panose="020B0503020204020204" pitchFamily="34" charset="-122"/>
                <a:ea typeface="Microsoft YaHei" panose="020B0503020204020204" pitchFamily="34" charset="-122"/>
              </a:rPr>
              <a:t>Analisis</a:t>
            </a:r>
            <a:endParaRPr lang="id-ID" sz="4800" b="1" dirty="0">
              <a:solidFill>
                <a:srgbClr val="404040"/>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任意多边形 2"/>
          <p:cNvSpPr/>
          <p:nvPr/>
        </p:nvSpPr>
        <p:spPr>
          <a:xfrm rot="10381782" flipH="1" flipV="1">
            <a:off x="1812925" y="2881313"/>
            <a:ext cx="2968625" cy="3560763"/>
          </a:xfrm>
          <a:custGeom>
            <a:avLst/>
            <a:gdLst>
              <a:gd name="connsiteX0" fmla="*/ 2705599 w 2828138"/>
              <a:gd name="connsiteY0" fmla="*/ 100685 h 3391602"/>
              <a:gd name="connsiteX1" fmla="*/ 2154809 w 2828138"/>
              <a:gd name="connsiteY1" fmla="*/ 765317 h 3391602"/>
              <a:gd name="connsiteX2" fmla="*/ 2146725 w 2828138"/>
              <a:gd name="connsiteY2" fmla="*/ 777355 h 3391602"/>
              <a:gd name="connsiteX3" fmla="*/ 2222126 w 2828138"/>
              <a:gd name="connsiteY3" fmla="*/ 756315 h 3391602"/>
              <a:gd name="connsiteX4" fmla="*/ 2828138 w 2828138"/>
              <a:gd name="connsiteY4" fmla="*/ 795097 h 3391602"/>
              <a:gd name="connsiteX5" fmla="*/ 1969845 w 2828138"/>
              <a:gd name="connsiteY5" fmla="*/ 1096696 h 3391602"/>
              <a:gd name="connsiteX6" fmla="*/ 1921186 w 2828138"/>
              <a:gd name="connsiteY6" fmla="*/ 1152209 h 3391602"/>
              <a:gd name="connsiteX7" fmla="*/ 1845783 w 2828138"/>
              <a:gd name="connsiteY7" fmla="*/ 1312359 h 3391602"/>
              <a:gd name="connsiteX8" fmla="*/ 1773405 w 2828138"/>
              <a:gd name="connsiteY8" fmla="*/ 1506235 h 3391602"/>
              <a:gd name="connsiteX9" fmla="*/ 1749196 w 2828138"/>
              <a:gd name="connsiteY9" fmla="*/ 1591953 h 3391602"/>
              <a:gd name="connsiteX10" fmla="*/ 1799955 w 2828138"/>
              <a:gd name="connsiteY10" fmla="*/ 1571180 h 3391602"/>
              <a:gd name="connsiteX11" fmla="*/ 2782199 w 2828138"/>
              <a:gd name="connsiteY11" fmla="*/ 1432131 h 3391602"/>
              <a:gd name="connsiteX12" fmla="*/ 2235096 w 2828138"/>
              <a:gd name="connsiteY12" fmla="*/ 1535655 h 3391602"/>
              <a:gd name="connsiteX13" fmla="*/ 2151196 w 2828138"/>
              <a:gd name="connsiteY13" fmla="*/ 1570433 h 3391602"/>
              <a:gd name="connsiteX14" fmla="*/ 2208838 w 2828138"/>
              <a:gd name="connsiteY14" fmla="*/ 1583959 h 3391602"/>
              <a:gd name="connsiteX15" fmla="*/ 2606461 w 2828138"/>
              <a:gd name="connsiteY15" fmla="*/ 1759941 h 3391602"/>
              <a:gd name="connsiteX16" fmla="*/ 2110627 w 2828138"/>
              <a:gd name="connsiteY16" fmla="*/ 1631401 h 3391602"/>
              <a:gd name="connsiteX17" fmla="*/ 2018534 w 2828138"/>
              <a:gd name="connsiteY17" fmla="*/ 1633374 h 3391602"/>
              <a:gd name="connsiteX18" fmla="*/ 1903035 w 2828138"/>
              <a:gd name="connsiteY18" fmla="*/ 1697330 h 3391602"/>
              <a:gd name="connsiteX19" fmla="*/ 1718775 w 2828138"/>
              <a:gd name="connsiteY19" fmla="*/ 1828542 h 3391602"/>
              <a:gd name="connsiteX20" fmla="*/ 1687174 w 2828138"/>
              <a:gd name="connsiteY20" fmla="*/ 1855372 h 3391602"/>
              <a:gd name="connsiteX21" fmla="*/ 1669663 w 2828138"/>
              <a:gd name="connsiteY21" fmla="*/ 1946168 h 3391602"/>
              <a:gd name="connsiteX22" fmla="*/ 1772686 w 2828138"/>
              <a:gd name="connsiteY22" fmla="*/ 3391602 h 3391602"/>
              <a:gd name="connsiteX23" fmla="*/ 682623 w 2828138"/>
              <a:gd name="connsiteY23" fmla="*/ 3246673 h 3391602"/>
              <a:gd name="connsiteX24" fmla="*/ 920142 w 2828138"/>
              <a:gd name="connsiteY24" fmla="*/ 2505396 h 3391602"/>
              <a:gd name="connsiteX25" fmla="*/ 922553 w 2828138"/>
              <a:gd name="connsiteY25" fmla="*/ 2498743 h 3391602"/>
              <a:gd name="connsiteX26" fmla="*/ 814089 w 2828138"/>
              <a:gd name="connsiteY26" fmla="*/ 2332128 h 3391602"/>
              <a:gd name="connsiteX27" fmla="*/ 502882 w 2828138"/>
              <a:gd name="connsiteY27" fmla="*/ 1661014 h 3391602"/>
              <a:gd name="connsiteX28" fmla="*/ 494788 w 2828138"/>
              <a:gd name="connsiteY28" fmla="*/ 1615336 h 3391602"/>
              <a:gd name="connsiteX29" fmla="*/ 447433 w 2828138"/>
              <a:gd name="connsiteY29" fmla="*/ 1550320 h 3391602"/>
              <a:gd name="connsiteX30" fmla="*/ 0 w 2828138"/>
              <a:gd name="connsiteY30" fmla="*/ 1230889 h 3391602"/>
              <a:gd name="connsiteX31" fmla="*/ 428941 w 2828138"/>
              <a:gd name="connsiteY31" fmla="*/ 1428869 h 3391602"/>
              <a:gd name="connsiteX32" fmla="*/ 473508 w 2828138"/>
              <a:gd name="connsiteY32" fmla="*/ 1462539 h 3391602"/>
              <a:gd name="connsiteX33" fmla="*/ 469292 w 2828138"/>
              <a:gd name="connsiteY33" fmla="*/ 1346344 h 3391602"/>
              <a:gd name="connsiteX34" fmla="*/ 528809 w 2828138"/>
              <a:gd name="connsiteY34" fmla="*/ 1023411 h 3391602"/>
              <a:gd name="connsiteX35" fmla="*/ 602204 w 2828138"/>
              <a:gd name="connsiteY35" fmla="*/ 1473559 h 3391602"/>
              <a:gd name="connsiteX36" fmla="*/ 606655 w 2828138"/>
              <a:gd name="connsiteY36" fmla="*/ 1486591 h 3391602"/>
              <a:gd name="connsiteX37" fmla="*/ 626788 w 2828138"/>
              <a:gd name="connsiteY37" fmla="*/ 1415641 h 3391602"/>
              <a:gd name="connsiteX38" fmla="*/ 761694 w 2828138"/>
              <a:gd name="connsiteY38" fmla="*/ 1229616 h 3391602"/>
              <a:gd name="connsiteX39" fmla="*/ 668570 w 2828138"/>
              <a:gd name="connsiteY39" fmla="*/ 1627525 h 3391602"/>
              <a:gd name="connsiteX40" fmla="*/ 674946 w 2828138"/>
              <a:gd name="connsiteY40" fmla="*/ 1652636 h 3391602"/>
              <a:gd name="connsiteX41" fmla="*/ 717415 w 2828138"/>
              <a:gd name="connsiteY41" fmla="*/ 1726193 h 3391602"/>
              <a:gd name="connsiteX42" fmla="*/ 1055580 w 2828138"/>
              <a:gd name="connsiteY42" fmla="*/ 2041588 h 3391602"/>
              <a:gd name="connsiteX43" fmla="*/ 1086922 w 2828138"/>
              <a:gd name="connsiteY43" fmla="*/ 2057983 h 3391602"/>
              <a:gd name="connsiteX44" fmla="*/ 1166242 w 2828138"/>
              <a:gd name="connsiteY44" fmla="*/ 1861144 h 3391602"/>
              <a:gd name="connsiteX45" fmla="*/ 1740148 w 2828138"/>
              <a:gd name="connsiteY45" fmla="*/ 851340 h 3391602"/>
              <a:gd name="connsiteX46" fmla="*/ 1875287 w 2828138"/>
              <a:gd name="connsiteY46" fmla="*/ 692671 h 3391602"/>
              <a:gd name="connsiteX47" fmla="*/ 1873504 w 2828138"/>
              <a:gd name="connsiteY47" fmla="*/ 692468 h 3391602"/>
              <a:gd name="connsiteX48" fmla="*/ 1823339 w 2828138"/>
              <a:gd name="connsiteY48" fmla="*/ 0 h 3391602"/>
              <a:gd name="connsiteX49" fmla="*/ 2094517 w 2828138"/>
              <a:gd name="connsiteY49" fmla="*/ 376772 h 3391602"/>
              <a:gd name="connsiteX50" fmla="*/ 2115322 w 2828138"/>
              <a:gd name="connsiteY50" fmla="*/ 465866 h 3391602"/>
              <a:gd name="connsiteX51" fmla="*/ 2174388 w 2828138"/>
              <a:gd name="connsiteY51" fmla="*/ 415510 h 3391602"/>
              <a:gd name="connsiteX52" fmla="*/ 2705599 w 2828138"/>
              <a:gd name="connsiteY52" fmla="*/ 100685 h 339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828138" h="3391602">
                <a:moveTo>
                  <a:pt x="2705599" y="100685"/>
                </a:moveTo>
                <a:cubicBezTo>
                  <a:pt x="2607839" y="250528"/>
                  <a:pt x="2376983" y="456250"/>
                  <a:pt x="2154809" y="765317"/>
                </a:cubicBezTo>
                <a:lnTo>
                  <a:pt x="2146725" y="777355"/>
                </a:lnTo>
                <a:lnTo>
                  <a:pt x="2222126" y="756315"/>
                </a:lnTo>
                <a:cubicBezTo>
                  <a:pt x="2458088" y="699623"/>
                  <a:pt x="2648949" y="703671"/>
                  <a:pt x="2828138" y="795097"/>
                </a:cubicBezTo>
                <a:cubicBezTo>
                  <a:pt x="2698138" y="808990"/>
                  <a:pt x="2342995" y="704053"/>
                  <a:pt x="1969845" y="1096696"/>
                </a:cubicBezTo>
                <a:lnTo>
                  <a:pt x="1921186" y="1152209"/>
                </a:lnTo>
                <a:lnTo>
                  <a:pt x="1845783" y="1312359"/>
                </a:lnTo>
                <a:cubicBezTo>
                  <a:pt x="1819818" y="1374233"/>
                  <a:pt x="1795546" y="1438809"/>
                  <a:pt x="1773405" y="1506235"/>
                </a:cubicBezTo>
                <a:lnTo>
                  <a:pt x="1749196" y="1591953"/>
                </a:lnTo>
                <a:lnTo>
                  <a:pt x="1799955" y="1571180"/>
                </a:lnTo>
                <a:cubicBezTo>
                  <a:pt x="2216710" y="1409375"/>
                  <a:pt x="2521808" y="1349511"/>
                  <a:pt x="2782199" y="1432131"/>
                </a:cubicBezTo>
                <a:cubicBezTo>
                  <a:pt x="2681888" y="1454853"/>
                  <a:pt x="2489047" y="1446646"/>
                  <a:pt x="2235096" y="1535655"/>
                </a:cubicBezTo>
                <a:lnTo>
                  <a:pt x="2151196" y="1570433"/>
                </a:lnTo>
                <a:lnTo>
                  <a:pt x="2208838" y="1583959"/>
                </a:lnTo>
                <a:cubicBezTo>
                  <a:pt x="2404870" y="1632707"/>
                  <a:pt x="2532808" y="1683166"/>
                  <a:pt x="2606461" y="1759941"/>
                </a:cubicBezTo>
                <a:cubicBezTo>
                  <a:pt x="2537866" y="1734623"/>
                  <a:pt x="2403337" y="1638450"/>
                  <a:pt x="2110627" y="1631401"/>
                </a:cubicBezTo>
                <a:lnTo>
                  <a:pt x="2018534" y="1633374"/>
                </a:lnTo>
                <a:lnTo>
                  <a:pt x="1903035" y="1697330"/>
                </a:lnTo>
                <a:cubicBezTo>
                  <a:pt x="1843472" y="1734786"/>
                  <a:pt x="1781969" y="1778182"/>
                  <a:pt x="1718775" y="1828542"/>
                </a:cubicBezTo>
                <a:lnTo>
                  <a:pt x="1687174" y="1855372"/>
                </a:lnTo>
                <a:lnTo>
                  <a:pt x="1669663" y="1946168"/>
                </a:lnTo>
                <a:cubicBezTo>
                  <a:pt x="1610395" y="2343239"/>
                  <a:pt x="1626414" y="2818917"/>
                  <a:pt x="1772686" y="3391602"/>
                </a:cubicBezTo>
                <a:lnTo>
                  <a:pt x="682623" y="3246673"/>
                </a:lnTo>
                <a:cubicBezTo>
                  <a:pt x="761920" y="2983066"/>
                  <a:pt x="840316" y="2736145"/>
                  <a:pt x="920142" y="2505396"/>
                </a:cubicBezTo>
                <a:lnTo>
                  <a:pt x="922553" y="2498743"/>
                </a:lnTo>
                <a:lnTo>
                  <a:pt x="814089" y="2332128"/>
                </a:lnTo>
                <a:cubicBezTo>
                  <a:pt x="662007" y="2088045"/>
                  <a:pt x="554350" y="1871737"/>
                  <a:pt x="502882" y="1661014"/>
                </a:cubicBezTo>
                <a:lnTo>
                  <a:pt x="494788" y="1615336"/>
                </a:lnTo>
                <a:lnTo>
                  <a:pt x="447433" y="1550320"/>
                </a:lnTo>
                <a:cubicBezTo>
                  <a:pt x="249513" y="1306814"/>
                  <a:pt x="69148" y="1269066"/>
                  <a:pt x="0" y="1230889"/>
                </a:cubicBezTo>
                <a:cubicBezTo>
                  <a:pt x="121952" y="1232304"/>
                  <a:pt x="254037" y="1300926"/>
                  <a:pt x="428941" y="1428869"/>
                </a:cubicBezTo>
                <a:lnTo>
                  <a:pt x="473508" y="1462539"/>
                </a:lnTo>
                <a:lnTo>
                  <a:pt x="469292" y="1346344"/>
                </a:lnTo>
                <a:cubicBezTo>
                  <a:pt x="473123" y="1241001"/>
                  <a:pt x="492472" y="1134281"/>
                  <a:pt x="528809" y="1023411"/>
                </a:cubicBezTo>
                <a:cubicBezTo>
                  <a:pt x="551998" y="1108790"/>
                  <a:pt x="545436" y="1281351"/>
                  <a:pt x="602204" y="1473559"/>
                </a:cubicBezTo>
                <a:lnTo>
                  <a:pt x="606655" y="1486591"/>
                </a:lnTo>
                <a:lnTo>
                  <a:pt x="626788" y="1415641"/>
                </a:lnTo>
                <a:cubicBezTo>
                  <a:pt x="657883" y="1333394"/>
                  <a:pt x="699748" y="1272677"/>
                  <a:pt x="761694" y="1229616"/>
                </a:cubicBezTo>
                <a:cubicBezTo>
                  <a:pt x="738479" y="1285380"/>
                  <a:pt x="629168" y="1399170"/>
                  <a:pt x="668570" y="1627525"/>
                </a:cubicBezTo>
                <a:lnTo>
                  <a:pt x="674946" y="1652636"/>
                </a:lnTo>
                <a:lnTo>
                  <a:pt x="717415" y="1726193"/>
                </a:lnTo>
                <a:cubicBezTo>
                  <a:pt x="790642" y="1838561"/>
                  <a:pt x="897575" y="1947893"/>
                  <a:pt x="1055580" y="2041588"/>
                </a:cubicBezTo>
                <a:lnTo>
                  <a:pt x="1086922" y="2057983"/>
                </a:lnTo>
                <a:lnTo>
                  <a:pt x="1166242" y="1861144"/>
                </a:lnTo>
                <a:cubicBezTo>
                  <a:pt x="1336278" y="1463297"/>
                  <a:pt x="1521362" y="1128071"/>
                  <a:pt x="1740148" y="851340"/>
                </a:cubicBezTo>
                <a:lnTo>
                  <a:pt x="1875287" y="692671"/>
                </a:lnTo>
                <a:lnTo>
                  <a:pt x="1873504" y="692468"/>
                </a:lnTo>
                <a:cubicBezTo>
                  <a:pt x="2120813" y="313724"/>
                  <a:pt x="1865901" y="92171"/>
                  <a:pt x="1823339" y="0"/>
                </a:cubicBezTo>
                <a:cubicBezTo>
                  <a:pt x="1969288" y="91296"/>
                  <a:pt x="2047979" y="212013"/>
                  <a:pt x="2094517" y="376772"/>
                </a:cubicBezTo>
                <a:lnTo>
                  <a:pt x="2115322" y="465866"/>
                </a:lnTo>
                <a:lnTo>
                  <a:pt x="2174388" y="415510"/>
                </a:lnTo>
                <a:cubicBezTo>
                  <a:pt x="2333954" y="290698"/>
                  <a:pt x="2509681" y="186054"/>
                  <a:pt x="2705599" y="100685"/>
                </a:cubicBezTo>
                <a:close/>
              </a:path>
            </a:pathLst>
          </a:custGeom>
          <a:solidFill>
            <a:schemeClr val="tx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泪滴形 4"/>
          <p:cNvSpPr/>
          <p:nvPr/>
        </p:nvSpPr>
        <p:spPr>
          <a:xfrm rot="5400000">
            <a:off x="1483519" y="4074319"/>
            <a:ext cx="249238" cy="247650"/>
          </a:xfrm>
          <a:prstGeom prst="teardrop">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泪滴形 5"/>
          <p:cNvSpPr/>
          <p:nvPr/>
        </p:nvSpPr>
        <p:spPr>
          <a:xfrm rot="7823338">
            <a:off x="1778000" y="3994150"/>
            <a:ext cx="220663" cy="220663"/>
          </a:xfrm>
          <a:prstGeom prst="teardrop">
            <a:avLst/>
          </a:prstGeom>
          <a:solidFill>
            <a:srgbClr val="FBA4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泪滴形 6"/>
          <p:cNvSpPr/>
          <p:nvPr/>
        </p:nvSpPr>
        <p:spPr>
          <a:xfrm rot="12701159">
            <a:off x="4676775" y="3400425"/>
            <a:ext cx="157163" cy="157163"/>
          </a:xfrm>
          <a:prstGeom prst="teardrop">
            <a:avLst/>
          </a:prstGeom>
          <a:solidFill>
            <a:srgbClr val="FC6A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椭圆 7"/>
          <p:cNvSpPr/>
          <p:nvPr/>
        </p:nvSpPr>
        <p:spPr>
          <a:xfrm>
            <a:off x="1346200" y="2341563"/>
            <a:ext cx="1335088" cy="1336675"/>
          </a:xfrm>
          <a:prstGeom prst="ellipse">
            <a:avLst/>
          </a:prstGeom>
          <a:solidFill>
            <a:srgbClr val="FCC7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14" name="文本框 8"/>
          <p:cNvSpPr txBox="1"/>
          <p:nvPr/>
        </p:nvSpPr>
        <p:spPr>
          <a:xfrm>
            <a:off x="1393825" y="2746375"/>
            <a:ext cx="1213485" cy="583565"/>
          </a:xfrm>
          <a:prstGeom prst="rect">
            <a:avLst/>
          </a:prstGeom>
          <a:noFill/>
          <a:ln w="9525">
            <a:noFill/>
          </a:ln>
        </p:spPr>
        <p:txBody>
          <a:bodyPr wrap="square" anchor="t">
            <a:spAutoFit/>
          </a:bodyPr>
          <a:p>
            <a:pPr algn="ctr"/>
            <a:r>
              <a:rPr lang="id-ID" altLang="zh-CN" sz="1600" dirty="0">
                <a:solidFill>
                  <a:schemeClr val="bg1"/>
                </a:solidFill>
                <a:latin typeface="Microsoft YaHei" panose="020B0503020204020204" pitchFamily="34" charset="-122"/>
                <a:ea typeface="Microsoft YaHei" panose="020B0503020204020204" pitchFamily="34" charset="-122"/>
              </a:rPr>
              <a:t>Kebijakan Eropa</a:t>
            </a:r>
            <a:endParaRPr lang="id-ID" altLang="zh-CN" sz="1600" dirty="0">
              <a:solidFill>
                <a:schemeClr val="bg1"/>
              </a:solidFill>
              <a:latin typeface="Microsoft YaHei" panose="020B0503020204020204" pitchFamily="34" charset="-122"/>
              <a:ea typeface="Microsoft YaHei" panose="020B0503020204020204" pitchFamily="34" charset="-122"/>
            </a:endParaRPr>
          </a:p>
        </p:txBody>
      </p:sp>
      <p:sp>
        <p:nvSpPr>
          <p:cNvPr id="10" name="椭圆 9"/>
          <p:cNvSpPr/>
          <p:nvPr/>
        </p:nvSpPr>
        <p:spPr>
          <a:xfrm>
            <a:off x="4124325" y="1962150"/>
            <a:ext cx="1262063" cy="1263650"/>
          </a:xfrm>
          <a:prstGeom prst="ellipse">
            <a:avLst/>
          </a:prstGeom>
          <a:solidFill>
            <a:srgbClr val="FCC7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16" name="文本框 10"/>
          <p:cNvSpPr txBox="1"/>
          <p:nvPr/>
        </p:nvSpPr>
        <p:spPr>
          <a:xfrm>
            <a:off x="4271645" y="2232025"/>
            <a:ext cx="968375" cy="829945"/>
          </a:xfrm>
          <a:prstGeom prst="rect">
            <a:avLst/>
          </a:prstGeom>
          <a:noFill/>
          <a:ln w="9525">
            <a:noFill/>
          </a:ln>
        </p:spPr>
        <p:txBody>
          <a:bodyPr wrap="square" anchor="t">
            <a:spAutoFit/>
          </a:bodyPr>
          <a:p>
            <a:pPr algn="ctr"/>
            <a:r>
              <a:rPr lang="id-ID" altLang="zh-CN" sz="1600" dirty="0">
                <a:solidFill>
                  <a:schemeClr val="bg1"/>
                </a:solidFill>
                <a:latin typeface="Microsoft YaHei" panose="020B0503020204020204" pitchFamily="34" charset="-122"/>
                <a:ea typeface="Microsoft YaHei" panose="020B0503020204020204" pitchFamily="34" charset="-122"/>
              </a:rPr>
              <a:t>Standar Emisi EURO 4</a:t>
            </a:r>
            <a:endParaRPr lang="id-ID" altLang="zh-CN" sz="1600" dirty="0">
              <a:solidFill>
                <a:schemeClr val="bg1"/>
              </a:solidFill>
              <a:latin typeface="Microsoft YaHei" panose="020B0503020204020204" pitchFamily="34" charset="-122"/>
              <a:ea typeface="Microsoft YaHei" panose="020B0503020204020204" pitchFamily="34" charset="-122"/>
            </a:endParaRPr>
          </a:p>
        </p:txBody>
      </p:sp>
      <p:sp>
        <p:nvSpPr>
          <p:cNvPr id="12" name="椭圆 11"/>
          <p:cNvSpPr/>
          <p:nvPr/>
        </p:nvSpPr>
        <p:spPr>
          <a:xfrm>
            <a:off x="4754563" y="3398838"/>
            <a:ext cx="1263650" cy="1262063"/>
          </a:xfrm>
          <a:prstGeom prst="ellipse">
            <a:avLst/>
          </a:prstGeom>
          <a:solidFill>
            <a:srgbClr val="FC6A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18" name="文本框 12"/>
          <p:cNvSpPr txBox="1"/>
          <p:nvPr/>
        </p:nvSpPr>
        <p:spPr>
          <a:xfrm>
            <a:off x="4755515" y="3587115"/>
            <a:ext cx="1263650" cy="953135"/>
          </a:xfrm>
          <a:prstGeom prst="rect">
            <a:avLst/>
          </a:prstGeom>
          <a:noFill/>
          <a:ln w="9525">
            <a:noFill/>
          </a:ln>
        </p:spPr>
        <p:txBody>
          <a:bodyPr wrap="square" anchor="t">
            <a:spAutoFit/>
          </a:bodyPr>
          <a:p>
            <a:pPr algn="ctr"/>
            <a:r>
              <a:rPr lang="id-ID" altLang="zh-CN" sz="1400" dirty="0">
                <a:solidFill>
                  <a:schemeClr val="bg1"/>
                </a:solidFill>
                <a:latin typeface="Microsoft YaHei" panose="020B0503020204020204" pitchFamily="34" charset="-122"/>
                <a:ea typeface="Microsoft YaHei" panose="020B0503020204020204" pitchFamily="34" charset="-122"/>
              </a:rPr>
              <a:t>Pembakaran tidak sempurna</a:t>
            </a:r>
            <a:endParaRPr lang="id-ID" altLang="zh-CN" sz="1400" dirty="0">
              <a:solidFill>
                <a:schemeClr val="bg1"/>
              </a:solidFill>
              <a:latin typeface="Microsoft YaHei" panose="020B0503020204020204" pitchFamily="34" charset="-122"/>
              <a:ea typeface="Microsoft YaHei" panose="020B0503020204020204" pitchFamily="34" charset="-122"/>
            </a:endParaRPr>
          </a:p>
          <a:p>
            <a:pPr algn="ctr"/>
            <a:r>
              <a:rPr lang="id-ID" altLang="zh-CN" sz="1400" dirty="0">
                <a:solidFill>
                  <a:schemeClr val="bg1"/>
                </a:solidFill>
                <a:latin typeface="Microsoft YaHei" panose="020B0503020204020204" pitchFamily="34" charset="-122"/>
                <a:ea typeface="Microsoft YaHei" panose="020B0503020204020204" pitchFamily="34" charset="-122"/>
              </a:rPr>
              <a:t>-&gt; CO</a:t>
            </a:r>
            <a:endParaRPr lang="id-ID" altLang="zh-CN" sz="1400" dirty="0">
              <a:solidFill>
                <a:schemeClr val="bg1"/>
              </a:solidFill>
              <a:latin typeface="Microsoft YaHei" panose="020B0503020204020204" pitchFamily="34" charset="-122"/>
              <a:ea typeface="Microsoft YaHei" panose="020B0503020204020204" pitchFamily="34" charset="-122"/>
            </a:endParaRPr>
          </a:p>
        </p:txBody>
      </p:sp>
      <p:sp>
        <p:nvSpPr>
          <p:cNvPr id="14" name="椭圆 13"/>
          <p:cNvSpPr/>
          <p:nvPr/>
        </p:nvSpPr>
        <p:spPr>
          <a:xfrm>
            <a:off x="4124325" y="4349750"/>
            <a:ext cx="1400175" cy="1400175"/>
          </a:xfrm>
          <a:prstGeom prst="ellipse">
            <a:avLst/>
          </a:prstGeom>
          <a:solidFill>
            <a:srgbClr val="FCC7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20" name="文本框 14"/>
          <p:cNvSpPr txBox="1"/>
          <p:nvPr/>
        </p:nvSpPr>
        <p:spPr>
          <a:xfrm>
            <a:off x="4271645" y="4758055"/>
            <a:ext cx="1115695" cy="583565"/>
          </a:xfrm>
          <a:prstGeom prst="rect">
            <a:avLst/>
          </a:prstGeom>
          <a:noFill/>
          <a:ln w="9525">
            <a:noFill/>
          </a:ln>
        </p:spPr>
        <p:txBody>
          <a:bodyPr wrap="square" anchor="t">
            <a:spAutoFit/>
          </a:bodyPr>
          <a:p>
            <a:pPr algn="ctr"/>
            <a:r>
              <a:rPr lang="id-ID" altLang="zh-CN" sz="1600" dirty="0">
                <a:solidFill>
                  <a:schemeClr val="bg1"/>
                </a:solidFill>
                <a:latin typeface="Microsoft YaHei" panose="020B0503020204020204" pitchFamily="34" charset="-122"/>
                <a:ea typeface="Microsoft YaHei" panose="020B0503020204020204" pitchFamily="34" charset="-122"/>
              </a:rPr>
              <a:t>E</a:t>
            </a:r>
            <a:r>
              <a:rPr lang="zh-CN" altLang="en-US" sz="1600" dirty="0">
                <a:solidFill>
                  <a:schemeClr val="bg1"/>
                </a:solidFill>
                <a:latin typeface="Microsoft YaHei" panose="020B0503020204020204" pitchFamily="34" charset="-122"/>
                <a:ea typeface="Microsoft YaHei" panose="020B0503020204020204" pitchFamily="34" charset="-122"/>
              </a:rPr>
              <a:t>xhaust manifold</a:t>
            </a:r>
            <a:endParaRPr lang="zh-CN" altLang="en-US" sz="1600" dirty="0">
              <a:solidFill>
                <a:schemeClr val="bg1"/>
              </a:solidFill>
              <a:latin typeface="Microsoft YaHei" panose="020B0503020204020204" pitchFamily="34" charset="-122"/>
              <a:ea typeface="Microsoft YaHei" panose="020B0503020204020204" pitchFamily="34" charset="-122"/>
            </a:endParaRPr>
          </a:p>
        </p:txBody>
      </p:sp>
      <p:sp>
        <p:nvSpPr>
          <p:cNvPr id="16" name="椭圆 15"/>
          <p:cNvSpPr/>
          <p:nvPr/>
        </p:nvSpPr>
        <p:spPr>
          <a:xfrm>
            <a:off x="2235200" y="1403350"/>
            <a:ext cx="1822450" cy="1822450"/>
          </a:xfrm>
          <a:prstGeom prst="ellipse">
            <a:avLst/>
          </a:prstGeom>
          <a:solidFill>
            <a:srgbClr val="FC6A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22" name="文本框 16"/>
          <p:cNvSpPr txBox="1"/>
          <p:nvPr/>
        </p:nvSpPr>
        <p:spPr>
          <a:xfrm>
            <a:off x="2576513" y="1844675"/>
            <a:ext cx="1139825" cy="1076325"/>
          </a:xfrm>
          <a:prstGeom prst="rect">
            <a:avLst/>
          </a:prstGeom>
          <a:noFill/>
          <a:ln w="9525">
            <a:noFill/>
          </a:ln>
        </p:spPr>
        <p:txBody>
          <a:bodyPr wrap="square" anchor="t">
            <a:spAutoFit/>
          </a:bodyPr>
          <a:p>
            <a:pPr algn="ctr"/>
            <a:r>
              <a:rPr lang="id-ID" altLang="zh-CN" sz="1600" dirty="0">
                <a:solidFill>
                  <a:schemeClr val="bg1"/>
                </a:solidFill>
                <a:latin typeface="Microsoft YaHei" panose="020B0503020204020204" pitchFamily="34" charset="-122"/>
                <a:ea typeface="Microsoft YaHei" panose="020B0503020204020204" pitchFamily="34" charset="-122"/>
              </a:rPr>
              <a:t>Polusi Indonesia Nomor 1 di ASEAN</a:t>
            </a:r>
            <a:endParaRPr lang="id-ID" altLang="zh-CN" sz="1600" dirty="0">
              <a:solidFill>
                <a:schemeClr val="bg1"/>
              </a:solidFill>
              <a:latin typeface="Microsoft YaHei" panose="020B0503020204020204" pitchFamily="34" charset="-122"/>
              <a:ea typeface="Microsoft YaHei" panose="020B0503020204020204" pitchFamily="34" charset="-122"/>
            </a:endParaRPr>
          </a:p>
        </p:txBody>
      </p:sp>
      <p:cxnSp>
        <p:nvCxnSpPr>
          <p:cNvPr id="18" name="直接箭头连接符 17"/>
          <p:cNvCxnSpPr/>
          <p:nvPr/>
        </p:nvCxnSpPr>
        <p:spPr>
          <a:xfrm flipH="1">
            <a:off x="10675938" y="1935163"/>
            <a:ext cx="1516063" cy="0"/>
          </a:xfrm>
          <a:prstGeom prst="straightConnector1">
            <a:avLst/>
          </a:prstGeom>
          <a:ln w="190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10675938" y="3317875"/>
            <a:ext cx="1516063" cy="0"/>
          </a:xfrm>
          <a:prstGeom prst="straightConnector1">
            <a:avLst/>
          </a:prstGeom>
          <a:ln w="190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10675938" y="4684713"/>
            <a:ext cx="1516063" cy="0"/>
          </a:xfrm>
          <a:prstGeom prst="straightConnector1">
            <a:avLst/>
          </a:prstGeom>
          <a:ln w="190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1" name="Content Placeholder 2"/>
          <p:cNvSpPr txBox="1"/>
          <p:nvPr/>
        </p:nvSpPr>
        <p:spPr>
          <a:xfrm>
            <a:off x="6828155" y="2155825"/>
            <a:ext cx="5149850" cy="1009650"/>
          </a:xfrm>
          <a:prstGeom prst="rect">
            <a:avLst/>
          </a:prstGeom>
        </p:spPr>
        <p:txBody>
          <a:bodyPr vert="horz" lIns="121682" tIns="60841" rIns="121682" bIns="60841"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id-ID" sz="1600" b="0" i="0" u="none" strike="noStrike" kern="1200" cap="none" spc="0" normalizeH="0" baseline="0" noProof="0" dirty="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cs typeface="+mn-cs"/>
                <a:sym typeface="+mn-ea"/>
              </a:rPr>
              <a:t>Polusi CO2 di Indonesia sudah cukup berbahaya, pemerintah harus segera bertindak lebih lanjut untuk membersihkan udara di Indonesia, pemerintah dapat mencontoh negara Eropa</a:t>
            </a:r>
            <a:endParaRPr kumimoji="0" lang="id-ID" sz="1600" b="0" i="0" u="none" strike="noStrike" kern="1200" cap="none" spc="0" normalizeH="0" baseline="0" noProof="0" dirty="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22" name="Content Placeholder 2"/>
          <p:cNvSpPr txBox="1"/>
          <p:nvPr/>
        </p:nvSpPr>
        <p:spPr>
          <a:xfrm>
            <a:off x="6828155" y="3524250"/>
            <a:ext cx="5149850" cy="1008380"/>
          </a:xfrm>
          <a:prstGeom prst="rect">
            <a:avLst/>
          </a:prstGeom>
        </p:spPr>
        <p:txBody>
          <a:bodyPr vert="horz" lIns="121682" tIns="60841" rIns="121682" bIns="60841"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id-ID" sz="1600" b="0" i="0" u="none" strike="noStrike" kern="1200" cap="none" spc="0" normalizeH="0" baseline="0" noProof="0" dirty="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cs typeface="+mn-cs"/>
                <a:sym typeface="+mn-ea"/>
              </a:rPr>
              <a:t>Berbagai macam kebijakan yang diterapkan di Eropa cukup mendorong penurunan emisi CO2 di negaranya, Standar Emisi yang diterapkan juga sudah berbasih Emisi EURO 4</a:t>
            </a:r>
            <a:endParaRPr kumimoji="0" lang="id-ID" sz="1600" b="0" i="0" u="none" strike="noStrike" kern="1200" cap="none" spc="0" normalizeH="0" baseline="0" noProof="0" dirty="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23" name="Content Placeholder 2"/>
          <p:cNvSpPr txBox="1"/>
          <p:nvPr/>
        </p:nvSpPr>
        <p:spPr>
          <a:xfrm>
            <a:off x="6878955" y="4772025"/>
            <a:ext cx="5099050" cy="1009650"/>
          </a:xfrm>
          <a:prstGeom prst="rect">
            <a:avLst/>
          </a:prstGeom>
        </p:spPr>
        <p:txBody>
          <a:bodyPr vert="horz" lIns="121682" tIns="60841" rIns="121682" bIns="60841"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id-ID" sz="1600" b="0" i="0" u="none" strike="noStrike" kern="1200" cap="none" spc="0" normalizeH="0" baseline="0" noProof="0" dirty="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cs typeface="+mn-cs"/>
                <a:sym typeface="+mn-ea"/>
              </a:rPr>
              <a:t>Rawatlah kendaraan agar tidak terjadi pembakaran tidak sempurna pada kendaraan yang dapat menghasilkan CO di udara dan meracuni udara kita, penggunaan filter (Exhaust Manifold) cukup mempengaruhi pengurangan emisi CO di udara.</a:t>
            </a:r>
            <a:endParaRPr kumimoji="0" lang="id-ID" sz="1600" b="0" i="0" u="none" strike="noStrike" kern="1200" cap="none" spc="0" normalizeH="0" baseline="0" noProof="0" dirty="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17429" name="文本框 1"/>
          <p:cNvSpPr txBox="1"/>
          <p:nvPr/>
        </p:nvSpPr>
        <p:spPr>
          <a:xfrm>
            <a:off x="153988" y="257175"/>
            <a:ext cx="1059180" cy="368300"/>
          </a:xfrm>
          <a:prstGeom prst="rect">
            <a:avLst/>
          </a:prstGeom>
          <a:noFill/>
          <a:ln w="9525">
            <a:noFill/>
          </a:ln>
        </p:spPr>
        <p:txBody>
          <a:bodyPr wrap="none" anchor="t">
            <a:spAutoFit/>
          </a:bodyPr>
          <a:p>
            <a:r>
              <a:rPr lang="id-ID" altLang="zh-CN" b="1" dirty="0">
                <a:solidFill>
                  <a:srgbClr val="404040"/>
                </a:solidFill>
                <a:latin typeface="Arial" panose="020B0604020202020204"/>
                <a:ea typeface="Microsoft YaHei" panose="020B0503020204020204" pitchFamily="34" charset="-122"/>
              </a:rPr>
              <a:t>Analisis</a:t>
            </a:r>
            <a:endParaRPr lang="id-ID" altLang="zh-CN" b="1" dirty="0">
              <a:solidFill>
                <a:srgbClr val="404040"/>
              </a:solidFill>
              <a:latin typeface="Arial" panose="020B0604020202020204"/>
              <a:ea typeface="Microsoft YaHei"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553" name="图片 31"/>
          <p:cNvPicPr>
            <a:picLocks noChangeAspect="1"/>
          </p:cNvPicPr>
          <p:nvPr/>
        </p:nvPicPr>
        <p:blipFill>
          <a:blip r:embed="rId1"/>
          <a:stretch>
            <a:fillRect/>
          </a:stretch>
        </p:blipFill>
        <p:spPr>
          <a:xfrm>
            <a:off x="-3175" y="0"/>
            <a:ext cx="12198350" cy="6858000"/>
          </a:xfrm>
          <a:prstGeom prst="rect">
            <a:avLst/>
          </a:prstGeom>
          <a:noFill/>
          <a:ln w="9525">
            <a:noFill/>
          </a:ln>
        </p:spPr>
      </p:pic>
      <p:sp>
        <p:nvSpPr>
          <p:cNvPr id="22" name="矩形 21"/>
          <p:cNvSpPr/>
          <p:nvPr/>
        </p:nvSpPr>
        <p:spPr>
          <a:xfrm>
            <a:off x="1676400" y="3962400"/>
            <a:ext cx="2327275" cy="2895600"/>
          </a:xfrm>
          <a:prstGeom prst="rect">
            <a:avLst/>
          </a:prstGeom>
          <a:solidFill>
            <a:srgbClr val="FC6A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556" name="文本框 23"/>
          <p:cNvSpPr txBox="1"/>
          <p:nvPr/>
        </p:nvSpPr>
        <p:spPr>
          <a:xfrm>
            <a:off x="1676400" y="4394835"/>
            <a:ext cx="2327275" cy="2030095"/>
          </a:xfrm>
          <a:prstGeom prst="rect">
            <a:avLst/>
          </a:prstGeom>
          <a:noFill/>
          <a:ln w="9525">
            <a:noFill/>
          </a:ln>
        </p:spPr>
        <p:txBody>
          <a:bodyPr wrap="square" anchor="t">
            <a:spAutoFit/>
          </a:bodyPr>
          <a:p>
            <a:r>
              <a:rPr lang="id-ID" altLang="zh-CN" sz="1400" dirty="0">
                <a:solidFill>
                  <a:schemeClr val="bg1"/>
                </a:solidFill>
                <a:latin typeface="Microsoft YaHei" panose="020B0503020204020204" pitchFamily="34" charset="-122"/>
                <a:ea typeface="Microsoft YaHei" panose="020B0503020204020204" pitchFamily="34" charset="-122"/>
              </a:rPr>
              <a:t>Perlu diadakannya gerakan dari pemerintah dan juga masyarakat untuk mengurangi penggunaan bahan bakar agar gas CO2 yang beredar di dunia tidak melebihi ambang batasnya</a:t>
            </a:r>
            <a:endParaRPr lang="id-ID" altLang="zh-CN" sz="1400" dirty="0">
              <a:solidFill>
                <a:schemeClr val="bg1"/>
              </a:solidFill>
              <a:latin typeface="Microsoft YaHei" panose="020B0503020204020204" pitchFamily="34" charset="-122"/>
              <a:ea typeface="Microsoft YaHei" panose="020B0503020204020204" pitchFamily="34" charset="-122"/>
            </a:endParaRPr>
          </a:p>
        </p:txBody>
      </p:sp>
      <p:sp>
        <p:nvSpPr>
          <p:cNvPr id="25" name="矩形 24"/>
          <p:cNvSpPr/>
          <p:nvPr/>
        </p:nvSpPr>
        <p:spPr>
          <a:xfrm>
            <a:off x="9336088" y="0"/>
            <a:ext cx="2325688" cy="5100638"/>
          </a:xfrm>
          <a:prstGeom prst="rect">
            <a:avLst/>
          </a:prstGeom>
          <a:solidFill>
            <a:srgbClr val="FC6A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558" name="文本框 25"/>
          <p:cNvSpPr txBox="1"/>
          <p:nvPr/>
        </p:nvSpPr>
        <p:spPr>
          <a:xfrm>
            <a:off x="8750300" y="758825"/>
            <a:ext cx="346075" cy="1568450"/>
          </a:xfrm>
          <a:prstGeom prst="rect">
            <a:avLst/>
          </a:prstGeom>
          <a:noFill/>
          <a:ln w="9525">
            <a:noFill/>
          </a:ln>
        </p:spPr>
        <p:txBody>
          <a:bodyPr anchor="t">
            <a:spAutoFit/>
          </a:bodyPr>
          <a:p>
            <a:r>
              <a:rPr lang="zh-CN" altLang="en-US" sz="9600" dirty="0">
                <a:solidFill>
                  <a:schemeClr val="bg1"/>
                </a:solidFill>
                <a:latin typeface="Microsoft YaHei" panose="020B0503020204020204" pitchFamily="34" charset="-122"/>
                <a:ea typeface="Microsoft YaHei" panose="020B0503020204020204" pitchFamily="34" charset="-122"/>
              </a:rPr>
              <a:t>“</a:t>
            </a:r>
            <a:endParaRPr lang="zh-CN" altLang="en-US" sz="9600" dirty="0">
              <a:solidFill>
                <a:schemeClr val="bg1"/>
              </a:solidFill>
              <a:latin typeface="Microsoft YaHei" panose="020B0503020204020204" pitchFamily="34" charset="-122"/>
              <a:ea typeface="Microsoft YaHei" panose="020B0503020204020204" pitchFamily="34" charset="-122"/>
            </a:endParaRPr>
          </a:p>
        </p:txBody>
      </p:sp>
      <p:sp>
        <p:nvSpPr>
          <p:cNvPr id="23559" name="文本框 26"/>
          <p:cNvSpPr txBox="1"/>
          <p:nvPr/>
        </p:nvSpPr>
        <p:spPr>
          <a:xfrm>
            <a:off x="9696450" y="1543050"/>
            <a:ext cx="1849438" cy="1076325"/>
          </a:xfrm>
          <a:prstGeom prst="rect">
            <a:avLst/>
          </a:prstGeom>
          <a:noFill/>
          <a:ln w="9525">
            <a:noFill/>
          </a:ln>
        </p:spPr>
        <p:txBody>
          <a:bodyPr wrap="square" anchor="t">
            <a:spAutoFit/>
          </a:bodyPr>
          <a:p>
            <a:r>
              <a:rPr lang="id-ID" altLang="zh-CN" sz="1600" dirty="0">
                <a:solidFill>
                  <a:schemeClr val="bg1"/>
                </a:solidFill>
                <a:latin typeface="Microsoft YaHei" panose="020B0503020204020204" pitchFamily="34" charset="-122"/>
                <a:ea typeface="Microsoft YaHei" panose="020B0503020204020204" pitchFamily="34" charset="-122"/>
              </a:rPr>
              <a:t>Mari melangkah bersama demi Indonesia yang bersih</a:t>
            </a:r>
            <a:endParaRPr lang="id-ID" altLang="zh-CN" sz="1600"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up 1"/>
          <p:cNvGrpSpPr/>
          <p:nvPr/>
        </p:nvGrpSpPr>
        <p:grpSpPr>
          <a:xfrm>
            <a:off x="2000250" y="1614805"/>
            <a:ext cx="8192135" cy="4139565"/>
            <a:chOff x="3210" y="2843"/>
            <a:chExt cx="12901" cy="6519"/>
          </a:xfrm>
        </p:grpSpPr>
        <p:grpSp>
          <p:nvGrpSpPr>
            <p:cNvPr id="5" name="组合 4"/>
            <p:cNvGrpSpPr/>
            <p:nvPr/>
          </p:nvGrpSpPr>
          <p:grpSpPr>
            <a:xfrm>
              <a:off x="3362" y="4962"/>
              <a:ext cx="2824" cy="1800"/>
              <a:chOff x="1956292" y="3098481"/>
              <a:chExt cx="1793392" cy="1143205"/>
            </a:xfrm>
            <a:solidFill>
              <a:srgbClr val="FC6A6B"/>
            </a:solidFill>
          </p:grpSpPr>
          <p:sp>
            <p:nvSpPr>
              <p:cNvPr id="6" name="Oval 5"/>
              <p:cNvSpPr>
                <a:spLocks noChangeArrowheads="1"/>
              </p:cNvSpPr>
              <p:nvPr/>
            </p:nvSpPr>
            <p:spPr bwMode="auto">
              <a:xfrm rot="5566472">
                <a:off x="3005754" y="3423698"/>
                <a:ext cx="132659" cy="165740"/>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7" name="Oval 6"/>
              <p:cNvSpPr>
                <a:spLocks noChangeArrowheads="1"/>
              </p:cNvSpPr>
              <p:nvPr/>
            </p:nvSpPr>
            <p:spPr bwMode="auto">
              <a:xfrm rot="5566472">
                <a:off x="2982801" y="3327748"/>
                <a:ext cx="92980" cy="112251"/>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8" name="Oval 7"/>
              <p:cNvSpPr>
                <a:spLocks noChangeArrowheads="1"/>
              </p:cNvSpPr>
              <p:nvPr/>
            </p:nvSpPr>
            <p:spPr bwMode="auto">
              <a:xfrm rot="5566472">
                <a:off x="2925195" y="3240015"/>
                <a:ext cx="81100" cy="97909"/>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9" name="Oval 8"/>
              <p:cNvSpPr>
                <a:spLocks noChangeArrowheads="1"/>
              </p:cNvSpPr>
              <p:nvPr/>
            </p:nvSpPr>
            <p:spPr bwMode="auto">
              <a:xfrm rot="5566472">
                <a:off x="2874754" y="3173205"/>
                <a:ext cx="65432" cy="82248"/>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0" name="Oval 9"/>
              <p:cNvSpPr>
                <a:spLocks noChangeArrowheads="1"/>
              </p:cNvSpPr>
              <p:nvPr/>
            </p:nvSpPr>
            <p:spPr bwMode="auto">
              <a:xfrm rot="5566472">
                <a:off x="2797005" y="3099279"/>
                <a:ext cx="65432" cy="82248"/>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1" name="Freeform 10"/>
              <p:cNvSpPr>
                <a:spLocks noChangeArrowheads="1"/>
              </p:cNvSpPr>
              <p:nvPr/>
            </p:nvSpPr>
            <p:spPr bwMode="auto">
              <a:xfrm rot="6300000">
                <a:off x="2139220" y="2915553"/>
                <a:ext cx="638619" cy="1004476"/>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2" name="Oval 12"/>
              <p:cNvSpPr>
                <a:spLocks noChangeArrowheads="1"/>
              </p:cNvSpPr>
              <p:nvPr/>
            </p:nvSpPr>
            <p:spPr bwMode="auto">
              <a:xfrm rot="16033528" flipV="1">
                <a:off x="3600484" y="3750730"/>
                <a:ext cx="132659" cy="165740"/>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3" name="Oval 13"/>
              <p:cNvSpPr>
                <a:spLocks noChangeArrowheads="1"/>
              </p:cNvSpPr>
              <p:nvPr/>
            </p:nvSpPr>
            <p:spPr bwMode="auto">
              <a:xfrm rot="16033528" flipV="1">
                <a:off x="3577529" y="3900170"/>
                <a:ext cx="92980" cy="112251"/>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4" name="Oval 14"/>
              <p:cNvSpPr>
                <a:spLocks noChangeArrowheads="1"/>
              </p:cNvSpPr>
              <p:nvPr/>
            </p:nvSpPr>
            <p:spPr bwMode="auto">
              <a:xfrm rot="16033528" flipV="1">
                <a:off x="3519924" y="4002243"/>
                <a:ext cx="81100" cy="97909"/>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5" name="Oval 15"/>
              <p:cNvSpPr>
                <a:spLocks noChangeArrowheads="1"/>
              </p:cNvSpPr>
              <p:nvPr/>
            </p:nvSpPr>
            <p:spPr bwMode="auto">
              <a:xfrm rot="16033528" flipV="1">
                <a:off x="3469483" y="4084713"/>
                <a:ext cx="65432" cy="82248"/>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6" name="Oval 16"/>
              <p:cNvSpPr>
                <a:spLocks noChangeArrowheads="1"/>
              </p:cNvSpPr>
              <p:nvPr/>
            </p:nvSpPr>
            <p:spPr bwMode="auto">
              <a:xfrm rot="16033528" flipV="1">
                <a:off x="3391735" y="4158640"/>
                <a:ext cx="65432" cy="82248"/>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7" name="Freeform 17"/>
              <p:cNvSpPr>
                <a:spLocks noChangeArrowheads="1"/>
              </p:cNvSpPr>
              <p:nvPr/>
            </p:nvSpPr>
            <p:spPr bwMode="auto">
              <a:xfrm rot="15300000" flipV="1">
                <a:off x="2733950" y="3420139"/>
                <a:ext cx="638619" cy="1004476"/>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grpSp>
        <p:grpSp>
          <p:nvGrpSpPr>
            <p:cNvPr id="18" name="组合 17"/>
            <p:cNvGrpSpPr/>
            <p:nvPr/>
          </p:nvGrpSpPr>
          <p:grpSpPr>
            <a:xfrm>
              <a:off x="6309" y="4969"/>
              <a:ext cx="2993" cy="1830"/>
              <a:chOff x="3827351" y="3103060"/>
              <a:chExt cx="1900436" cy="1162353"/>
            </a:xfrm>
            <a:solidFill>
              <a:srgbClr val="FC6A6B"/>
            </a:solidFill>
          </p:grpSpPr>
          <p:grpSp>
            <p:nvGrpSpPr>
              <p:cNvPr id="19" name="组合 18"/>
              <p:cNvGrpSpPr/>
              <p:nvPr/>
            </p:nvGrpSpPr>
            <p:grpSpPr>
              <a:xfrm>
                <a:off x="3827351" y="3103060"/>
                <a:ext cx="1900436" cy="1152278"/>
                <a:chOff x="3827351" y="3103060"/>
                <a:chExt cx="1900436" cy="1152278"/>
              </a:xfrm>
              <a:grpFill/>
            </p:grpSpPr>
            <p:sp>
              <p:nvSpPr>
                <p:cNvPr id="21" name="Oval 19"/>
                <p:cNvSpPr>
                  <a:spLocks noChangeArrowheads="1"/>
                </p:cNvSpPr>
                <p:nvPr/>
              </p:nvSpPr>
              <p:spPr bwMode="auto">
                <a:xfrm rot="5566472">
                  <a:off x="4972413" y="3457767"/>
                  <a:ext cx="144673" cy="180834"/>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2" name="Oval 20"/>
                <p:cNvSpPr>
                  <a:spLocks noChangeArrowheads="1"/>
                </p:cNvSpPr>
                <p:nvPr/>
              </p:nvSpPr>
              <p:spPr bwMode="auto">
                <a:xfrm rot="5566472">
                  <a:off x="4947345" y="3353133"/>
                  <a:ext cx="101400" cy="122473"/>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3" name="Oval 21"/>
                <p:cNvSpPr>
                  <a:spLocks noChangeArrowheads="1"/>
                </p:cNvSpPr>
                <p:nvPr/>
              </p:nvSpPr>
              <p:spPr bwMode="auto">
                <a:xfrm rot="5566472">
                  <a:off x="4884479" y="3257446"/>
                  <a:ext cx="88445" cy="106826"/>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4" name="Oval 22"/>
                <p:cNvSpPr>
                  <a:spLocks noChangeArrowheads="1"/>
                </p:cNvSpPr>
                <p:nvPr/>
              </p:nvSpPr>
              <p:spPr bwMode="auto">
                <a:xfrm rot="5566472">
                  <a:off x="4829433" y="3184580"/>
                  <a:ext cx="71358" cy="89739"/>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5" name="Oval 23"/>
                <p:cNvSpPr>
                  <a:spLocks noChangeArrowheads="1"/>
                </p:cNvSpPr>
                <p:nvPr/>
              </p:nvSpPr>
              <p:spPr bwMode="auto">
                <a:xfrm rot="5566472">
                  <a:off x="4744597" y="3103947"/>
                  <a:ext cx="71358" cy="89739"/>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6" name="Freeform 24"/>
                <p:cNvSpPr>
                  <a:spLocks noChangeArrowheads="1"/>
                </p:cNvSpPr>
                <p:nvPr/>
              </p:nvSpPr>
              <p:spPr bwMode="auto">
                <a:xfrm rot="6300000">
                  <a:off x="4027101" y="2903310"/>
                  <a:ext cx="696453" cy="1095954"/>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7" name="Oval 26"/>
                <p:cNvSpPr>
                  <a:spLocks noChangeArrowheads="1"/>
                </p:cNvSpPr>
                <p:nvPr/>
              </p:nvSpPr>
              <p:spPr bwMode="auto">
                <a:xfrm rot="16033528" flipV="1">
                  <a:off x="5565033" y="3729872"/>
                  <a:ext cx="144673" cy="180834"/>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8" name="Oval 27"/>
                <p:cNvSpPr>
                  <a:spLocks noChangeArrowheads="1"/>
                </p:cNvSpPr>
                <p:nvPr/>
              </p:nvSpPr>
              <p:spPr bwMode="auto">
                <a:xfrm rot="16033528" flipV="1">
                  <a:off x="5539964" y="3892868"/>
                  <a:ext cx="101400" cy="122473"/>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29" name="Oval 28"/>
                <p:cNvSpPr>
                  <a:spLocks noChangeArrowheads="1"/>
                </p:cNvSpPr>
                <p:nvPr/>
              </p:nvSpPr>
              <p:spPr bwMode="auto">
                <a:xfrm rot="16033528" flipV="1">
                  <a:off x="5477098" y="4004201"/>
                  <a:ext cx="88445" cy="106826"/>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30" name="Oval 29"/>
                <p:cNvSpPr>
                  <a:spLocks noChangeArrowheads="1"/>
                </p:cNvSpPr>
                <p:nvPr/>
              </p:nvSpPr>
              <p:spPr bwMode="auto">
                <a:xfrm rot="16033528" flipV="1">
                  <a:off x="5422052" y="4094155"/>
                  <a:ext cx="71358" cy="89739"/>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31" name="Oval 30"/>
                <p:cNvSpPr>
                  <a:spLocks noChangeArrowheads="1"/>
                </p:cNvSpPr>
                <p:nvPr/>
              </p:nvSpPr>
              <p:spPr bwMode="auto">
                <a:xfrm rot="16033528" flipV="1">
                  <a:off x="5337217" y="4174789"/>
                  <a:ext cx="71358" cy="89739"/>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grpSp>
          <p:sp>
            <p:nvSpPr>
              <p:cNvPr id="20" name="Freeform 31"/>
              <p:cNvSpPr>
                <a:spLocks noChangeArrowheads="1"/>
              </p:cNvSpPr>
              <p:nvPr/>
            </p:nvSpPr>
            <p:spPr bwMode="auto">
              <a:xfrm rot="15300000" flipV="1">
                <a:off x="4619720" y="3369210"/>
                <a:ext cx="696453" cy="1095954"/>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grpSp>
        <p:grpSp>
          <p:nvGrpSpPr>
            <p:cNvPr id="32" name="组合 31"/>
            <p:cNvGrpSpPr/>
            <p:nvPr/>
          </p:nvGrpSpPr>
          <p:grpSpPr>
            <a:xfrm>
              <a:off x="9022" y="4727"/>
              <a:ext cx="3446" cy="2195"/>
              <a:chOff x="5550517" y="2949248"/>
              <a:chExt cx="2188207" cy="1394048"/>
            </a:xfrm>
            <a:solidFill>
              <a:srgbClr val="FC6A6B"/>
            </a:solidFill>
          </p:grpSpPr>
          <p:sp>
            <p:nvSpPr>
              <p:cNvPr id="33" name="Oval 33"/>
              <p:cNvSpPr>
                <a:spLocks noChangeArrowheads="1"/>
              </p:cNvSpPr>
              <p:nvPr/>
            </p:nvSpPr>
            <p:spPr bwMode="auto">
              <a:xfrm rot="5566472">
                <a:off x="6831065" y="3345872"/>
                <a:ext cx="161762" cy="202229"/>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34" name="Oval 34"/>
              <p:cNvSpPr>
                <a:spLocks noChangeArrowheads="1"/>
              </p:cNvSpPr>
              <p:nvPr/>
            </p:nvSpPr>
            <p:spPr bwMode="auto">
              <a:xfrm rot="5566472">
                <a:off x="6803023" y="3228877"/>
                <a:ext cx="113378" cy="136964"/>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35" name="Oval 35"/>
              <p:cNvSpPr>
                <a:spLocks noChangeArrowheads="1"/>
              </p:cNvSpPr>
              <p:nvPr/>
            </p:nvSpPr>
            <p:spPr bwMode="auto">
              <a:xfrm rot="5566472">
                <a:off x="6732713" y="3121885"/>
                <a:ext cx="98893" cy="119465"/>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36" name="Oval 36"/>
              <p:cNvSpPr>
                <a:spLocks noChangeArrowheads="1"/>
              </p:cNvSpPr>
              <p:nvPr/>
            </p:nvSpPr>
            <p:spPr bwMode="auto">
              <a:xfrm rot="5566472">
                <a:off x="6671150" y="3040409"/>
                <a:ext cx="79787" cy="100356"/>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37" name="Oval 37"/>
              <p:cNvSpPr>
                <a:spLocks noChangeArrowheads="1"/>
              </p:cNvSpPr>
              <p:nvPr/>
            </p:nvSpPr>
            <p:spPr bwMode="auto">
              <a:xfrm rot="5566472">
                <a:off x="6576276" y="2950246"/>
                <a:ext cx="79787" cy="100356"/>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38" name="Freeform 38"/>
              <p:cNvSpPr>
                <a:spLocks noChangeArrowheads="1"/>
              </p:cNvSpPr>
              <p:nvPr/>
            </p:nvSpPr>
            <p:spPr bwMode="auto">
              <a:xfrm rot="6300000">
                <a:off x="5773966" y="2725799"/>
                <a:ext cx="778723" cy="1225621"/>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39" name="Oval 40"/>
              <p:cNvSpPr>
                <a:spLocks noChangeArrowheads="1"/>
              </p:cNvSpPr>
              <p:nvPr/>
            </p:nvSpPr>
            <p:spPr bwMode="auto">
              <a:xfrm rot="16033528" flipV="1">
                <a:off x="7556729" y="3744444"/>
                <a:ext cx="161762" cy="202229"/>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40" name="Oval 41"/>
              <p:cNvSpPr>
                <a:spLocks noChangeArrowheads="1"/>
              </p:cNvSpPr>
              <p:nvPr/>
            </p:nvSpPr>
            <p:spPr bwMode="auto">
              <a:xfrm rot="16033528" flipV="1">
                <a:off x="7528687" y="3926703"/>
                <a:ext cx="113378" cy="136964"/>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41" name="Oval 42"/>
              <p:cNvSpPr>
                <a:spLocks noChangeArrowheads="1"/>
              </p:cNvSpPr>
              <p:nvPr/>
            </p:nvSpPr>
            <p:spPr bwMode="auto">
              <a:xfrm rot="16033528" flipV="1">
                <a:off x="7458377" y="4051194"/>
                <a:ext cx="98893" cy="119465"/>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42" name="Oval 43"/>
              <p:cNvSpPr>
                <a:spLocks noChangeArrowheads="1"/>
              </p:cNvSpPr>
              <p:nvPr/>
            </p:nvSpPr>
            <p:spPr bwMode="auto">
              <a:xfrm rot="16033528" flipV="1">
                <a:off x="7396814" y="4151779"/>
                <a:ext cx="79787" cy="100356"/>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43" name="Oval 44"/>
              <p:cNvSpPr>
                <a:spLocks noChangeArrowheads="1"/>
              </p:cNvSpPr>
              <p:nvPr/>
            </p:nvSpPr>
            <p:spPr bwMode="auto">
              <a:xfrm rot="16033528" flipV="1">
                <a:off x="7301940" y="4241942"/>
                <a:ext cx="79787" cy="100356"/>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44" name="Freeform 45"/>
              <p:cNvSpPr>
                <a:spLocks noChangeArrowheads="1"/>
              </p:cNvSpPr>
              <p:nvPr/>
            </p:nvSpPr>
            <p:spPr bwMode="auto">
              <a:xfrm rot="15300000" flipV="1">
                <a:off x="6499630" y="3341124"/>
                <a:ext cx="778723" cy="1225621"/>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grpSp>
        <p:grpSp>
          <p:nvGrpSpPr>
            <p:cNvPr id="45" name="组合 44"/>
            <p:cNvGrpSpPr/>
            <p:nvPr/>
          </p:nvGrpSpPr>
          <p:grpSpPr>
            <a:xfrm>
              <a:off x="12211" y="4625"/>
              <a:ext cx="3901" cy="2487"/>
              <a:chOff x="7575082" y="2884462"/>
              <a:chExt cx="2476821" cy="1579180"/>
            </a:xfrm>
            <a:solidFill>
              <a:srgbClr val="FC6A6B"/>
            </a:solidFill>
          </p:grpSpPr>
          <p:sp>
            <p:nvSpPr>
              <p:cNvPr id="46" name="Oval 47"/>
              <p:cNvSpPr>
                <a:spLocks noChangeArrowheads="1"/>
              </p:cNvSpPr>
              <p:nvPr/>
            </p:nvSpPr>
            <p:spPr bwMode="auto">
              <a:xfrm rot="5566472">
                <a:off x="9024459" y="3333686"/>
                <a:ext cx="183252" cy="228900"/>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47" name="Oval 48"/>
              <p:cNvSpPr>
                <a:spLocks noChangeArrowheads="1"/>
              </p:cNvSpPr>
              <p:nvPr/>
            </p:nvSpPr>
            <p:spPr bwMode="auto">
              <a:xfrm rot="5566472">
                <a:off x="8992772" y="3201140"/>
                <a:ext cx="128440" cy="155027"/>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48" name="Oval 49"/>
              <p:cNvSpPr>
                <a:spLocks noChangeArrowheads="1"/>
              </p:cNvSpPr>
              <p:nvPr/>
            </p:nvSpPr>
            <p:spPr bwMode="auto">
              <a:xfrm rot="5566472">
                <a:off x="8913220" y="3079952"/>
                <a:ext cx="112030" cy="135220"/>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49" name="Oval 50"/>
              <p:cNvSpPr>
                <a:spLocks noChangeArrowheads="1"/>
              </p:cNvSpPr>
              <p:nvPr/>
            </p:nvSpPr>
            <p:spPr bwMode="auto">
              <a:xfrm rot="5566472">
                <a:off x="8843565" y="2987667"/>
                <a:ext cx="90386" cy="113591"/>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50" name="Oval 51"/>
              <p:cNvSpPr>
                <a:spLocks noChangeArrowheads="1"/>
              </p:cNvSpPr>
              <p:nvPr/>
            </p:nvSpPr>
            <p:spPr bwMode="auto">
              <a:xfrm rot="5566472">
                <a:off x="8736194" y="2885555"/>
                <a:ext cx="90386" cy="113591"/>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51" name="Freeform 52"/>
              <p:cNvSpPr>
                <a:spLocks noChangeArrowheads="1"/>
              </p:cNvSpPr>
              <p:nvPr/>
            </p:nvSpPr>
            <p:spPr bwMode="auto">
              <a:xfrm rot="6300000">
                <a:off x="7827625" y="2631919"/>
                <a:ext cx="882173" cy="1387260"/>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52" name="Oval 54"/>
              <p:cNvSpPr>
                <a:spLocks noChangeArrowheads="1"/>
              </p:cNvSpPr>
              <p:nvPr/>
            </p:nvSpPr>
            <p:spPr bwMode="auto">
              <a:xfrm rot="16033528" flipV="1">
                <a:off x="9845827" y="3785520"/>
                <a:ext cx="183252" cy="228900"/>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53" name="Oval 55"/>
              <p:cNvSpPr>
                <a:spLocks noChangeArrowheads="1"/>
              </p:cNvSpPr>
              <p:nvPr/>
            </p:nvSpPr>
            <p:spPr bwMode="auto">
              <a:xfrm rot="16033528" flipV="1">
                <a:off x="9814140" y="3991939"/>
                <a:ext cx="128440" cy="155027"/>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54" name="Oval 56"/>
              <p:cNvSpPr>
                <a:spLocks noChangeArrowheads="1"/>
              </p:cNvSpPr>
              <p:nvPr/>
            </p:nvSpPr>
            <p:spPr bwMode="auto">
              <a:xfrm rot="16033528" flipV="1">
                <a:off x="9734588" y="4132934"/>
                <a:ext cx="112030" cy="135220"/>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55" name="Oval 57"/>
              <p:cNvSpPr>
                <a:spLocks noChangeArrowheads="1"/>
              </p:cNvSpPr>
              <p:nvPr/>
            </p:nvSpPr>
            <p:spPr bwMode="auto">
              <a:xfrm rot="16033528" flipV="1">
                <a:off x="9664933" y="4246848"/>
                <a:ext cx="90386" cy="113591"/>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56" name="Oval 58"/>
              <p:cNvSpPr>
                <a:spLocks noChangeArrowheads="1"/>
              </p:cNvSpPr>
              <p:nvPr/>
            </p:nvSpPr>
            <p:spPr bwMode="auto">
              <a:xfrm rot="16033528" flipV="1">
                <a:off x="9557561" y="4348958"/>
                <a:ext cx="90386" cy="113591"/>
              </a:xfrm>
              <a:prstGeom prst="ellipse">
                <a:avLst/>
              </a:pr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57" name="Freeform 59"/>
              <p:cNvSpPr>
                <a:spLocks noChangeArrowheads="1"/>
              </p:cNvSpPr>
              <p:nvPr/>
            </p:nvSpPr>
            <p:spPr bwMode="auto">
              <a:xfrm rot="15300000" flipV="1">
                <a:off x="8648993" y="3328926"/>
                <a:ext cx="882173" cy="1387260"/>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id-ID" sz="1800" b="0" i="0" u="none" strike="noStrike" kern="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grpSp>
        <p:grpSp>
          <p:nvGrpSpPr>
            <p:cNvPr id="58" name="组合 57"/>
            <p:cNvGrpSpPr/>
            <p:nvPr/>
          </p:nvGrpSpPr>
          <p:grpSpPr>
            <a:xfrm>
              <a:off x="3210" y="2843"/>
              <a:ext cx="11614" cy="2035"/>
              <a:chOff x="1859224" y="1753221"/>
              <a:chExt cx="7375192" cy="1290897"/>
            </a:xfrm>
          </p:grpSpPr>
          <p:cxnSp>
            <p:nvCxnSpPr>
              <p:cNvPr id="22534" name="Straight Connector 64"/>
              <p:cNvCxnSpPr/>
              <p:nvPr/>
            </p:nvCxnSpPr>
            <p:spPr>
              <a:xfrm flipV="1">
                <a:off x="2672709" y="2534965"/>
                <a:ext cx="0" cy="509153"/>
              </a:xfrm>
              <a:prstGeom prst="line">
                <a:avLst/>
              </a:prstGeom>
              <a:ln w="12700" cap="flat" cmpd="sng">
                <a:solidFill>
                  <a:srgbClr val="ADBACA"/>
                </a:solidFill>
                <a:prstDash val="sysDash"/>
                <a:miter/>
                <a:headEnd type="oval" w="sm" len="sm"/>
                <a:tailEnd type="none" w="med" len="med"/>
              </a:ln>
            </p:spPr>
          </p:cxnSp>
          <p:cxnSp>
            <p:nvCxnSpPr>
              <p:cNvPr id="22535" name="Straight Connector 70"/>
              <p:cNvCxnSpPr/>
              <p:nvPr/>
            </p:nvCxnSpPr>
            <p:spPr>
              <a:xfrm flipV="1">
                <a:off x="4569259" y="2533547"/>
                <a:ext cx="0" cy="509153"/>
              </a:xfrm>
              <a:prstGeom prst="line">
                <a:avLst/>
              </a:prstGeom>
              <a:ln w="12700" cap="flat" cmpd="sng">
                <a:solidFill>
                  <a:srgbClr val="ADBACA"/>
                </a:solidFill>
                <a:prstDash val="sysDash"/>
                <a:miter/>
                <a:headEnd type="oval" w="sm" len="sm"/>
                <a:tailEnd type="none" w="med" len="med"/>
              </a:ln>
            </p:spPr>
          </p:cxnSp>
          <p:cxnSp>
            <p:nvCxnSpPr>
              <p:cNvPr id="22536" name="Straight Connector 76"/>
              <p:cNvCxnSpPr/>
              <p:nvPr/>
            </p:nvCxnSpPr>
            <p:spPr>
              <a:xfrm flipV="1">
                <a:off x="6510616" y="2519479"/>
                <a:ext cx="0" cy="396000"/>
              </a:xfrm>
              <a:prstGeom prst="line">
                <a:avLst/>
              </a:prstGeom>
              <a:ln w="12700" cap="flat" cmpd="sng">
                <a:solidFill>
                  <a:srgbClr val="ADBACA"/>
                </a:solidFill>
                <a:prstDash val="sysDash"/>
                <a:miter/>
                <a:headEnd type="oval" w="sm" len="sm"/>
                <a:tailEnd type="none" w="med" len="med"/>
              </a:ln>
            </p:spPr>
          </p:cxnSp>
          <p:cxnSp>
            <p:nvCxnSpPr>
              <p:cNvPr id="22537" name="Straight Connector 82"/>
              <p:cNvCxnSpPr/>
              <p:nvPr/>
            </p:nvCxnSpPr>
            <p:spPr>
              <a:xfrm flipV="1">
                <a:off x="8508262" y="2533547"/>
                <a:ext cx="0" cy="324000"/>
              </a:xfrm>
              <a:prstGeom prst="line">
                <a:avLst/>
              </a:prstGeom>
              <a:ln w="12700" cap="flat" cmpd="sng">
                <a:solidFill>
                  <a:srgbClr val="ADBACA"/>
                </a:solidFill>
                <a:prstDash val="sysDash"/>
                <a:miter/>
                <a:headEnd type="oval" w="sm" len="sm"/>
                <a:tailEnd type="none" w="med" len="med"/>
              </a:ln>
            </p:spPr>
          </p:cxnSp>
          <p:sp>
            <p:nvSpPr>
              <p:cNvPr id="22538" name="TextBox 13"/>
              <p:cNvSpPr txBox="1"/>
              <p:nvPr/>
            </p:nvSpPr>
            <p:spPr>
              <a:xfrm>
                <a:off x="1859224" y="1821113"/>
                <a:ext cx="1626269" cy="737926"/>
              </a:xfrm>
              <a:prstGeom prst="rect">
                <a:avLst/>
              </a:prstGeom>
              <a:noFill/>
              <a:ln w="9525">
                <a:noFill/>
              </a:ln>
            </p:spPr>
            <p:txBody>
              <a:bodyPr wrap="square" lIns="0" tIns="0" rIns="0" bIns="0" anchor="t">
                <a:spAutoFit/>
              </a:bodyPr>
              <a:p>
                <a:pPr algn="ctr" defTabSz="1216025">
                  <a:spcBef>
                    <a:spcPct val="20000"/>
                  </a:spcBef>
                </a:pPr>
                <a:r>
                  <a:rPr lang="id-ID"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rPr>
                  <a:t>Lakukan perawatan rutin kendaraan</a:t>
                </a:r>
                <a:endParaRPr lang="id-ID"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2540" name="TextBox 13"/>
              <p:cNvSpPr txBox="1"/>
              <p:nvPr/>
            </p:nvSpPr>
            <p:spPr>
              <a:xfrm>
                <a:off x="3665837" y="1797003"/>
                <a:ext cx="1799628" cy="737926"/>
              </a:xfrm>
              <a:prstGeom prst="rect">
                <a:avLst/>
              </a:prstGeom>
              <a:noFill/>
              <a:ln w="9525">
                <a:noFill/>
              </a:ln>
            </p:spPr>
            <p:txBody>
              <a:bodyPr wrap="square" lIns="0" tIns="0" rIns="0" bIns="0" anchor="t">
                <a:spAutoFit/>
              </a:bodyPr>
              <a:p>
                <a:pPr algn="ctr" defTabSz="1216025">
                  <a:spcBef>
                    <a:spcPct val="20000"/>
                  </a:spcBef>
                </a:pPr>
                <a:r>
                  <a:rPr lang="id-ID"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rPr>
                  <a:t>Tingkatkan penggunaan kendaraan umum</a:t>
                </a:r>
                <a:endParaRPr lang="id-ID"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2542" name="TextBox 13"/>
              <p:cNvSpPr txBox="1"/>
              <p:nvPr/>
            </p:nvSpPr>
            <p:spPr>
              <a:xfrm>
                <a:off x="5536586" y="1753221"/>
                <a:ext cx="1947586" cy="737926"/>
              </a:xfrm>
              <a:prstGeom prst="rect">
                <a:avLst/>
              </a:prstGeom>
              <a:noFill/>
              <a:ln w="9525">
                <a:noFill/>
              </a:ln>
            </p:spPr>
            <p:txBody>
              <a:bodyPr wrap="square" lIns="0" tIns="0" rIns="0" bIns="0" anchor="t">
                <a:spAutoFit/>
              </a:bodyPr>
              <a:p>
                <a:pPr algn="ctr" defTabSz="1216025">
                  <a:spcBef>
                    <a:spcPct val="20000"/>
                  </a:spcBef>
                </a:pPr>
                <a:r>
                  <a:rPr lang="id-ID"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rPr>
                  <a:t>Perketat kebijakan yang ada di setiap negara</a:t>
                </a:r>
                <a:endParaRPr lang="id-ID"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2544" name="TextBox 13"/>
              <p:cNvSpPr txBox="1"/>
              <p:nvPr/>
            </p:nvSpPr>
            <p:spPr>
              <a:xfrm>
                <a:off x="7761787" y="1840149"/>
                <a:ext cx="1472629" cy="737926"/>
              </a:xfrm>
              <a:prstGeom prst="rect">
                <a:avLst/>
              </a:prstGeom>
              <a:noFill/>
              <a:ln w="9525">
                <a:noFill/>
              </a:ln>
            </p:spPr>
            <p:txBody>
              <a:bodyPr wrap="square" lIns="0" tIns="0" rIns="0" bIns="0" anchor="t">
                <a:spAutoFit/>
              </a:bodyPr>
              <a:p>
                <a:pPr algn="ctr" defTabSz="1216025">
                  <a:spcBef>
                    <a:spcPct val="20000"/>
                  </a:spcBef>
                </a:pPr>
                <a:r>
                  <a:rPr lang="id-ID"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rPr>
                  <a:t>Menerapkan standar Emisi EURO 4</a:t>
                </a:r>
                <a:endParaRPr lang="id-ID"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endParaRPr>
              </a:p>
            </p:txBody>
          </p:sp>
        </p:grpSp>
        <p:cxnSp>
          <p:nvCxnSpPr>
            <p:cNvPr id="22547" name="Straight Connector 61"/>
            <p:cNvCxnSpPr/>
            <p:nvPr/>
          </p:nvCxnSpPr>
          <p:spPr>
            <a:xfrm>
              <a:off x="5053" y="6775"/>
              <a:ext cx="0" cy="960"/>
            </a:xfrm>
            <a:prstGeom prst="line">
              <a:avLst/>
            </a:prstGeom>
            <a:ln w="12700" cap="flat" cmpd="sng">
              <a:solidFill>
                <a:srgbClr val="ADBACA"/>
              </a:solidFill>
              <a:prstDash val="sysDash"/>
              <a:miter/>
              <a:headEnd type="oval" w="sm" len="sm"/>
              <a:tailEnd type="none" w="med" len="med"/>
            </a:ln>
          </p:spPr>
        </p:cxnSp>
        <p:cxnSp>
          <p:nvCxnSpPr>
            <p:cNvPr id="22548" name="Straight Connector 67"/>
            <p:cNvCxnSpPr/>
            <p:nvPr/>
          </p:nvCxnSpPr>
          <p:spPr>
            <a:xfrm>
              <a:off x="8309" y="6921"/>
              <a:ext cx="0" cy="850"/>
            </a:xfrm>
            <a:prstGeom prst="line">
              <a:avLst/>
            </a:prstGeom>
            <a:ln w="12700" cap="flat" cmpd="sng">
              <a:solidFill>
                <a:srgbClr val="ADBACA"/>
              </a:solidFill>
              <a:prstDash val="sysDash"/>
              <a:miter/>
              <a:headEnd type="oval" w="sm" len="sm"/>
              <a:tailEnd type="none" w="med" len="med"/>
            </a:ln>
          </p:spPr>
        </p:cxnSp>
        <p:cxnSp>
          <p:nvCxnSpPr>
            <p:cNvPr id="22549" name="Straight Connector 73"/>
            <p:cNvCxnSpPr/>
            <p:nvPr/>
          </p:nvCxnSpPr>
          <p:spPr>
            <a:xfrm>
              <a:off x="11123" y="6965"/>
              <a:ext cx="0" cy="794"/>
            </a:xfrm>
            <a:prstGeom prst="line">
              <a:avLst/>
            </a:prstGeom>
            <a:ln w="12700" cap="flat" cmpd="sng">
              <a:solidFill>
                <a:srgbClr val="ADBACA"/>
              </a:solidFill>
              <a:prstDash val="sysDash"/>
              <a:miter/>
              <a:headEnd type="oval" w="sm" len="sm"/>
              <a:tailEnd type="none" w="med" len="med"/>
            </a:ln>
          </p:spPr>
        </p:cxnSp>
        <p:cxnSp>
          <p:nvCxnSpPr>
            <p:cNvPr id="22550" name="Straight Connector 79"/>
            <p:cNvCxnSpPr/>
            <p:nvPr/>
          </p:nvCxnSpPr>
          <p:spPr>
            <a:xfrm>
              <a:off x="14513" y="7120"/>
              <a:ext cx="0" cy="624"/>
            </a:xfrm>
            <a:prstGeom prst="line">
              <a:avLst/>
            </a:prstGeom>
            <a:ln w="12700" cap="flat" cmpd="sng">
              <a:solidFill>
                <a:srgbClr val="ADBACA"/>
              </a:solidFill>
              <a:prstDash val="sysDash"/>
              <a:miter/>
              <a:headEnd type="oval" w="sm" len="sm"/>
              <a:tailEnd type="none" w="med" len="med"/>
            </a:ln>
          </p:spPr>
        </p:cxnSp>
        <p:sp>
          <p:nvSpPr>
            <p:cNvPr id="22551" name="TextBox 13"/>
            <p:cNvSpPr txBox="1"/>
            <p:nvPr/>
          </p:nvSpPr>
          <p:spPr>
            <a:xfrm>
              <a:off x="3351" y="7767"/>
              <a:ext cx="3403" cy="1402"/>
            </a:xfrm>
            <a:prstGeom prst="rect">
              <a:avLst/>
            </a:prstGeom>
            <a:noFill/>
            <a:ln w="9525">
              <a:noFill/>
            </a:ln>
          </p:spPr>
          <p:txBody>
            <a:bodyPr wrap="square" lIns="0" tIns="0" rIns="0" bIns="0" anchor="t">
              <a:spAutoFit/>
            </a:bodyPr>
            <a:p>
              <a:pPr algn="ctr" defTabSz="1216025">
                <a:spcBef>
                  <a:spcPct val="20000"/>
                </a:spcBef>
              </a:pPr>
              <a:r>
                <a:rPr lang="id-ID"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rPr>
                <a:t>Mengurangi penggunaan energi</a:t>
              </a:r>
              <a:endParaRPr lang="id-ID"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endParaRPr>
            </a:p>
            <a:p>
              <a:pPr algn="ctr" defTabSz="1216025">
                <a:lnSpc>
                  <a:spcPct val="70000"/>
                </a:lnSpc>
                <a:spcBef>
                  <a:spcPts val="20"/>
                </a:spcBef>
                <a:spcAft>
                  <a:spcPts val="0"/>
                </a:spcAft>
              </a:pPr>
              <a:r>
                <a:rPr lang="id-ID"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rPr>
                <a:t>=</a:t>
              </a:r>
              <a:endParaRPr lang="id-ID"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endParaRPr>
            </a:p>
            <a:p>
              <a:pPr algn="ctr" defTabSz="1216025">
                <a:lnSpc>
                  <a:spcPct val="90000"/>
                </a:lnSpc>
                <a:spcBef>
                  <a:spcPts val="20"/>
                </a:spcBef>
                <a:spcAft>
                  <a:spcPts val="0"/>
                </a:spcAft>
              </a:pPr>
              <a:r>
                <a:rPr lang="id-ID"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rPr>
                <a:t>mengurangi polusi</a:t>
              </a:r>
              <a:endParaRPr lang="id-ID"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2553" name="TextBox 13"/>
            <p:cNvSpPr txBox="1"/>
            <p:nvPr/>
          </p:nvSpPr>
          <p:spPr>
            <a:xfrm>
              <a:off x="7149" y="7812"/>
              <a:ext cx="2320" cy="1163"/>
            </a:xfrm>
            <a:prstGeom prst="rect">
              <a:avLst/>
            </a:prstGeom>
            <a:noFill/>
            <a:ln w="9525">
              <a:noFill/>
            </a:ln>
          </p:spPr>
          <p:txBody>
            <a:bodyPr wrap="square" lIns="0" tIns="0" rIns="0" bIns="0" anchor="t">
              <a:spAutoFit/>
            </a:bodyPr>
            <a:p>
              <a:pPr algn="ctr" defTabSz="1216025">
                <a:spcBef>
                  <a:spcPct val="20000"/>
                </a:spcBef>
              </a:pPr>
              <a:r>
                <a:rPr lang="id-ID"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rPr>
                <a:t>Bisa meniru kebijakan di negara Eropa</a:t>
              </a:r>
              <a:endParaRPr lang="id-ID"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2555" name="TextBox 13"/>
            <p:cNvSpPr txBox="1"/>
            <p:nvPr/>
          </p:nvSpPr>
          <p:spPr>
            <a:xfrm>
              <a:off x="10006" y="7812"/>
              <a:ext cx="2320" cy="1551"/>
            </a:xfrm>
            <a:prstGeom prst="rect">
              <a:avLst/>
            </a:prstGeom>
            <a:noFill/>
            <a:ln w="9525">
              <a:noFill/>
            </a:ln>
          </p:spPr>
          <p:txBody>
            <a:bodyPr wrap="square" lIns="0" tIns="0" rIns="0" bIns="0" anchor="t">
              <a:spAutoFit/>
            </a:bodyPr>
            <a:p>
              <a:pPr algn="ctr" defTabSz="1216025">
                <a:spcBef>
                  <a:spcPct val="20000"/>
                </a:spcBef>
              </a:pPr>
              <a:r>
                <a:rPr lang="id-ID"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rPr>
                <a:t>Peningkatan fasilitas umum dan kendaraan umum</a:t>
              </a:r>
              <a:endParaRPr lang="id-ID"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2557" name="TextBox 13"/>
            <p:cNvSpPr txBox="1"/>
            <p:nvPr/>
          </p:nvSpPr>
          <p:spPr>
            <a:xfrm>
              <a:off x="13391" y="7812"/>
              <a:ext cx="2320" cy="1551"/>
            </a:xfrm>
            <a:prstGeom prst="rect">
              <a:avLst/>
            </a:prstGeom>
            <a:noFill/>
            <a:ln w="9525">
              <a:noFill/>
            </a:ln>
          </p:spPr>
          <p:txBody>
            <a:bodyPr wrap="square" lIns="0" tIns="0" rIns="0" bIns="0" anchor="t">
              <a:spAutoFit/>
            </a:bodyPr>
            <a:p>
              <a:pPr algn="ctr" defTabSz="1216025">
                <a:spcBef>
                  <a:spcPct val="20000"/>
                </a:spcBef>
              </a:pPr>
              <a:r>
                <a:rPr lang="id-ID"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rPr>
                <a:t>Melakukan sosialisasi kepada masyarakat</a:t>
              </a:r>
              <a:endParaRPr lang="id-ID" altLang="zh-CN" sz="1600" b="1" dirty="0">
                <a:solidFill>
                  <a:srgbClr val="000000"/>
                </a:solidFill>
                <a:latin typeface="Arial" panose="020B0604020202020204" pitchFamily="34" charset="0"/>
                <a:ea typeface="Microsoft YaHei" panose="020B0503020204020204" pitchFamily="34" charset="-122"/>
                <a:sym typeface="Arial" panose="020B0604020202020204" pitchFamily="34" charset="0"/>
              </a:endParaRPr>
            </a:p>
          </p:txBody>
        </p:sp>
      </p:grpSp>
      <p:sp>
        <p:nvSpPr>
          <p:cNvPr id="22559" name="文本框 1"/>
          <p:cNvSpPr txBox="1"/>
          <p:nvPr/>
        </p:nvSpPr>
        <p:spPr>
          <a:xfrm>
            <a:off x="153988" y="257175"/>
            <a:ext cx="868680" cy="368300"/>
          </a:xfrm>
          <a:prstGeom prst="rect">
            <a:avLst/>
          </a:prstGeom>
          <a:noFill/>
          <a:ln w="9525">
            <a:noFill/>
          </a:ln>
        </p:spPr>
        <p:txBody>
          <a:bodyPr wrap="none" anchor="t">
            <a:spAutoFit/>
          </a:bodyPr>
          <a:p>
            <a:r>
              <a:rPr lang="id-ID" altLang="zh-CN" b="1" dirty="0">
                <a:solidFill>
                  <a:srgbClr val="404040"/>
                </a:solidFill>
                <a:latin typeface="Arial" panose="020B0604020202020204"/>
                <a:ea typeface="Microsoft YaHei" panose="020B0503020204020204" pitchFamily="34" charset="-122"/>
              </a:rPr>
              <a:t>Solusi</a:t>
            </a:r>
            <a:endParaRPr lang="id-ID" altLang="zh-CN" b="1" dirty="0">
              <a:solidFill>
                <a:srgbClr val="404040"/>
              </a:solidFill>
              <a:latin typeface="Arial" panose="020B0604020202020204"/>
              <a:ea typeface="Microsoft YaHei"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Oval 10"/>
          <p:cNvSpPr>
            <a:spLocks noChangeAspect="1"/>
          </p:cNvSpPr>
          <p:nvPr/>
        </p:nvSpPr>
        <p:spPr>
          <a:xfrm>
            <a:off x="1695450" y="2392363"/>
            <a:ext cx="574675" cy="576263"/>
          </a:xfrm>
          <a:prstGeom prst="ellipse">
            <a:avLst/>
          </a:prstGeom>
          <a:solidFill>
            <a:srgbClr val="FC6A6B"/>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 name="Oval 13"/>
          <p:cNvSpPr>
            <a:spLocks noChangeAspect="1"/>
          </p:cNvSpPr>
          <p:nvPr/>
        </p:nvSpPr>
        <p:spPr>
          <a:xfrm>
            <a:off x="1695450" y="3251200"/>
            <a:ext cx="574675" cy="576263"/>
          </a:xfrm>
          <a:prstGeom prst="ellipse">
            <a:avLst/>
          </a:prstGeom>
          <a:solidFill>
            <a:srgbClr val="FC6A6B"/>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pic>
        <p:nvPicPr>
          <p:cNvPr id="16387" name="Picture 14" descr="phone.png"/>
          <p:cNvPicPr>
            <a:picLocks noChangeAspect="1"/>
          </p:cNvPicPr>
          <p:nvPr/>
        </p:nvPicPr>
        <p:blipFill>
          <a:blip r:embed="rId1"/>
          <a:stretch>
            <a:fillRect/>
          </a:stretch>
        </p:blipFill>
        <p:spPr>
          <a:xfrm>
            <a:off x="1841500" y="3409950"/>
            <a:ext cx="290513" cy="288925"/>
          </a:xfrm>
          <a:prstGeom prst="rect">
            <a:avLst/>
          </a:prstGeom>
          <a:noFill/>
          <a:ln w="9525">
            <a:noFill/>
          </a:ln>
        </p:spPr>
      </p:pic>
      <p:pic>
        <p:nvPicPr>
          <p:cNvPr id="16388" name="Picture 15" descr="bulb.png"/>
          <p:cNvPicPr>
            <a:picLocks noChangeAspect="1"/>
          </p:cNvPicPr>
          <p:nvPr/>
        </p:nvPicPr>
        <p:blipFill>
          <a:blip r:embed="rId2"/>
          <a:stretch>
            <a:fillRect/>
          </a:stretch>
        </p:blipFill>
        <p:spPr>
          <a:xfrm>
            <a:off x="1831975" y="2555875"/>
            <a:ext cx="288925" cy="288925"/>
          </a:xfrm>
          <a:prstGeom prst="rect">
            <a:avLst/>
          </a:prstGeom>
          <a:noFill/>
          <a:ln w="9525">
            <a:noFill/>
          </a:ln>
        </p:spPr>
      </p:pic>
      <p:sp>
        <p:nvSpPr>
          <p:cNvPr id="8" name="Oval 19"/>
          <p:cNvSpPr>
            <a:spLocks noChangeAspect="1"/>
          </p:cNvSpPr>
          <p:nvPr/>
        </p:nvSpPr>
        <p:spPr>
          <a:xfrm>
            <a:off x="1695450" y="4117975"/>
            <a:ext cx="574675" cy="576263"/>
          </a:xfrm>
          <a:prstGeom prst="ellipse">
            <a:avLst/>
          </a:prstGeom>
          <a:solidFill>
            <a:srgbClr val="FC6A6B"/>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pic>
        <p:nvPicPr>
          <p:cNvPr id="16390" name="Picture 23" descr="cloud.png"/>
          <p:cNvPicPr>
            <a:picLocks noChangeAspect="1"/>
          </p:cNvPicPr>
          <p:nvPr/>
        </p:nvPicPr>
        <p:blipFill>
          <a:blip r:embed="rId3"/>
          <a:stretch>
            <a:fillRect/>
          </a:stretch>
        </p:blipFill>
        <p:spPr>
          <a:xfrm>
            <a:off x="1862138" y="4273550"/>
            <a:ext cx="252412" cy="252413"/>
          </a:xfrm>
          <a:prstGeom prst="rect">
            <a:avLst/>
          </a:prstGeom>
          <a:noFill/>
          <a:ln w="9525">
            <a:noFill/>
          </a:ln>
        </p:spPr>
      </p:pic>
      <p:sp>
        <p:nvSpPr>
          <p:cNvPr id="10" name="矩形 9"/>
          <p:cNvSpPr/>
          <p:nvPr/>
        </p:nvSpPr>
        <p:spPr>
          <a:xfrm>
            <a:off x="2270125" y="2444750"/>
            <a:ext cx="4933950" cy="52197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id-ID"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P</a:t>
            </a:r>
            <a:r>
              <a:rPr kumimoji="0"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enggunaan bahan bakar sangat mempengaruhi emisi gas CO2 </a:t>
            </a:r>
            <a:r>
              <a:rPr kumimoji="0" lang="id-ID"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yang ada di dunia</a:t>
            </a:r>
            <a:endParaRPr kumimoji="0" lang="id-ID"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11" name="矩形 10"/>
          <p:cNvSpPr/>
          <p:nvPr/>
        </p:nvSpPr>
        <p:spPr>
          <a:xfrm>
            <a:off x="2270125" y="3278188"/>
            <a:ext cx="4933950" cy="737235"/>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Gas CO </a:t>
            </a:r>
            <a:r>
              <a:rPr kumimoji="0" lang="id-ID"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dan NOx</a:t>
            </a:r>
            <a:r>
              <a:rPr kumimoji="0"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 merupakan salah satu gas beracun yang dihasilkan oleh pembakaran tidak sempurna pada suatu mesin</a:t>
            </a:r>
            <a:endParaRPr kumimoji="0"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12" name="矩形 11"/>
          <p:cNvSpPr/>
          <p:nvPr/>
        </p:nvSpPr>
        <p:spPr>
          <a:xfrm>
            <a:off x="2270125" y="4114800"/>
            <a:ext cx="4935538" cy="52197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Indonesia merupakan negara penyumbang emisi CO2 terbanyak </a:t>
            </a:r>
            <a:r>
              <a:rPr kumimoji="0" lang="id-ID"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di Asia Tenggara</a:t>
            </a:r>
            <a:endParaRPr kumimoji="0" lang="id-ID" sz="1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grpSp>
        <p:nvGrpSpPr>
          <p:cNvPr id="16394" name="组合 12"/>
          <p:cNvGrpSpPr/>
          <p:nvPr/>
        </p:nvGrpSpPr>
        <p:grpSpPr>
          <a:xfrm>
            <a:off x="8166100" y="1898650"/>
            <a:ext cx="4025900" cy="4106863"/>
            <a:chOff x="8166848" y="1846216"/>
            <a:chExt cx="4025152" cy="4106791"/>
          </a:xfrm>
        </p:grpSpPr>
        <p:pic>
          <p:nvPicPr>
            <p:cNvPr id="16395" name="图片 13"/>
            <p:cNvPicPr>
              <a:picLocks noChangeAspect="1"/>
            </p:cNvPicPr>
            <p:nvPr/>
          </p:nvPicPr>
          <p:blipFill>
            <a:blip r:embed="rId4"/>
            <a:srcRect l="2" r="23672"/>
            <a:stretch>
              <a:fillRect/>
            </a:stretch>
          </p:blipFill>
          <p:spPr>
            <a:xfrm>
              <a:off x="8166848" y="1846216"/>
              <a:ext cx="4025152" cy="4106791"/>
            </a:xfrm>
            <a:prstGeom prst="rect">
              <a:avLst/>
            </a:prstGeom>
            <a:noFill/>
            <a:ln w="9525">
              <a:noFill/>
            </a:ln>
          </p:spPr>
        </p:pic>
        <p:sp>
          <p:nvSpPr>
            <p:cNvPr id="15" name="任意多边形 14"/>
            <p:cNvSpPr/>
            <p:nvPr/>
          </p:nvSpPr>
          <p:spPr>
            <a:xfrm>
              <a:off x="8708313" y="2284954"/>
              <a:ext cx="3483687" cy="2356676"/>
            </a:xfrm>
            <a:custGeom>
              <a:avLst/>
              <a:gdLst>
                <a:gd name="connsiteX0" fmla="*/ 0 w 3483687"/>
                <a:gd name="connsiteY0" fmla="*/ 0 h 2356676"/>
                <a:gd name="connsiteX1" fmla="*/ 3483687 w 3483687"/>
                <a:gd name="connsiteY1" fmla="*/ 2103605 h 2356676"/>
                <a:gd name="connsiteX2" fmla="*/ 3483687 w 3483687"/>
                <a:gd name="connsiteY2" fmla="*/ 2356676 h 2356676"/>
                <a:gd name="connsiteX3" fmla="*/ 0 w 3483687"/>
                <a:gd name="connsiteY3" fmla="*/ 2356676 h 2356676"/>
              </a:gdLst>
              <a:ahLst/>
              <a:cxnLst>
                <a:cxn ang="0">
                  <a:pos x="connsiteX0" y="connsiteY0"/>
                </a:cxn>
                <a:cxn ang="0">
                  <a:pos x="connsiteX1" y="connsiteY1"/>
                </a:cxn>
                <a:cxn ang="0">
                  <a:pos x="connsiteX2" y="connsiteY2"/>
                </a:cxn>
                <a:cxn ang="0">
                  <a:pos x="connsiteX3" y="connsiteY3"/>
                </a:cxn>
              </a:cxnLst>
              <a:rect l="l" t="t" r="r" b="b"/>
              <a:pathLst>
                <a:path w="3483687" h="2356676">
                  <a:moveTo>
                    <a:pt x="0" y="0"/>
                  </a:moveTo>
                  <a:lnTo>
                    <a:pt x="3483687" y="2103605"/>
                  </a:lnTo>
                  <a:lnTo>
                    <a:pt x="3483687" y="2356676"/>
                  </a:lnTo>
                  <a:lnTo>
                    <a:pt x="0" y="2356676"/>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 name="任意多边形 15"/>
            <p:cNvSpPr/>
            <p:nvPr/>
          </p:nvSpPr>
          <p:spPr>
            <a:xfrm rot="10800000">
              <a:off x="8708311" y="2284953"/>
              <a:ext cx="3483688" cy="2103605"/>
            </a:xfrm>
            <a:custGeom>
              <a:avLst/>
              <a:gdLst>
                <a:gd name="connsiteX0" fmla="*/ 3483688 w 3483688"/>
                <a:gd name="connsiteY0" fmla="*/ 2103605 h 2103605"/>
                <a:gd name="connsiteX1" fmla="*/ 0 w 3483688"/>
                <a:gd name="connsiteY1" fmla="*/ 2103605 h 2103605"/>
                <a:gd name="connsiteX2" fmla="*/ 0 w 3483688"/>
                <a:gd name="connsiteY2" fmla="*/ 0 h 2103605"/>
              </a:gdLst>
              <a:ahLst/>
              <a:cxnLst>
                <a:cxn ang="0">
                  <a:pos x="connsiteX0" y="connsiteY0"/>
                </a:cxn>
                <a:cxn ang="0">
                  <a:pos x="connsiteX1" y="connsiteY1"/>
                </a:cxn>
                <a:cxn ang="0">
                  <a:pos x="connsiteX2" y="connsiteY2"/>
                </a:cxn>
              </a:cxnLst>
              <a:rect l="l" t="t" r="r" b="b"/>
              <a:pathLst>
                <a:path w="3483688" h="2103605">
                  <a:moveTo>
                    <a:pt x="3483688" y="2103605"/>
                  </a:moveTo>
                  <a:lnTo>
                    <a:pt x="0" y="2103605"/>
                  </a:lnTo>
                  <a:lnTo>
                    <a:pt x="0" y="0"/>
                  </a:lnTo>
                  <a:close/>
                </a:path>
              </a:pathLst>
            </a:custGeom>
            <a:solidFill>
              <a:srgbClr val="FC6A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17" name="AutoShape 26"/>
          <p:cNvSpPr/>
          <p:nvPr/>
        </p:nvSpPr>
        <p:spPr bwMode="auto">
          <a:xfrm>
            <a:off x="10450513" y="3224213"/>
            <a:ext cx="631825" cy="577850"/>
          </a:xfrm>
          <a:custGeom>
            <a:avLst/>
            <a:gdLst>
              <a:gd name="T0" fmla="*/ 237160 w 21294"/>
              <a:gd name="T1" fmla="*/ 221268 h 21368"/>
              <a:gd name="T2" fmla="*/ 237160 w 21294"/>
              <a:gd name="T3" fmla="*/ 221268 h 21368"/>
              <a:gd name="T4" fmla="*/ 237160 w 21294"/>
              <a:gd name="T5" fmla="*/ 221268 h 21368"/>
              <a:gd name="T6" fmla="*/ 237160 w 21294"/>
              <a:gd name="T7" fmla="*/ 221268 h 213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294" h="21368">
                <a:moveTo>
                  <a:pt x="21172" y="2696"/>
                </a:moveTo>
                <a:cubicBezTo>
                  <a:pt x="19238" y="500"/>
                  <a:pt x="19238" y="500"/>
                  <a:pt x="19238" y="500"/>
                </a:cubicBezTo>
                <a:cubicBezTo>
                  <a:pt x="18916" y="134"/>
                  <a:pt x="18593" y="134"/>
                  <a:pt x="18271" y="500"/>
                </a:cubicBezTo>
                <a:cubicBezTo>
                  <a:pt x="18110" y="683"/>
                  <a:pt x="18110" y="866"/>
                  <a:pt x="18110" y="1049"/>
                </a:cubicBezTo>
                <a:cubicBezTo>
                  <a:pt x="17948" y="1049"/>
                  <a:pt x="17787" y="1232"/>
                  <a:pt x="17626" y="1232"/>
                </a:cubicBezTo>
                <a:cubicBezTo>
                  <a:pt x="17626" y="1232"/>
                  <a:pt x="17626" y="1232"/>
                  <a:pt x="17626" y="1232"/>
                </a:cubicBezTo>
                <a:cubicBezTo>
                  <a:pt x="12790" y="6906"/>
                  <a:pt x="12790" y="6906"/>
                  <a:pt x="12790" y="6906"/>
                </a:cubicBezTo>
                <a:cubicBezTo>
                  <a:pt x="12790" y="7273"/>
                  <a:pt x="12629" y="7822"/>
                  <a:pt x="12468" y="8188"/>
                </a:cubicBezTo>
                <a:cubicBezTo>
                  <a:pt x="12951" y="8920"/>
                  <a:pt x="12951" y="8920"/>
                  <a:pt x="12951" y="8920"/>
                </a:cubicBezTo>
                <a:cubicBezTo>
                  <a:pt x="12951" y="8920"/>
                  <a:pt x="12951" y="8920"/>
                  <a:pt x="12951" y="8920"/>
                </a:cubicBezTo>
                <a:cubicBezTo>
                  <a:pt x="12951" y="8920"/>
                  <a:pt x="12951" y="8920"/>
                  <a:pt x="12951" y="8920"/>
                </a:cubicBezTo>
                <a:cubicBezTo>
                  <a:pt x="11984" y="10201"/>
                  <a:pt x="11984" y="10201"/>
                  <a:pt x="11984" y="10201"/>
                </a:cubicBezTo>
                <a:cubicBezTo>
                  <a:pt x="8438" y="6174"/>
                  <a:pt x="8438" y="6174"/>
                  <a:pt x="8438" y="6174"/>
                </a:cubicBezTo>
                <a:cubicBezTo>
                  <a:pt x="8760" y="4527"/>
                  <a:pt x="8438" y="2696"/>
                  <a:pt x="7310" y="1415"/>
                </a:cubicBezTo>
                <a:cubicBezTo>
                  <a:pt x="6181" y="134"/>
                  <a:pt x="4569" y="-232"/>
                  <a:pt x="3119" y="134"/>
                </a:cubicBezTo>
                <a:cubicBezTo>
                  <a:pt x="5536" y="2879"/>
                  <a:pt x="5536" y="2879"/>
                  <a:pt x="5536" y="2879"/>
                </a:cubicBezTo>
                <a:cubicBezTo>
                  <a:pt x="4892" y="5625"/>
                  <a:pt x="4892" y="5625"/>
                  <a:pt x="4892" y="5625"/>
                </a:cubicBezTo>
                <a:cubicBezTo>
                  <a:pt x="2635" y="6357"/>
                  <a:pt x="2635" y="6357"/>
                  <a:pt x="2635" y="6357"/>
                </a:cubicBezTo>
                <a:cubicBezTo>
                  <a:pt x="217" y="3612"/>
                  <a:pt x="217" y="3612"/>
                  <a:pt x="217" y="3612"/>
                </a:cubicBezTo>
                <a:cubicBezTo>
                  <a:pt x="-266" y="5076"/>
                  <a:pt x="56" y="6906"/>
                  <a:pt x="1184" y="8188"/>
                </a:cubicBezTo>
                <a:cubicBezTo>
                  <a:pt x="2474" y="9469"/>
                  <a:pt x="4086" y="10018"/>
                  <a:pt x="5536" y="9469"/>
                </a:cubicBezTo>
                <a:cubicBezTo>
                  <a:pt x="5536" y="9469"/>
                  <a:pt x="5536" y="9469"/>
                  <a:pt x="5536" y="9469"/>
                </a:cubicBezTo>
                <a:cubicBezTo>
                  <a:pt x="9083" y="13313"/>
                  <a:pt x="9083" y="13313"/>
                  <a:pt x="9083" y="13313"/>
                </a:cubicBezTo>
                <a:cubicBezTo>
                  <a:pt x="5698" y="17157"/>
                  <a:pt x="5698" y="17157"/>
                  <a:pt x="5698" y="17157"/>
                </a:cubicBezTo>
                <a:cubicBezTo>
                  <a:pt x="5536" y="16974"/>
                  <a:pt x="5536" y="16974"/>
                  <a:pt x="5536" y="16974"/>
                </a:cubicBezTo>
                <a:cubicBezTo>
                  <a:pt x="4731" y="17706"/>
                  <a:pt x="4731" y="17706"/>
                  <a:pt x="4731" y="17706"/>
                </a:cubicBezTo>
                <a:cubicBezTo>
                  <a:pt x="3119" y="20635"/>
                  <a:pt x="3119" y="20635"/>
                  <a:pt x="3119" y="20635"/>
                </a:cubicBezTo>
                <a:cubicBezTo>
                  <a:pt x="3441" y="21001"/>
                  <a:pt x="3441" y="21001"/>
                  <a:pt x="3441" y="21001"/>
                </a:cubicBezTo>
                <a:cubicBezTo>
                  <a:pt x="6020" y="19354"/>
                  <a:pt x="6020" y="19354"/>
                  <a:pt x="6020" y="19354"/>
                </a:cubicBezTo>
                <a:cubicBezTo>
                  <a:pt x="6665" y="18256"/>
                  <a:pt x="6665" y="18256"/>
                  <a:pt x="6665" y="18256"/>
                </a:cubicBezTo>
                <a:cubicBezTo>
                  <a:pt x="6504" y="18073"/>
                  <a:pt x="6504" y="18073"/>
                  <a:pt x="6504" y="18073"/>
                </a:cubicBezTo>
                <a:cubicBezTo>
                  <a:pt x="9889" y="14229"/>
                  <a:pt x="9889" y="14229"/>
                  <a:pt x="9889" y="14229"/>
                </a:cubicBezTo>
                <a:cubicBezTo>
                  <a:pt x="15531" y="20635"/>
                  <a:pt x="15531" y="20635"/>
                  <a:pt x="15531" y="20635"/>
                </a:cubicBezTo>
                <a:cubicBezTo>
                  <a:pt x="15853" y="21184"/>
                  <a:pt x="16498" y="21368"/>
                  <a:pt x="16981" y="21368"/>
                </a:cubicBezTo>
                <a:cubicBezTo>
                  <a:pt x="17465" y="21368"/>
                  <a:pt x="17948" y="21184"/>
                  <a:pt x="18432" y="20635"/>
                </a:cubicBezTo>
                <a:cubicBezTo>
                  <a:pt x="19238" y="19720"/>
                  <a:pt x="19238" y="18439"/>
                  <a:pt x="18432" y="17523"/>
                </a:cubicBezTo>
                <a:cubicBezTo>
                  <a:pt x="12629" y="10934"/>
                  <a:pt x="12629" y="10934"/>
                  <a:pt x="12629" y="10934"/>
                </a:cubicBezTo>
                <a:cubicBezTo>
                  <a:pt x="13757" y="9835"/>
                  <a:pt x="13757" y="9835"/>
                  <a:pt x="13757" y="9835"/>
                </a:cubicBezTo>
                <a:cubicBezTo>
                  <a:pt x="14241" y="10384"/>
                  <a:pt x="14241" y="10384"/>
                  <a:pt x="14241" y="10384"/>
                </a:cubicBezTo>
                <a:cubicBezTo>
                  <a:pt x="14563" y="10018"/>
                  <a:pt x="15047" y="10018"/>
                  <a:pt x="15531" y="10018"/>
                </a:cubicBezTo>
                <a:cubicBezTo>
                  <a:pt x="20366" y="4527"/>
                  <a:pt x="20366" y="4527"/>
                  <a:pt x="20366" y="4527"/>
                </a:cubicBezTo>
                <a:cubicBezTo>
                  <a:pt x="20366" y="4344"/>
                  <a:pt x="20366" y="4344"/>
                  <a:pt x="20366" y="4344"/>
                </a:cubicBezTo>
                <a:cubicBezTo>
                  <a:pt x="20366" y="4344"/>
                  <a:pt x="20366" y="4344"/>
                  <a:pt x="20366" y="4344"/>
                </a:cubicBezTo>
                <a:cubicBezTo>
                  <a:pt x="20528" y="4161"/>
                  <a:pt x="20528" y="4161"/>
                  <a:pt x="20528" y="3978"/>
                </a:cubicBezTo>
                <a:cubicBezTo>
                  <a:pt x="20689" y="3978"/>
                  <a:pt x="21011" y="3978"/>
                  <a:pt x="21172" y="3795"/>
                </a:cubicBezTo>
                <a:cubicBezTo>
                  <a:pt x="21334" y="3429"/>
                  <a:pt x="21334" y="2879"/>
                  <a:pt x="21172" y="2696"/>
                </a:cubicBezTo>
                <a:close/>
                <a:moveTo>
                  <a:pt x="17142" y="18622"/>
                </a:moveTo>
                <a:cubicBezTo>
                  <a:pt x="17626" y="18622"/>
                  <a:pt x="17948" y="18988"/>
                  <a:pt x="17948" y="19354"/>
                </a:cubicBezTo>
                <a:cubicBezTo>
                  <a:pt x="17948" y="19903"/>
                  <a:pt x="17626" y="20269"/>
                  <a:pt x="17142" y="20269"/>
                </a:cubicBezTo>
                <a:cubicBezTo>
                  <a:pt x="16659" y="20269"/>
                  <a:pt x="16336" y="19903"/>
                  <a:pt x="16336" y="19354"/>
                </a:cubicBezTo>
                <a:cubicBezTo>
                  <a:pt x="16336" y="18988"/>
                  <a:pt x="16659" y="18622"/>
                  <a:pt x="17142" y="18622"/>
                </a:cubicBezTo>
                <a:close/>
                <a:moveTo>
                  <a:pt x="14402" y="7090"/>
                </a:moveTo>
                <a:cubicBezTo>
                  <a:pt x="14080" y="6723"/>
                  <a:pt x="14080" y="6723"/>
                  <a:pt x="14080" y="6723"/>
                </a:cubicBezTo>
                <a:cubicBezTo>
                  <a:pt x="17626" y="2696"/>
                  <a:pt x="17626" y="2696"/>
                  <a:pt x="17626" y="2696"/>
                </a:cubicBezTo>
                <a:cubicBezTo>
                  <a:pt x="17948" y="3062"/>
                  <a:pt x="17948" y="3062"/>
                  <a:pt x="17948" y="3062"/>
                </a:cubicBezTo>
                <a:lnTo>
                  <a:pt x="14402" y="7090"/>
                </a:lnTo>
                <a:close/>
                <a:moveTo>
                  <a:pt x="15531" y="8554"/>
                </a:moveTo>
                <a:cubicBezTo>
                  <a:pt x="15208" y="8188"/>
                  <a:pt x="15208" y="8188"/>
                  <a:pt x="15208" y="8188"/>
                </a:cubicBezTo>
                <a:cubicBezTo>
                  <a:pt x="18916" y="3978"/>
                  <a:pt x="18916" y="3978"/>
                  <a:pt x="18916" y="3978"/>
                </a:cubicBezTo>
                <a:cubicBezTo>
                  <a:pt x="19238" y="4344"/>
                  <a:pt x="19238" y="4344"/>
                  <a:pt x="19238" y="4344"/>
                </a:cubicBezTo>
                <a:lnTo>
                  <a:pt x="15531" y="8554"/>
                </a:lnTo>
                <a:close/>
              </a:path>
            </a:pathLst>
          </a:custGeom>
          <a:solidFill>
            <a:srgbClr val="F2F2F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lt"/>
              <a:ea typeface="+mn-ea"/>
              <a:cs typeface="+mn-cs"/>
              <a:sym typeface="Calibri" panose="020F0502020204030204" pitchFamily="34" charset="0"/>
            </a:endParaRPr>
          </a:p>
        </p:txBody>
      </p:sp>
      <p:sp>
        <p:nvSpPr>
          <p:cNvPr id="16399" name="文本框 1"/>
          <p:cNvSpPr txBox="1"/>
          <p:nvPr/>
        </p:nvSpPr>
        <p:spPr>
          <a:xfrm>
            <a:off x="153988" y="257175"/>
            <a:ext cx="1478280" cy="368300"/>
          </a:xfrm>
          <a:prstGeom prst="rect">
            <a:avLst/>
          </a:prstGeom>
          <a:noFill/>
          <a:ln w="9525">
            <a:noFill/>
          </a:ln>
        </p:spPr>
        <p:txBody>
          <a:bodyPr wrap="none" anchor="t">
            <a:spAutoFit/>
          </a:bodyPr>
          <a:p>
            <a:r>
              <a:rPr lang="id-ID" altLang="zh-CN" b="1" dirty="0">
                <a:solidFill>
                  <a:srgbClr val="404040"/>
                </a:solidFill>
                <a:latin typeface="Arial" panose="020B0604020202020204"/>
                <a:ea typeface="Microsoft YaHei" panose="020B0503020204020204" pitchFamily="34" charset="-122"/>
              </a:rPr>
              <a:t>Kesimpulan</a:t>
            </a:r>
            <a:endParaRPr lang="id-ID" altLang="zh-CN" b="1" dirty="0">
              <a:solidFill>
                <a:srgbClr val="404040"/>
              </a:solidFill>
              <a:latin typeface="Arial" panose="020B0604020202020204"/>
              <a:ea typeface="Microsoft YaHei"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 name="组合 29"/>
          <p:cNvGrpSpPr/>
          <p:nvPr/>
        </p:nvGrpSpPr>
        <p:grpSpPr>
          <a:xfrm>
            <a:off x="7108508" y="4451985"/>
            <a:ext cx="3190875" cy="868124"/>
            <a:chOff x="1148255" y="1480975"/>
            <a:chExt cx="2854097" cy="867724"/>
          </a:xfrm>
        </p:grpSpPr>
        <p:sp>
          <p:nvSpPr>
            <p:cNvPr id="31" name="矩形 30"/>
            <p:cNvSpPr/>
            <p:nvPr/>
          </p:nvSpPr>
          <p:spPr>
            <a:xfrm>
              <a:off x="1148255" y="1826969"/>
              <a:ext cx="2854097" cy="52173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smtClean="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hlinkClick r:id="rId1" tooltip="" action="ppaction://hlinkfile"/>
                </a:rPr>
                <a:t>https://www.instagram.com/p/B6KgHR-gAQN/</a:t>
              </a:r>
              <a:endParaRPr kumimoji="0" lang="zh-CN" altLang="en-US" sz="1400" b="0" i="0" u="none" strike="noStrike" kern="1200" cap="none" spc="0" normalizeH="0" baseline="0" noProof="0" dirty="0" smtClean="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2" name="矩形 31"/>
            <p:cNvSpPr/>
            <p:nvPr/>
          </p:nvSpPr>
          <p:spPr>
            <a:xfrm>
              <a:off x="1148255" y="1480975"/>
              <a:ext cx="2790483" cy="3681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id-ID" altLang="zh-CN" sz="1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Sosial Media (Infografis)</a:t>
              </a:r>
              <a:endParaRPr kumimoji="0" lang="id-ID" altLang="zh-CN" sz="1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grpSp>
      <p:sp>
        <p:nvSpPr>
          <p:cNvPr id="3" name="直角三角形 3"/>
          <p:cNvSpPr/>
          <p:nvPr/>
        </p:nvSpPr>
        <p:spPr>
          <a:xfrm flipH="1">
            <a:off x="4021138" y="2359025"/>
            <a:ext cx="1636713" cy="1927225"/>
          </a:xfrm>
          <a:custGeom>
            <a:avLst/>
            <a:gdLst>
              <a:gd name="connsiteX0" fmla="*/ 0 w 985074"/>
              <a:gd name="connsiteY0" fmla="*/ 2264227 h 2264227"/>
              <a:gd name="connsiteX1" fmla="*/ 0 w 985074"/>
              <a:gd name="connsiteY1" fmla="*/ 0 h 2264227"/>
              <a:gd name="connsiteX2" fmla="*/ 985074 w 985074"/>
              <a:gd name="connsiteY2" fmla="*/ 2264227 h 2264227"/>
              <a:gd name="connsiteX3" fmla="*/ 0 w 985074"/>
              <a:gd name="connsiteY3" fmla="*/ 2264227 h 2264227"/>
              <a:gd name="connsiteX0-1" fmla="*/ 870857 w 1855931"/>
              <a:gd name="connsiteY0-2" fmla="*/ 2235198 h 2235198"/>
              <a:gd name="connsiteX1-3" fmla="*/ 0 w 1855931"/>
              <a:gd name="connsiteY1-4" fmla="*/ 0 h 2235198"/>
              <a:gd name="connsiteX2-5" fmla="*/ 1855931 w 1855931"/>
              <a:gd name="connsiteY2-6" fmla="*/ 2235198 h 2235198"/>
              <a:gd name="connsiteX3-7" fmla="*/ 870857 w 1855931"/>
              <a:gd name="connsiteY3-8" fmla="*/ 2235198 h 2235198"/>
              <a:gd name="connsiteX0-9" fmla="*/ 870857 w 1855931"/>
              <a:gd name="connsiteY0-10" fmla="*/ 2235198 h 2235198"/>
              <a:gd name="connsiteX1-11" fmla="*/ 0 w 1855931"/>
              <a:gd name="connsiteY1-12" fmla="*/ 0 h 2235198"/>
              <a:gd name="connsiteX2-13" fmla="*/ 1855931 w 1855931"/>
              <a:gd name="connsiteY2-14" fmla="*/ 2235198 h 2235198"/>
              <a:gd name="connsiteX3-15" fmla="*/ 870857 w 1855931"/>
              <a:gd name="connsiteY3-16" fmla="*/ 2235198 h 2235198"/>
              <a:gd name="connsiteX0-17" fmla="*/ 870857 w 1855931"/>
              <a:gd name="connsiteY0-18" fmla="*/ 2235198 h 2235198"/>
              <a:gd name="connsiteX1-19" fmla="*/ 0 w 1855931"/>
              <a:gd name="connsiteY1-20" fmla="*/ 0 h 2235198"/>
              <a:gd name="connsiteX2-21" fmla="*/ 1855931 w 1855931"/>
              <a:gd name="connsiteY2-22" fmla="*/ 2235198 h 2235198"/>
              <a:gd name="connsiteX3-23" fmla="*/ 870857 w 1855931"/>
              <a:gd name="connsiteY3-24" fmla="*/ 2235198 h 2235198"/>
              <a:gd name="connsiteX0-25" fmla="*/ 870857 w 1855931"/>
              <a:gd name="connsiteY0-26" fmla="*/ 2235198 h 2235198"/>
              <a:gd name="connsiteX1-27" fmla="*/ 0 w 1855931"/>
              <a:gd name="connsiteY1-28" fmla="*/ 0 h 2235198"/>
              <a:gd name="connsiteX2-29" fmla="*/ 1855931 w 1855931"/>
              <a:gd name="connsiteY2-30" fmla="*/ 2235198 h 2235198"/>
              <a:gd name="connsiteX3-31" fmla="*/ 870857 w 1855931"/>
              <a:gd name="connsiteY3-32" fmla="*/ 2235198 h 2235198"/>
              <a:gd name="connsiteX0-33" fmla="*/ 870857 w 1855931"/>
              <a:gd name="connsiteY0-34" fmla="*/ 2235198 h 2235198"/>
              <a:gd name="connsiteX1-35" fmla="*/ 0 w 1855931"/>
              <a:gd name="connsiteY1-36" fmla="*/ 0 h 2235198"/>
              <a:gd name="connsiteX2-37" fmla="*/ 1855931 w 1855931"/>
              <a:gd name="connsiteY2-38" fmla="*/ 2235198 h 2235198"/>
              <a:gd name="connsiteX3-39" fmla="*/ 870857 w 1855931"/>
              <a:gd name="connsiteY3-40" fmla="*/ 2235198 h 2235198"/>
              <a:gd name="connsiteX0-41" fmla="*/ 870857 w 1855931"/>
              <a:gd name="connsiteY0-42" fmla="*/ 2235198 h 2235198"/>
              <a:gd name="connsiteX1-43" fmla="*/ 0 w 1855931"/>
              <a:gd name="connsiteY1-44" fmla="*/ 0 h 2235198"/>
              <a:gd name="connsiteX2-45" fmla="*/ 1855931 w 1855931"/>
              <a:gd name="connsiteY2-46" fmla="*/ 2235198 h 2235198"/>
              <a:gd name="connsiteX3-47" fmla="*/ 870857 w 1855931"/>
              <a:gd name="connsiteY3-48" fmla="*/ 2235198 h 2235198"/>
              <a:gd name="connsiteX0-49" fmla="*/ 870857 w 1855931"/>
              <a:gd name="connsiteY0-50" fmla="*/ 2235198 h 2235198"/>
              <a:gd name="connsiteX1-51" fmla="*/ 0 w 1855931"/>
              <a:gd name="connsiteY1-52" fmla="*/ 0 h 2235198"/>
              <a:gd name="connsiteX2-53" fmla="*/ 1855931 w 1855931"/>
              <a:gd name="connsiteY2-54" fmla="*/ 2235198 h 2235198"/>
              <a:gd name="connsiteX3-55" fmla="*/ 870857 w 1855931"/>
              <a:gd name="connsiteY3-56" fmla="*/ 2235198 h 2235198"/>
              <a:gd name="connsiteX0-57" fmla="*/ 870857 w 1855931"/>
              <a:gd name="connsiteY0-58" fmla="*/ 2235198 h 2235198"/>
              <a:gd name="connsiteX1-59" fmla="*/ 0 w 1855931"/>
              <a:gd name="connsiteY1-60" fmla="*/ 0 h 2235198"/>
              <a:gd name="connsiteX2-61" fmla="*/ 1855931 w 1855931"/>
              <a:gd name="connsiteY2-62" fmla="*/ 2235198 h 2235198"/>
              <a:gd name="connsiteX3-63" fmla="*/ 870857 w 1855931"/>
              <a:gd name="connsiteY3-64" fmla="*/ 2235198 h 2235198"/>
              <a:gd name="connsiteX0-65" fmla="*/ 914399 w 1899473"/>
              <a:gd name="connsiteY0-66" fmla="*/ 2235198 h 2235198"/>
              <a:gd name="connsiteX1-67" fmla="*/ 0 w 1899473"/>
              <a:gd name="connsiteY1-68" fmla="*/ 0 h 2235198"/>
              <a:gd name="connsiteX2-69" fmla="*/ 1899473 w 1899473"/>
              <a:gd name="connsiteY2-70" fmla="*/ 2235198 h 2235198"/>
              <a:gd name="connsiteX3-71" fmla="*/ 914399 w 1899473"/>
              <a:gd name="connsiteY3-72" fmla="*/ 2235198 h 2235198"/>
            </a:gdLst>
            <a:ahLst/>
            <a:cxnLst>
              <a:cxn ang="0">
                <a:pos x="connsiteX0-1" y="connsiteY0-2"/>
              </a:cxn>
              <a:cxn ang="0">
                <a:pos x="connsiteX1-3" y="connsiteY1-4"/>
              </a:cxn>
              <a:cxn ang="0">
                <a:pos x="connsiteX2-5" y="connsiteY2-6"/>
              </a:cxn>
              <a:cxn ang="0">
                <a:pos x="connsiteX3-7" y="connsiteY3-8"/>
              </a:cxn>
            </a:cxnLst>
            <a:rect l="l" t="t" r="r" b="b"/>
            <a:pathLst>
              <a:path w="1899473" h="2235198">
                <a:moveTo>
                  <a:pt x="914399" y="2235198"/>
                </a:moveTo>
                <a:cubicBezTo>
                  <a:pt x="957942" y="1025675"/>
                  <a:pt x="551543" y="599923"/>
                  <a:pt x="0" y="0"/>
                </a:cubicBezTo>
                <a:cubicBezTo>
                  <a:pt x="429958" y="62894"/>
                  <a:pt x="1716258" y="459618"/>
                  <a:pt x="1899473" y="2235198"/>
                </a:cubicBezTo>
                <a:cubicBezTo>
                  <a:pt x="1440486" y="1959427"/>
                  <a:pt x="1242757" y="1988455"/>
                  <a:pt x="914399" y="2235198"/>
                </a:cubicBezTo>
                <a:close/>
              </a:path>
            </a:pathLst>
          </a:custGeom>
          <a:solidFill>
            <a:srgbClr val="FC6A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mn-lt"/>
              <a:ea typeface="+mn-ea"/>
              <a:cs typeface="+mn-cs"/>
            </a:endParaRPr>
          </a:p>
        </p:txBody>
      </p:sp>
      <p:sp>
        <p:nvSpPr>
          <p:cNvPr id="5" name="直角三角形 9"/>
          <p:cNvSpPr/>
          <p:nvPr/>
        </p:nvSpPr>
        <p:spPr>
          <a:xfrm flipH="1">
            <a:off x="5037138" y="2333625"/>
            <a:ext cx="850900" cy="1952625"/>
          </a:xfrm>
          <a:custGeom>
            <a:avLst/>
            <a:gdLst>
              <a:gd name="connsiteX0" fmla="*/ 0 w 985074"/>
              <a:gd name="connsiteY0" fmla="*/ 2264227 h 2264227"/>
              <a:gd name="connsiteX1" fmla="*/ 0 w 985074"/>
              <a:gd name="connsiteY1" fmla="*/ 0 h 2264227"/>
              <a:gd name="connsiteX2" fmla="*/ 985074 w 985074"/>
              <a:gd name="connsiteY2" fmla="*/ 2264227 h 2264227"/>
              <a:gd name="connsiteX3" fmla="*/ 0 w 985074"/>
              <a:gd name="connsiteY3" fmla="*/ 2264227 h 2264227"/>
              <a:gd name="connsiteX0-1" fmla="*/ 0 w 985074"/>
              <a:gd name="connsiteY0-2" fmla="*/ 2264227 h 2264227"/>
              <a:gd name="connsiteX1-3" fmla="*/ 0 w 985074"/>
              <a:gd name="connsiteY1-4" fmla="*/ 0 h 2264227"/>
              <a:gd name="connsiteX2-5" fmla="*/ 985074 w 985074"/>
              <a:gd name="connsiteY2-6" fmla="*/ 2264227 h 2264227"/>
              <a:gd name="connsiteX3-7" fmla="*/ 0 w 985074"/>
              <a:gd name="connsiteY3-8" fmla="*/ 2264227 h 2264227"/>
              <a:gd name="connsiteX0-9" fmla="*/ 0 w 986319"/>
              <a:gd name="connsiteY0-10" fmla="*/ 2264227 h 2264227"/>
              <a:gd name="connsiteX1-11" fmla="*/ 0 w 986319"/>
              <a:gd name="connsiteY1-12" fmla="*/ 0 h 2264227"/>
              <a:gd name="connsiteX2-13" fmla="*/ 985074 w 986319"/>
              <a:gd name="connsiteY2-14" fmla="*/ 2264227 h 2264227"/>
              <a:gd name="connsiteX3-15" fmla="*/ 0 w 986319"/>
              <a:gd name="connsiteY3-16" fmla="*/ 2264227 h 2264227"/>
              <a:gd name="connsiteX0-17" fmla="*/ 0 w 986753"/>
              <a:gd name="connsiteY0-18" fmla="*/ 2264227 h 2264227"/>
              <a:gd name="connsiteX1-19" fmla="*/ 0 w 986753"/>
              <a:gd name="connsiteY1-20" fmla="*/ 0 h 2264227"/>
              <a:gd name="connsiteX2-21" fmla="*/ 985074 w 986753"/>
              <a:gd name="connsiteY2-22" fmla="*/ 2264227 h 2264227"/>
              <a:gd name="connsiteX3-23" fmla="*/ 0 w 986753"/>
              <a:gd name="connsiteY3-24" fmla="*/ 2264227 h 2264227"/>
              <a:gd name="connsiteX0-25" fmla="*/ 0 w 986753"/>
              <a:gd name="connsiteY0-26" fmla="*/ 2264227 h 2264227"/>
              <a:gd name="connsiteX1-27" fmla="*/ 0 w 986753"/>
              <a:gd name="connsiteY1-28" fmla="*/ 0 h 2264227"/>
              <a:gd name="connsiteX2-29" fmla="*/ 985074 w 986753"/>
              <a:gd name="connsiteY2-30" fmla="*/ 2264227 h 2264227"/>
              <a:gd name="connsiteX3-31" fmla="*/ 0 w 986753"/>
              <a:gd name="connsiteY3-32" fmla="*/ 2264227 h 2264227"/>
              <a:gd name="connsiteX0-33" fmla="*/ 0 w 986753"/>
              <a:gd name="connsiteY0-34" fmla="*/ 2264227 h 2264227"/>
              <a:gd name="connsiteX1-35" fmla="*/ 0 w 986753"/>
              <a:gd name="connsiteY1-36" fmla="*/ 0 h 2264227"/>
              <a:gd name="connsiteX2-37" fmla="*/ 985074 w 986753"/>
              <a:gd name="connsiteY2-38" fmla="*/ 2264227 h 2264227"/>
              <a:gd name="connsiteX3-39" fmla="*/ 0 w 986753"/>
              <a:gd name="connsiteY3-40" fmla="*/ 2264227 h 2264227"/>
            </a:gdLst>
            <a:ahLst/>
            <a:cxnLst>
              <a:cxn ang="0">
                <a:pos x="connsiteX0-1" y="connsiteY0-2"/>
              </a:cxn>
              <a:cxn ang="0">
                <a:pos x="connsiteX1-3" y="connsiteY1-4"/>
              </a:cxn>
              <a:cxn ang="0">
                <a:pos x="connsiteX2-5" y="connsiteY2-6"/>
              </a:cxn>
              <a:cxn ang="0">
                <a:pos x="connsiteX3-7" y="connsiteY3-8"/>
              </a:cxn>
            </a:cxnLst>
            <a:rect l="l" t="t" r="r" b="b"/>
            <a:pathLst>
              <a:path w="986753" h="2264227">
                <a:moveTo>
                  <a:pt x="0" y="2264227"/>
                </a:moveTo>
                <a:lnTo>
                  <a:pt x="0" y="0"/>
                </a:lnTo>
                <a:cubicBezTo>
                  <a:pt x="517044" y="406399"/>
                  <a:pt x="1019573" y="914399"/>
                  <a:pt x="985074" y="2264227"/>
                </a:cubicBezTo>
                <a:cubicBezTo>
                  <a:pt x="540602" y="1915884"/>
                  <a:pt x="328358" y="2017484"/>
                  <a:pt x="0" y="2264227"/>
                </a:cubicBezTo>
                <a:close/>
              </a:path>
            </a:pathLst>
          </a:custGeom>
          <a:solidFill>
            <a:srgbClr val="FC6A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mn-lt"/>
              <a:ea typeface="+mn-ea"/>
              <a:cs typeface="+mn-cs"/>
            </a:endParaRPr>
          </a:p>
        </p:txBody>
      </p:sp>
      <p:sp>
        <p:nvSpPr>
          <p:cNvPr id="6" name="直角三角形 9"/>
          <p:cNvSpPr/>
          <p:nvPr/>
        </p:nvSpPr>
        <p:spPr>
          <a:xfrm>
            <a:off x="6056313" y="2333625"/>
            <a:ext cx="850900" cy="1952625"/>
          </a:xfrm>
          <a:custGeom>
            <a:avLst/>
            <a:gdLst>
              <a:gd name="connsiteX0" fmla="*/ 0 w 985074"/>
              <a:gd name="connsiteY0" fmla="*/ 2264227 h 2264227"/>
              <a:gd name="connsiteX1" fmla="*/ 0 w 985074"/>
              <a:gd name="connsiteY1" fmla="*/ 0 h 2264227"/>
              <a:gd name="connsiteX2" fmla="*/ 985074 w 985074"/>
              <a:gd name="connsiteY2" fmla="*/ 2264227 h 2264227"/>
              <a:gd name="connsiteX3" fmla="*/ 0 w 985074"/>
              <a:gd name="connsiteY3" fmla="*/ 2264227 h 2264227"/>
              <a:gd name="connsiteX0-1" fmla="*/ 0 w 985074"/>
              <a:gd name="connsiteY0-2" fmla="*/ 2264227 h 2264227"/>
              <a:gd name="connsiteX1-3" fmla="*/ 0 w 985074"/>
              <a:gd name="connsiteY1-4" fmla="*/ 0 h 2264227"/>
              <a:gd name="connsiteX2-5" fmla="*/ 985074 w 985074"/>
              <a:gd name="connsiteY2-6" fmla="*/ 2264227 h 2264227"/>
              <a:gd name="connsiteX3-7" fmla="*/ 0 w 985074"/>
              <a:gd name="connsiteY3-8" fmla="*/ 2264227 h 2264227"/>
              <a:gd name="connsiteX0-9" fmla="*/ 0 w 986319"/>
              <a:gd name="connsiteY0-10" fmla="*/ 2264227 h 2264227"/>
              <a:gd name="connsiteX1-11" fmla="*/ 0 w 986319"/>
              <a:gd name="connsiteY1-12" fmla="*/ 0 h 2264227"/>
              <a:gd name="connsiteX2-13" fmla="*/ 985074 w 986319"/>
              <a:gd name="connsiteY2-14" fmla="*/ 2264227 h 2264227"/>
              <a:gd name="connsiteX3-15" fmla="*/ 0 w 986319"/>
              <a:gd name="connsiteY3-16" fmla="*/ 2264227 h 2264227"/>
              <a:gd name="connsiteX0-17" fmla="*/ 0 w 986753"/>
              <a:gd name="connsiteY0-18" fmla="*/ 2264227 h 2264227"/>
              <a:gd name="connsiteX1-19" fmla="*/ 0 w 986753"/>
              <a:gd name="connsiteY1-20" fmla="*/ 0 h 2264227"/>
              <a:gd name="connsiteX2-21" fmla="*/ 985074 w 986753"/>
              <a:gd name="connsiteY2-22" fmla="*/ 2264227 h 2264227"/>
              <a:gd name="connsiteX3-23" fmla="*/ 0 w 986753"/>
              <a:gd name="connsiteY3-24" fmla="*/ 2264227 h 2264227"/>
              <a:gd name="connsiteX0-25" fmla="*/ 0 w 986753"/>
              <a:gd name="connsiteY0-26" fmla="*/ 2264227 h 2264227"/>
              <a:gd name="connsiteX1-27" fmla="*/ 0 w 986753"/>
              <a:gd name="connsiteY1-28" fmla="*/ 0 h 2264227"/>
              <a:gd name="connsiteX2-29" fmla="*/ 985074 w 986753"/>
              <a:gd name="connsiteY2-30" fmla="*/ 2264227 h 2264227"/>
              <a:gd name="connsiteX3-31" fmla="*/ 0 w 986753"/>
              <a:gd name="connsiteY3-32" fmla="*/ 2264227 h 2264227"/>
              <a:gd name="connsiteX0-33" fmla="*/ 0 w 986753"/>
              <a:gd name="connsiteY0-34" fmla="*/ 2264227 h 2264227"/>
              <a:gd name="connsiteX1-35" fmla="*/ 0 w 986753"/>
              <a:gd name="connsiteY1-36" fmla="*/ 0 h 2264227"/>
              <a:gd name="connsiteX2-37" fmla="*/ 985074 w 986753"/>
              <a:gd name="connsiteY2-38" fmla="*/ 2264227 h 2264227"/>
              <a:gd name="connsiteX3-39" fmla="*/ 0 w 986753"/>
              <a:gd name="connsiteY3-40" fmla="*/ 2264227 h 2264227"/>
            </a:gdLst>
            <a:ahLst/>
            <a:cxnLst>
              <a:cxn ang="0">
                <a:pos x="connsiteX0-1" y="connsiteY0-2"/>
              </a:cxn>
              <a:cxn ang="0">
                <a:pos x="connsiteX1-3" y="connsiteY1-4"/>
              </a:cxn>
              <a:cxn ang="0">
                <a:pos x="connsiteX2-5" y="connsiteY2-6"/>
              </a:cxn>
              <a:cxn ang="0">
                <a:pos x="connsiteX3-7" y="connsiteY3-8"/>
              </a:cxn>
            </a:cxnLst>
            <a:rect l="l" t="t" r="r" b="b"/>
            <a:pathLst>
              <a:path w="986753" h="2264227">
                <a:moveTo>
                  <a:pt x="0" y="2264227"/>
                </a:moveTo>
                <a:lnTo>
                  <a:pt x="0" y="0"/>
                </a:lnTo>
                <a:cubicBezTo>
                  <a:pt x="517044" y="406399"/>
                  <a:pt x="1019573" y="914399"/>
                  <a:pt x="985074" y="2264227"/>
                </a:cubicBezTo>
                <a:cubicBezTo>
                  <a:pt x="540602" y="1915884"/>
                  <a:pt x="328358" y="2017484"/>
                  <a:pt x="0" y="2264227"/>
                </a:cubicBezTo>
                <a:close/>
              </a:path>
            </a:pathLst>
          </a:custGeom>
          <a:solidFill>
            <a:srgbClr val="FC6A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lumMod val="85000"/>
                  <a:lumOff val="15000"/>
                </a:schemeClr>
              </a:solidFill>
              <a:effectLst/>
              <a:uLnTx/>
              <a:uFillTx/>
              <a:latin typeface="+mn-lt"/>
              <a:ea typeface="+mn-ea"/>
              <a:cs typeface="+mn-cs"/>
            </a:endParaRPr>
          </a:p>
        </p:txBody>
      </p:sp>
      <p:sp>
        <p:nvSpPr>
          <p:cNvPr id="7" name="直角三角形 3"/>
          <p:cNvSpPr/>
          <p:nvPr/>
        </p:nvSpPr>
        <p:spPr>
          <a:xfrm>
            <a:off x="6230938" y="2346325"/>
            <a:ext cx="1693863" cy="1927225"/>
          </a:xfrm>
          <a:custGeom>
            <a:avLst/>
            <a:gdLst>
              <a:gd name="connsiteX0" fmla="*/ 0 w 985074"/>
              <a:gd name="connsiteY0" fmla="*/ 2264227 h 2264227"/>
              <a:gd name="connsiteX1" fmla="*/ 0 w 985074"/>
              <a:gd name="connsiteY1" fmla="*/ 0 h 2264227"/>
              <a:gd name="connsiteX2" fmla="*/ 985074 w 985074"/>
              <a:gd name="connsiteY2" fmla="*/ 2264227 h 2264227"/>
              <a:gd name="connsiteX3" fmla="*/ 0 w 985074"/>
              <a:gd name="connsiteY3" fmla="*/ 2264227 h 2264227"/>
              <a:gd name="connsiteX0-1" fmla="*/ 870857 w 1855931"/>
              <a:gd name="connsiteY0-2" fmla="*/ 2235198 h 2235198"/>
              <a:gd name="connsiteX1-3" fmla="*/ 0 w 1855931"/>
              <a:gd name="connsiteY1-4" fmla="*/ 0 h 2235198"/>
              <a:gd name="connsiteX2-5" fmla="*/ 1855931 w 1855931"/>
              <a:gd name="connsiteY2-6" fmla="*/ 2235198 h 2235198"/>
              <a:gd name="connsiteX3-7" fmla="*/ 870857 w 1855931"/>
              <a:gd name="connsiteY3-8" fmla="*/ 2235198 h 2235198"/>
              <a:gd name="connsiteX0-9" fmla="*/ 870857 w 1855931"/>
              <a:gd name="connsiteY0-10" fmla="*/ 2235198 h 2235198"/>
              <a:gd name="connsiteX1-11" fmla="*/ 0 w 1855931"/>
              <a:gd name="connsiteY1-12" fmla="*/ 0 h 2235198"/>
              <a:gd name="connsiteX2-13" fmla="*/ 1855931 w 1855931"/>
              <a:gd name="connsiteY2-14" fmla="*/ 2235198 h 2235198"/>
              <a:gd name="connsiteX3-15" fmla="*/ 870857 w 1855931"/>
              <a:gd name="connsiteY3-16" fmla="*/ 2235198 h 2235198"/>
              <a:gd name="connsiteX0-17" fmla="*/ 870857 w 1855931"/>
              <a:gd name="connsiteY0-18" fmla="*/ 2235198 h 2235198"/>
              <a:gd name="connsiteX1-19" fmla="*/ 0 w 1855931"/>
              <a:gd name="connsiteY1-20" fmla="*/ 0 h 2235198"/>
              <a:gd name="connsiteX2-21" fmla="*/ 1855931 w 1855931"/>
              <a:gd name="connsiteY2-22" fmla="*/ 2235198 h 2235198"/>
              <a:gd name="connsiteX3-23" fmla="*/ 870857 w 1855931"/>
              <a:gd name="connsiteY3-24" fmla="*/ 2235198 h 2235198"/>
              <a:gd name="connsiteX0-25" fmla="*/ 870857 w 1855931"/>
              <a:gd name="connsiteY0-26" fmla="*/ 2235198 h 2235198"/>
              <a:gd name="connsiteX1-27" fmla="*/ 0 w 1855931"/>
              <a:gd name="connsiteY1-28" fmla="*/ 0 h 2235198"/>
              <a:gd name="connsiteX2-29" fmla="*/ 1855931 w 1855931"/>
              <a:gd name="connsiteY2-30" fmla="*/ 2235198 h 2235198"/>
              <a:gd name="connsiteX3-31" fmla="*/ 870857 w 1855931"/>
              <a:gd name="connsiteY3-32" fmla="*/ 2235198 h 2235198"/>
              <a:gd name="connsiteX0-33" fmla="*/ 870857 w 1855931"/>
              <a:gd name="connsiteY0-34" fmla="*/ 2235198 h 2235198"/>
              <a:gd name="connsiteX1-35" fmla="*/ 0 w 1855931"/>
              <a:gd name="connsiteY1-36" fmla="*/ 0 h 2235198"/>
              <a:gd name="connsiteX2-37" fmla="*/ 1855931 w 1855931"/>
              <a:gd name="connsiteY2-38" fmla="*/ 2235198 h 2235198"/>
              <a:gd name="connsiteX3-39" fmla="*/ 870857 w 1855931"/>
              <a:gd name="connsiteY3-40" fmla="*/ 2235198 h 2235198"/>
              <a:gd name="connsiteX0-41" fmla="*/ 870857 w 1855931"/>
              <a:gd name="connsiteY0-42" fmla="*/ 2235198 h 2235198"/>
              <a:gd name="connsiteX1-43" fmla="*/ 0 w 1855931"/>
              <a:gd name="connsiteY1-44" fmla="*/ 0 h 2235198"/>
              <a:gd name="connsiteX2-45" fmla="*/ 1855931 w 1855931"/>
              <a:gd name="connsiteY2-46" fmla="*/ 2235198 h 2235198"/>
              <a:gd name="connsiteX3-47" fmla="*/ 870857 w 1855931"/>
              <a:gd name="connsiteY3-48" fmla="*/ 2235198 h 2235198"/>
              <a:gd name="connsiteX0-49" fmla="*/ 870857 w 1855931"/>
              <a:gd name="connsiteY0-50" fmla="*/ 2235198 h 2235198"/>
              <a:gd name="connsiteX1-51" fmla="*/ 0 w 1855931"/>
              <a:gd name="connsiteY1-52" fmla="*/ 0 h 2235198"/>
              <a:gd name="connsiteX2-53" fmla="*/ 1855931 w 1855931"/>
              <a:gd name="connsiteY2-54" fmla="*/ 2235198 h 2235198"/>
              <a:gd name="connsiteX3-55" fmla="*/ 870857 w 1855931"/>
              <a:gd name="connsiteY3-56" fmla="*/ 2235198 h 2235198"/>
              <a:gd name="connsiteX0-57" fmla="*/ 870857 w 1855931"/>
              <a:gd name="connsiteY0-58" fmla="*/ 2235198 h 2235198"/>
              <a:gd name="connsiteX1-59" fmla="*/ 0 w 1855931"/>
              <a:gd name="connsiteY1-60" fmla="*/ 0 h 2235198"/>
              <a:gd name="connsiteX2-61" fmla="*/ 1855931 w 1855931"/>
              <a:gd name="connsiteY2-62" fmla="*/ 2235198 h 2235198"/>
              <a:gd name="connsiteX3-63" fmla="*/ 870857 w 1855931"/>
              <a:gd name="connsiteY3-64" fmla="*/ 2235198 h 2235198"/>
              <a:gd name="connsiteX0-65" fmla="*/ 914399 w 1899473"/>
              <a:gd name="connsiteY0-66" fmla="*/ 2235198 h 2235198"/>
              <a:gd name="connsiteX1-67" fmla="*/ 0 w 1899473"/>
              <a:gd name="connsiteY1-68" fmla="*/ 0 h 2235198"/>
              <a:gd name="connsiteX2-69" fmla="*/ 1899473 w 1899473"/>
              <a:gd name="connsiteY2-70" fmla="*/ 2235198 h 2235198"/>
              <a:gd name="connsiteX3-71" fmla="*/ 914399 w 1899473"/>
              <a:gd name="connsiteY3-72" fmla="*/ 2235198 h 2235198"/>
            </a:gdLst>
            <a:ahLst/>
            <a:cxnLst>
              <a:cxn ang="0">
                <a:pos x="connsiteX0-1" y="connsiteY0-2"/>
              </a:cxn>
              <a:cxn ang="0">
                <a:pos x="connsiteX1-3" y="connsiteY1-4"/>
              </a:cxn>
              <a:cxn ang="0">
                <a:pos x="connsiteX2-5" y="connsiteY2-6"/>
              </a:cxn>
              <a:cxn ang="0">
                <a:pos x="connsiteX3-7" y="connsiteY3-8"/>
              </a:cxn>
            </a:cxnLst>
            <a:rect l="l" t="t" r="r" b="b"/>
            <a:pathLst>
              <a:path w="1899473" h="2235198">
                <a:moveTo>
                  <a:pt x="914399" y="2235198"/>
                </a:moveTo>
                <a:cubicBezTo>
                  <a:pt x="957942" y="1025675"/>
                  <a:pt x="551543" y="599923"/>
                  <a:pt x="0" y="0"/>
                </a:cubicBezTo>
                <a:cubicBezTo>
                  <a:pt x="429958" y="62894"/>
                  <a:pt x="1716258" y="459618"/>
                  <a:pt x="1899473" y="2235198"/>
                </a:cubicBezTo>
                <a:cubicBezTo>
                  <a:pt x="1440486" y="1959427"/>
                  <a:pt x="1242757" y="1988455"/>
                  <a:pt x="914399" y="2235198"/>
                </a:cubicBezTo>
                <a:close/>
              </a:path>
            </a:pathLst>
          </a:custGeom>
          <a:solidFill>
            <a:srgbClr val="FC6A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mn-lt"/>
              <a:ea typeface="+mn-ea"/>
              <a:cs typeface="+mn-cs"/>
            </a:endParaRPr>
          </a:p>
        </p:txBody>
      </p:sp>
      <p:sp>
        <p:nvSpPr>
          <p:cNvPr id="8" name="矩形 7"/>
          <p:cNvSpPr/>
          <p:nvPr/>
        </p:nvSpPr>
        <p:spPr>
          <a:xfrm>
            <a:off x="5888038" y="1830388"/>
            <a:ext cx="85725" cy="35401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mn-lt"/>
              <a:ea typeface="+mn-ea"/>
              <a:cs typeface="+mn-cs"/>
            </a:endParaRPr>
          </a:p>
        </p:txBody>
      </p:sp>
      <p:grpSp>
        <p:nvGrpSpPr>
          <p:cNvPr id="31750" name="组合 8"/>
          <p:cNvGrpSpPr/>
          <p:nvPr/>
        </p:nvGrpSpPr>
        <p:grpSpPr>
          <a:xfrm>
            <a:off x="5930900" y="4486275"/>
            <a:ext cx="663575" cy="1697038"/>
            <a:chOff x="7768713" y="4296229"/>
            <a:chExt cx="769256" cy="1966684"/>
          </a:xfrm>
        </p:grpSpPr>
        <p:sp>
          <p:nvSpPr>
            <p:cNvPr id="10" name="矩形 9"/>
            <p:cNvSpPr/>
            <p:nvPr/>
          </p:nvSpPr>
          <p:spPr>
            <a:xfrm>
              <a:off x="7768713" y="4296229"/>
              <a:ext cx="98031" cy="16110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mn-lt"/>
                <a:ea typeface="+mn-ea"/>
                <a:cs typeface="+mn-cs"/>
              </a:endParaRPr>
            </a:p>
          </p:txBody>
        </p:sp>
        <p:sp>
          <p:nvSpPr>
            <p:cNvPr id="11" name="空心弧 10"/>
            <p:cNvSpPr/>
            <p:nvPr/>
          </p:nvSpPr>
          <p:spPr>
            <a:xfrm rot="10800000">
              <a:off x="7768713" y="5493657"/>
              <a:ext cx="769256" cy="769256"/>
            </a:xfrm>
            <a:prstGeom prst="blockArc">
              <a:avLst>
                <a:gd name="adj1" fmla="val 10800000"/>
                <a:gd name="adj2" fmla="val 21421567"/>
                <a:gd name="adj3" fmla="val 1363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mn-lt"/>
                <a:ea typeface="+mn-ea"/>
                <a:cs typeface="+mn-cs"/>
              </a:endParaRPr>
            </a:p>
          </p:txBody>
        </p:sp>
      </p:grpSp>
      <p:grpSp>
        <p:nvGrpSpPr>
          <p:cNvPr id="15" name="组合 14"/>
          <p:cNvGrpSpPr/>
          <p:nvPr/>
        </p:nvGrpSpPr>
        <p:grpSpPr>
          <a:xfrm>
            <a:off x="4762500" y="4259263"/>
            <a:ext cx="654050" cy="646112"/>
            <a:chOff x="3875314" y="2536918"/>
            <a:chExt cx="653143" cy="750940"/>
          </a:xfrm>
        </p:grpSpPr>
        <p:cxnSp>
          <p:nvCxnSpPr>
            <p:cNvPr id="16" name="直接连接符 15"/>
            <p:cNvCxnSpPr/>
            <p:nvPr/>
          </p:nvCxnSpPr>
          <p:spPr>
            <a:xfrm flipV="1">
              <a:off x="4528457" y="2536918"/>
              <a:ext cx="0" cy="75094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3875314" y="3277144"/>
              <a:ext cx="653143" cy="0"/>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flipH="1">
            <a:off x="6400800" y="4249738"/>
            <a:ext cx="652463" cy="646112"/>
            <a:chOff x="3875314" y="2536918"/>
            <a:chExt cx="653143" cy="750940"/>
          </a:xfrm>
        </p:grpSpPr>
        <p:cxnSp>
          <p:nvCxnSpPr>
            <p:cNvPr id="22" name="直接连接符 21"/>
            <p:cNvCxnSpPr/>
            <p:nvPr/>
          </p:nvCxnSpPr>
          <p:spPr>
            <a:xfrm flipV="1">
              <a:off x="4528457" y="2536918"/>
              <a:ext cx="0" cy="75094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3875314" y="3277144"/>
              <a:ext cx="653143" cy="0"/>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1289050" y="4451985"/>
            <a:ext cx="3322638" cy="882392"/>
            <a:chOff x="1148255" y="1467073"/>
            <a:chExt cx="2926706" cy="881104"/>
          </a:xfrm>
        </p:grpSpPr>
        <p:sp>
          <p:nvSpPr>
            <p:cNvPr id="25" name="矩形 24"/>
            <p:cNvSpPr/>
            <p:nvPr/>
          </p:nvSpPr>
          <p:spPr>
            <a:xfrm>
              <a:off x="1148255" y="1826969"/>
              <a:ext cx="2854097" cy="521208"/>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smtClean="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hlinkClick r:id="rId2" tooltip="" action="ppaction://hlinkfile"/>
                </a:rPr>
                <a:t>https://github.com/aad211/Proyek-Akhir-ProbStok</a:t>
              </a:r>
              <a:endParaRPr kumimoji="0" lang="zh-CN" altLang="en-US" sz="1400" b="0" i="0" u="none" strike="noStrike" kern="1200" cap="none" spc="0" normalizeH="0" baseline="0" noProof="0" dirty="0" smtClean="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26" name="矩形 25"/>
            <p:cNvSpPr/>
            <p:nvPr/>
          </p:nvSpPr>
          <p:spPr>
            <a:xfrm>
              <a:off x="2751973" y="1467073"/>
              <a:ext cx="1322988" cy="367763"/>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id-ID" altLang="zh-CN" sz="1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Github</a:t>
              </a:r>
              <a:endParaRPr kumimoji="0" lang="id-ID" altLang="zh-CN" sz="1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grpSp>
      <p:sp>
        <p:nvSpPr>
          <p:cNvPr id="31777" name="文本框 3"/>
          <p:cNvSpPr txBox="1"/>
          <p:nvPr/>
        </p:nvSpPr>
        <p:spPr>
          <a:xfrm>
            <a:off x="153988" y="257175"/>
            <a:ext cx="1376680" cy="368300"/>
          </a:xfrm>
          <a:prstGeom prst="rect">
            <a:avLst/>
          </a:prstGeom>
          <a:noFill/>
          <a:ln w="9525">
            <a:noFill/>
          </a:ln>
        </p:spPr>
        <p:txBody>
          <a:bodyPr wrap="none" anchor="t">
            <a:spAutoFit/>
          </a:bodyPr>
          <a:p>
            <a:r>
              <a:rPr lang="id-ID" altLang="zh-CN" b="1" dirty="0">
                <a:solidFill>
                  <a:srgbClr val="404040"/>
                </a:solidFill>
                <a:latin typeface="Arial" panose="020B0604020202020204"/>
                <a:ea typeface="Microsoft YaHei" panose="020B0503020204020204" pitchFamily="34" charset="-122"/>
              </a:rPr>
              <a:t>Daftar Link</a:t>
            </a:r>
            <a:endParaRPr lang="id-ID" altLang="zh-CN" b="1" dirty="0">
              <a:solidFill>
                <a:srgbClr val="404040"/>
              </a:solidFill>
              <a:latin typeface="Arial" panose="020B0604020202020204"/>
              <a:ea typeface="Microsoft YaHei" panose="020B0503020204020204" pitchFamily="34" charset="-122"/>
            </a:endParaRPr>
          </a:p>
        </p:txBody>
      </p:sp>
      <p:sp>
        <p:nvSpPr>
          <p:cNvPr id="33795" name="文本框 7"/>
          <p:cNvSpPr txBox="1"/>
          <p:nvPr/>
        </p:nvSpPr>
        <p:spPr>
          <a:xfrm>
            <a:off x="3691255" y="625475"/>
            <a:ext cx="4479925" cy="860425"/>
          </a:xfrm>
          <a:prstGeom prst="rect">
            <a:avLst/>
          </a:prstGeom>
          <a:noFill/>
          <a:ln w="9525">
            <a:noFill/>
          </a:ln>
        </p:spPr>
        <p:txBody>
          <a:bodyPr wrap="square" anchor="t">
            <a:spAutoFit/>
          </a:bodyPr>
          <a:p>
            <a:pPr algn="ctr"/>
            <a:r>
              <a:rPr lang="en-US" altLang="zh-CN" sz="5000" b="1" dirty="0">
                <a:solidFill>
                  <a:srgbClr val="FC6A6B"/>
                </a:solidFill>
                <a:latin typeface="Microsoft YaHei" panose="020B0503020204020204" pitchFamily="34" charset="-122"/>
                <a:ea typeface="Microsoft YaHei" panose="020B0503020204020204" pitchFamily="34" charset="-122"/>
              </a:rPr>
              <a:t>T</a:t>
            </a:r>
            <a:r>
              <a:rPr lang="id-ID" altLang="en-US" sz="5000" b="1" dirty="0">
                <a:solidFill>
                  <a:srgbClr val="FC6A6B"/>
                </a:solidFill>
                <a:latin typeface="Microsoft YaHei" panose="020B0503020204020204" pitchFamily="34" charset="-122"/>
                <a:ea typeface="Microsoft YaHei" panose="020B0503020204020204" pitchFamily="34" charset="-122"/>
              </a:rPr>
              <a:t>inggal</a:t>
            </a:r>
            <a:r>
              <a:rPr lang="en-US" altLang="zh-CN" sz="5000" b="1" dirty="0">
                <a:solidFill>
                  <a:srgbClr val="404040"/>
                </a:solidFill>
                <a:latin typeface="Microsoft YaHei" panose="020B0503020204020204" pitchFamily="34" charset="-122"/>
                <a:ea typeface="Microsoft YaHei" panose="020B0503020204020204" pitchFamily="34" charset="-122"/>
              </a:rPr>
              <a:t> </a:t>
            </a:r>
            <a:r>
              <a:rPr lang="id-ID" altLang="en-US" sz="5000" b="1" dirty="0">
                <a:solidFill>
                  <a:srgbClr val="404040"/>
                </a:solidFill>
                <a:latin typeface="Microsoft YaHei" panose="020B0503020204020204" pitchFamily="34" charset="-122"/>
                <a:ea typeface="Microsoft YaHei" panose="020B0503020204020204" pitchFamily="34" charset="-122"/>
              </a:rPr>
              <a:t>Klik</a:t>
            </a:r>
            <a:endParaRPr lang="id-ID" altLang="en-US" sz="5000" b="1" dirty="0">
              <a:solidFill>
                <a:srgbClr val="404040"/>
              </a:solidFill>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outVertical)">
                                      <p:cBhvr>
                                        <p:cTn id="7" dur="500"/>
                                        <p:tgtEl>
                                          <p:spTgt spid="15"/>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barn(outVertical)">
                                      <p:cBhvr>
                                        <p:cTn id="11" dur="500"/>
                                        <p:tgtEl>
                                          <p:spTgt spid="21"/>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1000"/>
                                        <p:tgtEl>
                                          <p:spTgt spid="24"/>
                                        </p:tgtEl>
                                      </p:cBhvr>
                                    </p:animEffect>
                                    <p:anim calcmode="lin" valueType="num">
                                      <p:cBhvr>
                                        <p:cTn id="16" dur="1000" fill="hold"/>
                                        <p:tgtEl>
                                          <p:spTgt spid="24"/>
                                        </p:tgtEl>
                                        <p:attrNameLst>
                                          <p:attrName>ppt_x</p:attrName>
                                        </p:attrNameLst>
                                      </p:cBhvr>
                                      <p:tavLst>
                                        <p:tav tm="0">
                                          <p:val>
                                            <p:strVal val="#ppt_x"/>
                                          </p:val>
                                        </p:tav>
                                        <p:tav tm="100000">
                                          <p:val>
                                            <p:strVal val="#ppt_x"/>
                                          </p:val>
                                        </p:tav>
                                      </p:tavLst>
                                    </p:anim>
                                    <p:anim calcmode="lin" valueType="num">
                                      <p:cBhvr>
                                        <p:cTn id="17" dur="1000" fill="hold"/>
                                        <p:tgtEl>
                                          <p:spTgt spid="24"/>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2" presetClass="entr" presetSubtype="0" fill="hold"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000"/>
                                        <p:tgtEl>
                                          <p:spTgt spid="30"/>
                                        </p:tgtEl>
                                      </p:cBhvr>
                                    </p:animEffect>
                                    <p:anim calcmode="lin" valueType="num">
                                      <p:cBhvr>
                                        <p:cTn id="22" dur="1000" fill="hold"/>
                                        <p:tgtEl>
                                          <p:spTgt spid="30"/>
                                        </p:tgtEl>
                                        <p:attrNameLst>
                                          <p:attrName>ppt_x</p:attrName>
                                        </p:attrNameLst>
                                      </p:cBhvr>
                                      <p:tavLst>
                                        <p:tav tm="0">
                                          <p:val>
                                            <p:strVal val="#ppt_x"/>
                                          </p:val>
                                        </p:tav>
                                        <p:tav tm="100000">
                                          <p:val>
                                            <p:strVal val="#ppt_x"/>
                                          </p:val>
                                        </p:tav>
                                      </p:tavLst>
                                    </p:anim>
                                    <p:anim calcmode="lin" valueType="num">
                                      <p:cBhvr>
                                        <p:cTn id="2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2375</Words>
  <Application>WPS Presentation</Application>
  <PresentationFormat>宽屏</PresentationFormat>
  <Paragraphs>99</Paragraphs>
  <Slides>11</Slides>
  <Notes>7</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11</vt:i4>
      </vt:variant>
    </vt:vector>
  </HeadingPairs>
  <TitlesOfParts>
    <vt:vector size="28" baseType="lpstr">
      <vt:lpstr>Arial</vt:lpstr>
      <vt:lpstr>SimSun</vt:lpstr>
      <vt:lpstr>Wingdings</vt:lpstr>
      <vt:lpstr>Calibri</vt:lpstr>
      <vt:lpstr>Microsoft YaHei</vt:lpstr>
      <vt:lpstr>Arial</vt:lpstr>
      <vt:lpstr>等线</vt:lpstr>
      <vt:lpstr/>
      <vt:lpstr>Arial Unicode MS</vt:lpstr>
      <vt:lpstr>Calibri Light</vt:lpstr>
      <vt:lpstr>MS PGothic</vt:lpstr>
      <vt:lpstr>Gill Sans</vt:lpstr>
      <vt:lpstr>Oswald Light</vt:lpstr>
      <vt:lpstr>MaestroTimes</vt:lpstr>
      <vt:lpstr>Calibri</vt:lpstr>
      <vt:lpstr>Gill Sans MT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topppt.cn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Aad</cp:lastModifiedBy>
  <cp:revision>91</cp:revision>
  <dcterms:created xsi:type="dcterms:W3CDTF">2015-09-16T00:40:00Z</dcterms:created>
  <dcterms:modified xsi:type="dcterms:W3CDTF">2019-12-17T07:27:01Z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1057-11.2.0.9070</vt:lpwstr>
  </property>
</Properties>
</file>