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8925AB5-9EF2-429E-8BE1-DB821FDFE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1BA677B-E853-4C20-8D7F-CBDDA3F94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EC19F74-1D8B-4E2C-9ACA-FE84A7B9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F19EA4A-3CBD-41C2-BEAA-2E8389AA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3B61F8A-F984-4102-9EDE-3B7530CD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92D5C8-A9AF-486E-B4F4-8AEC96A2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27F58F30-A3C9-4465-ADAF-9A61B742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4D0B2E5-CD3B-4F3E-8778-9C205411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DE6C0E1-A574-4E99-AC7A-437E0162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94EA3D3-4D75-4088-8716-D09E39A6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1B58600A-5387-45E8-9D5E-A5BBC9943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4D08419-D247-4D72-B03A-12D437595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1EFCF6C-5DAE-4949-90B0-CDCA9709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85A849E-5758-4BCD-AE0C-A575A8C8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8408A03-66D0-47C9-9D37-4B30C61F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4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FFB5A2B-CBCC-45D7-AF79-04787BB1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04116FF-CD60-49F4-8FB7-A571D05E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1FD2D73-AE24-4195-9498-C5D436A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15B54B0-1C96-4353-ABE3-2D4B772F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28947DA-D127-43F3-952D-758751FF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2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CD6F1A-FDF1-49A2-BB56-C0BB0C44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F008163-4A6B-4C00-B08A-AF0EEBC6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4024ADB-E913-45CF-A7E2-3F4FFD61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26473F7-4570-4BF9-A276-5BAF554D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8543D3C-8B96-4C1E-9789-98CBBC1D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4310A5-7458-4571-B677-24E63CE2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935EA16-8E0E-4184-8925-5AE58E1F5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61A92315-DDD4-444E-9C75-81CCF5766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ADA3CD6-94CF-4FC8-8D9A-6E222358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76742A2-6EBA-4303-97FE-FDEDED40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4DC525F-70C3-49B5-ABEA-33121F91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1D40ACD-EDDD-4781-95CA-63E39193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5814AE3-7ADF-44A4-923B-CAAEB486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00B3B808-4AD7-4DFB-8028-B630D4111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324166C-CBCD-4519-B6C8-CFE3C2072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4D49F31F-543A-4D85-BA4A-12691E19D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B8B5FE64-D760-4257-AC5E-AA1E043B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BFD49CCA-2ACA-481F-B745-41617436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9CAA4E03-F7FC-4BFF-B18D-8D9EFBAA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3BEF51-0646-4341-A97D-4FFDB6F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6D73E4A3-38AF-42BF-9506-69DF04F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ED1816C-DBDE-4628-B469-177345BA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3C0B5E2A-B686-4891-A57C-22688B84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5DED39C7-9D69-4B7C-81D9-0260081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4B5F4270-D28F-4D49-A846-F9208AF6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507E74D9-E6BF-4B25-9874-C6E9CF0E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361DEF-D13C-4D4B-A4AE-8745F647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90405CC-F27A-4FAF-A1E9-FED724CD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E25A1DE9-B2BD-42D1-BA98-5A003D68C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DA707B0A-B5FD-4C51-ACE2-C031DF2E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190728A-27BE-4ECD-A4BD-EC419AB6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F0595A5-0C18-416A-9709-3A7CC8B4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A4E08D9-66CD-4F80-931F-5683CAAD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1C347B5-D875-4CBF-BC8A-7091B8D5F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CF56C898-CE07-4ABB-8BC8-A12BF40D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F11FF47-89A6-4265-8B3A-F6BD8733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BACEE0C-A5C5-4D95-8D63-A38A5A28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895A1D93-0B01-4554-9222-4AD069AE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5C84D4E3-BA3B-4DE7-B53C-B512C351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1E1DE18-8ADB-42F0-B7D9-A33F4DEEA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8DACC2D-EBA2-4B9C-B028-E89065A56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14E4-D433-4C20-AF62-7625C7B3873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D6F5047-AAE8-4E4A-A44A-C424FF2BB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0AD0C7E-9A68-4DA8-8051-8A6D1FF13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EC471-5EDB-4CA7-B0FD-68287859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728535A-054A-46B9-A474-F21D09F77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Mini Game Puzzle-15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D48D8CD-B546-4BF6-96B5-2C139B327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Farid Muhammad Rahman</a:t>
            </a:r>
          </a:p>
          <a:p>
            <a:r>
              <a:rPr lang="en-US">
                <a:solidFill>
                  <a:schemeClr val="accent1"/>
                </a:solidFill>
              </a:rPr>
              <a:t>Muhammad As’ad Muyassir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94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3D98CC5-2CB8-4BBA-B2BE-66DE5964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Puzzle-15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C4FB32C-7A90-4FDE-BC8E-BEBDA8B3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Games </a:t>
            </a:r>
            <a:r>
              <a:rPr lang="en-US" sz="2000" dirty="0" err="1"/>
              <a:t>mengurutkan</a:t>
            </a:r>
            <a:r>
              <a:rPr lang="en-US" sz="2000" dirty="0"/>
              <a:t> </a:t>
            </a:r>
            <a:r>
              <a:rPr lang="en-US" sz="2000" dirty="0" err="1"/>
              <a:t>alfabet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a-o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memindahkan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kosong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Skoring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memainkan</a:t>
            </a:r>
            <a:r>
              <a:rPr lang="en-US" sz="2000" dirty="0"/>
              <a:t> games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tantangannya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gerak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,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skor</a:t>
            </a:r>
            <a:r>
              <a:rPr lang="en-US" sz="2000" dirty="0"/>
              <a:t> yang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dapatkan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Hint : </a:t>
            </a:r>
            <a:r>
              <a:rPr lang="en-US" sz="2000" dirty="0" err="1"/>
              <a:t>Selesaikan</a:t>
            </a:r>
            <a:r>
              <a:rPr lang="en-US" sz="2000" dirty="0"/>
              <a:t> Puzzle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gerak</a:t>
            </a:r>
            <a:r>
              <a:rPr lang="en-US" sz="2000" dirty="0"/>
              <a:t> yang </a:t>
            </a:r>
            <a:r>
              <a:rPr lang="en-US" sz="2000" dirty="0" err="1"/>
              <a:t>sedikit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872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916E20B3-7B11-4ED0-9B58-47956AF7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ambar 3">
            <a:extLst>
              <a:ext uri="{FF2B5EF4-FFF2-40B4-BE49-F238E27FC236}">
                <a16:creationId xmlns:a16="http://schemas.microsoft.com/office/drawing/2014/main" id="{CFB4EE8F-2FC7-41EA-8167-2F4E8605F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5" t="18414" r="71589" b="70256"/>
          <a:stretch/>
        </p:blipFill>
        <p:spPr>
          <a:xfrm>
            <a:off x="5153822" y="2220659"/>
            <a:ext cx="6553545" cy="24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0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9BC651E9-B1E5-4B8F-A9CC-FF03D269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Pengacakan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ambar 3">
            <a:extLst>
              <a:ext uri="{FF2B5EF4-FFF2-40B4-BE49-F238E27FC236}">
                <a16:creationId xmlns:a16="http://schemas.microsoft.com/office/drawing/2014/main" id="{947034A6-8EBD-4324-A2DC-F97D4C108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4" t="13474" r="25526" b="23077"/>
          <a:stretch/>
        </p:blipFill>
        <p:spPr>
          <a:xfrm>
            <a:off x="5153822" y="1561798"/>
            <a:ext cx="6553545" cy="374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6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617E063D-4B33-44BE-8F72-128EF613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ambar 6">
            <a:extLst>
              <a:ext uri="{FF2B5EF4-FFF2-40B4-BE49-F238E27FC236}">
                <a16:creationId xmlns:a16="http://schemas.microsoft.com/office/drawing/2014/main" id="{79B150ED-AF7E-4C6D-9971-93077E8C1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 t="10994" r="52237" b="21026"/>
          <a:stretch/>
        </p:blipFill>
        <p:spPr>
          <a:xfrm>
            <a:off x="5571146" y="492573"/>
            <a:ext cx="571889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F8351F5-B511-403F-B2ED-40C2BFED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ambar 3">
            <a:extLst>
              <a:ext uri="{FF2B5EF4-FFF2-40B4-BE49-F238E27FC236}">
                <a16:creationId xmlns:a16="http://schemas.microsoft.com/office/drawing/2014/main" id="{707C62B3-28F4-4A9F-8F9C-AEF353048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6" t="18120" r="41974" b="22807"/>
          <a:stretch/>
        </p:blipFill>
        <p:spPr>
          <a:xfrm>
            <a:off x="5153822" y="1100443"/>
            <a:ext cx="6553545" cy="46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6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161C1499-AE7F-4899-897C-142ADAC3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Module Aplication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808C191-9EF0-4A66-9FA6-6543C395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Dummy Array &amp; Temporary Variable</a:t>
            </a:r>
          </a:p>
          <a:p>
            <a:r>
              <a:rPr lang="en-US" sz="2000" dirty="0"/>
              <a:t>Modular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666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Office PowerPoint</Application>
  <PresentationFormat>Layar Lebar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Office</vt:lpstr>
      <vt:lpstr>Mini Game Puzzle-15</vt:lpstr>
      <vt:lpstr>Puzzle-15</vt:lpstr>
      <vt:lpstr>Define</vt:lpstr>
      <vt:lpstr>Pengacakan</vt:lpstr>
      <vt:lpstr>Game</vt:lpstr>
      <vt:lpstr>Game</vt:lpstr>
      <vt:lpstr>Module Aplication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Game Puzzle-15</dc:title>
  <dc:creator>Farid Muhammad</dc:creator>
  <cp:lastModifiedBy>Farid Muhammad</cp:lastModifiedBy>
  <cp:revision>3</cp:revision>
  <dcterms:created xsi:type="dcterms:W3CDTF">2019-10-09T05:38:03Z</dcterms:created>
  <dcterms:modified xsi:type="dcterms:W3CDTF">2019-10-21T10:37:41Z</dcterms:modified>
</cp:coreProperties>
</file>