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29260800" cx="36576000"/>
  <p:notesSz cx="9296400" cy="14782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 roundtripDataSignature="AMtx7mjR9maXUun98YTHEZISDnwg/F+B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48EC70-4876-428A-AC63-011A0734AC06}">
  <a:tblStyle styleId="{4E48EC70-4876-428A-AC63-011A0734AC0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49700" y="1108700"/>
            <a:ext cx="6197900" cy="55435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29625" y="7021825"/>
            <a:ext cx="7437100" cy="66522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29625" y="7021825"/>
            <a:ext cx="7437100" cy="6652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549700" y="1108700"/>
            <a:ext cx="6197900" cy="5543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2743200" y="4788749"/>
            <a:ext cx="31089600" cy="101870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0"/>
              <a:buFont typeface="Calibri"/>
              <a:buNone/>
              <a:defRPr sz="2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subTitle"/>
          </p:nvPr>
        </p:nvSpPr>
        <p:spPr>
          <a:xfrm>
            <a:off x="4572000" y="15368695"/>
            <a:ext cx="27432000" cy="706458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000"/>
              </a:spcBef>
              <a:spcAft>
                <a:spcPts val="0"/>
              </a:spcAft>
              <a:buClr>
                <a:schemeClr val="dk1"/>
              </a:buClr>
              <a:buSzPts val="9600"/>
              <a:buNone/>
              <a:defRPr sz="9600"/>
            </a:lvl1pPr>
            <a:lvl2pPr lvl="1" algn="ctr">
              <a:lnSpc>
                <a:spcPct val="90000"/>
              </a:lnSpc>
              <a:spcBef>
                <a:spcPts val="2000"/>
              </a:spcBef>
              <a:spcAft>
                <a:spcPts val="0"/>
              </a:spcAft>
              <a:buClr>
                <a:schemeClr val="dk1"/>
              </a:buClr>
              <a:buSzPts val="8000"/>
              <a:buNone/>
              <a:defRPr sz="8000"/>
            </a:lvl2pPr>
            <a:lvl3pPr lvl="2" algn="ctr">
              <a:lnSpc>
                <a:spcPct val="90000"/>
              </a:lnSpc>
              <a:spcBef>
                <a:spcPts val="2000"/>
              </a:spcBef>
              <a:spcAft>
                <a:spcPts val="0"/>
              </a:spcAft>
              <a:buClr>
                <a:schemeClr val="dk1"/>
              </a:buClr>
              <a:buSzPts val="7200"/>
              <a:buNone/>
              <a:defRPr sz="7200"/>
            </a:lvl3pPr>
            <a:lvl4pPr lvl="3" algn="ctr">
              <a:lnSpc>
                <a:spcPct val="90000"/>
              </a:lnSpc>
              <a:spcBef>
                <a:spcPts val="2000"/>
              </a:spcBef>
              <a:spcAft>
                <a:spcPts val="0"/>
              </a:spcAft>
              <a:buClr>
                <a:schemeClr val="dk1"/>
              </a:buClr>
              <a:buSzPts val="6400"/>
              <a:buNone/>
              <a:defRPr sz="6400"/>
            </a:lvl4pPr>
            <a:lvl5pPr lvl="4" algn="ctr">
              <a:lnSpc>
                <a:spcPct val="90000"/>
              </a:lnSpc>
              <a:spcBef>
                <a:spcPts val="2000"/>
              </a:spcBef>
              <a:spcAft>
                <a:spcPts val="0"/>
              </a:spcAft>
              <a:buClr>
                <a:schemeClr val="dk1"/>
              </a:buClr>
              <a:buSzPts val="6400"/>
              <a:buNone/>
              <a:defRPr sz="6400"/>
            </a:lvl5pPr>
            <a:lvl6pPr lvl="5" algn="ctr">
              <a:lnSpc>
                <a:spcPct val="90000"/>
              </a:lnSpc>
              <a:spcBef>
                <a:spcPts val="2000"/>
              </a:spcBef>
              <a:spcAft>
                <a:spcPts val="0"/>
              </a:spcAft>
              <a:buClr>
                <a:schemeClr val="dk1"/>
              </a:buClr>
              <a:buSzPts val="6400"/>
              <a:buNone/>
              <a:defRPr sz="6400"/>
            </a:lvl6pPr>
            <a:lvl7pPr lvl="6" algn="ctr">
              <a:lnSpc>
                <a:spcPct val="90000"/>
              </a:lnSpc>
              <a:spcBef>
                <a:spcPts val="2000"/>
              </a:spcBef>
              <a:spcAft>
                <a:spcPts val="0"/>
              </a:spcAft>
              <a:buClr>
                <a:schemeClr val="dk1"/>
              </a:buClr>
              <a:buSzPts val="6400"/>
              <a:buNone/>
              <a:defRPr sz="6400"/>
            </a:lvl7pPr>
            <a:lvl8pPr lvl="7" algn="ctr">
              <a:lnSpc>
                <a:spcPct val="90000"/>
              </a:lnSpc>
              <a:spcBef>
                <a:spcPts val="2000"/>
              </a:spcBef>
              <a:spcAft>
                <a:spcPts val="0"/>
              </a:spcAft>
              <a:buClr>
                <a:schemeClr val="dk1"/>
              </a:buClr>
              <a:buSzPts val="6400"/>
              <a:buNone/>
              <a:defRPr sz="6400"/>
            </a:lvl8pPr>
            <a:lvl9pPr lvl="8" algn="ctr">
              <a:lnSpc>
                <a:spcPct val="90000"/>
              </a:lnSpc>
              <a:spcBef>
                <a:spcPts val="2000"/>
              </a:spcBef>
              <a:spcAft>
                <a:spcPts val="0"/>
              </a:spcAft>
              <a:buClr>
                <a:schemeClr val="dk1"/>
              </a:buClr>
              <a:buSzPts val="6400"/>
              <a:buNone/>
              <a:defRPr sz="6400"/>
            </a:lvl9pPr>
          </a:lstStyle>
          <a:p/>
        </p:txBody>
      </p:sp>
      <p:sp>
        <p:nvSpPr>
          <p:cNvPr id="14" name="Google Shape;14;p4"/>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9005146" y="1298788"/>
            <a:ext cx="18565709" cy="31546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71" name="Google Shape;71;p13"/>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17719465" y="10013105"/>
            <a:ext cx="24797175" cy="7886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1717465" y="2355005"/>
            <a:ext cx="24797175" cy="23202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77" name="Google Shape;77;p14"/>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2514600" y="7789333"/>
            <a:ext cx="3154680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20" name="Google Shape;20;p5"/>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2495552" y="7294888"/>
            <a:ext cx="31546800" cy="1217167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0"/>
              <a:buFont typeface="Calibri"/>
              <a:buNone/>
              <a:defRPr sz="2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2495552" y="19581715"/>
            <a:ext cx="31546800" cy="64007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9600"/>
              <a:buNone/>
              <a:defRPr sz="9600">
                <a:solidFill>
                  <a:schemeClr val="dk1"/>
                </a:solidFill>
              </a:defRPr>
            </a:lvl1pPr>
            <a:lvl2pPr indent="-228600" lvl="1" marL="914400" algn="l">
              <a:lnSpc>
                <a:spcPct val="90000"/>
              </a:lnSpc>
              <a:spcBef>
                <a:spcPts val="2000"/>
              </a:spcBef>
              <a:spcAft>
                <a:spcPts val="0"/>
              </a:spcAft>
              <a:buClr>
                <a:srgbClr val="888888"/>
              </a:buClr>
              <a:buSzPts val="8000"/>
              <a:buNone/>
              <a:defRPr sz="8000">
                <a:solidFill>
                  <a:srgbClr val="888888"/>
                </a:solidFill>
              </a:defRPr>
            </a:lvl2pPr>
            <a:lvl3pPr indent="-228600" lvl="2" marL="1371600" algn="l">
              <a:lnSpc>
                <a:spcPct val="90000"/>
              </a:lnSpc>
              <a:spcBef>
                <a:spcPts val="2000"/>
              </a:spcBef>
              <a:spcAft>
                <a:spcPts val="0"/>
              </a:spcAft>
              <a:buClr>
                <a:srgbClr val="888888"/>
              </a:buClr>
              <a:buSzPts val="7200"/>
              <a:buNone/>
              <a:defRPr sz="7200">
                <a:solidFill>
                  <a:srgbClr val="888888"/>
                </a:solidFill>
              </a:defRPr>
            </a:lvl3pPr>
            <a:lvl4pPr indent="-228600" lvl="3" marL="1828800" algn="l">
              <a:lnSpc>
                <a:spcPct val="90000"/>
              </a:lnSpc>
              <a:spcBef>
                <a:spcPts val="2000"/>
              </a:spcBef>
              <a:spcAft>
                <a:spcPts val="0"/>
              </a:spcAft>
              <a:buClr>
                <a:srgbClr val="888888"/>
              </a:buClr>
              <a:buSzPts val="6400"/>
              <a:buNone/>
              <a:defRPr sz="6400">
                <a:solidFill>
                  <a:srgbClr val="888888"/>
                </a:solidFill>
              </a:defRPr>
            </a:lvl4pPr>
            <a:lvl5pPr indent="-228600" lvl="4" marL="2286000" algn="l">
              <a:lnSpc>
                <a:spcPct val="90000"/>
              </a:lnSpc>
              <a:spcBef>
                <a:spcPts val="2000"/>
              </a:spcBef>
              <a:spcAft>
                <a:spcPts val="0"/>
              </a:spcAft>
              <a:buClr>
                <a:srgbClr val="888888"/>
              </a:buClr>
              <a:buSzPts val="6400"/>
              <a:buNone/>
              <a:defRPr sz="6400">
                <a:solidFill>
                  <a:srgbClr val="888888"/>
                </a:solidFill>
              </a:defRPr>
            </a:lvl5pPr>
            <a:lvl6pPr indent="-228600" lvl="5" marL="2743200" algn="l">
              <a:lnSpc>
                <a:spcPct val="90000"/>
              </a:lnSpc>
              <a:spcBef>
                <a:spcPts val="2000"/>
              </a:spcBef>
              <a:spcAft>
                <a:spcPts val="0"/>
              </a:spcAft>
              <a:buClr>
                <a:srgbClr val="888888"/>
              </a:buClr>
              <a:buSzPts val="6400"/>
              <a:buNone/>
              <a:defRPr sz="6400">
                <a:solidFill>
                  <a:srgbClr val="888888"/>
                </a:solidFill>
              </a:defRPr>
            </a:lvl6pPr>
            <a:lvl7pPr indent="-228600" lvl="6" marL="3200400" algn="l">
              <a:lnSpc>
                <a:spcPct val="90000"/>
              </a:lnSpc>
              <a:spcBef>
                <a:spcPts val="2000"/>
              </a:spcBef>
              <a:spcAft>
                <a:spcPts val="0"/>
              </a:spcAft>
              <a:buClr>
                <a:srgbClr val="888888"/>
              </a:buClr>
              <a:buSzPts val="6400"/>
              <a:buNone/>
              <a:defRPr sz="6400">
                <a:solidFill>
                  <a:srgbClr val="888888"/>
                </a:solidFill>
              </a:defRPr>
            </a:lvl7pPr>
            <a:lvl8pPr indent="-228600" lvl="7" marL="3657600" algn="l">
              <a:lnSpc>
                <a:spcPct val="90000"/>
              </a:lnSpc>
              <a:spcBef>
                <a:spcPts val="2000"/>
              </a:spcBef>
              <a:spcAft>
                <a:spcPts val="0"/>
              </a:spcAft>
              <a:buClr>
                <a:srgbClr val="888888"/>
              </a:buClr>
              <a:buSzPts val="6400"/>
              <a:buNone/>
              <a:defRPr sz="6400">
                <a:solidFill>
                  <a:srgbClr val="888888"/>
                </a:solidFill>
              </a:defRPr>
            </a:lvl8pPr>
            <a:lvl9pPr indent="-228600" lvl="8" marL="4114800" algn="l">
              <a:lnSpc>
                <a:spcPct val="90000"/>
              </a:lnSpc>
              <a:spcBef>
                <a:spcPts val="2000"/>
              </a:spcBef>
              <a:spcAft>
                <a:spcPts val="0"/>
              </a:spcAft>
              <a:buClr>
                <a:srgbClr val="888888"/>
              </a:buClr>
              <a:buSzPts val="6400"/>
              <a:buNone/>
              <a:defRPr sz="6400">
                <a:solidFill>
                  <a:srgbClr val="888888"/>
                </a:solidFill>
              </a:defRPr>
            </a:lvl9pPr>
          </a:lstStyle>
          <a:p/>
        </p:txBody>
      </p:sp>
      <p:sp>
        <p:nvSpPr>
          <p:cNvPr id="26" name="Google Shape;26;p6"/>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2514600" y="7789333"/>
            <a:ext cx="1554480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32" name="Google Shape;32;p7"/>
          <p:cNvSpPr txBox="1"/>
          <p:nvPr>
            <p:ph idx="2" type="body"/>
          </p:nvPr>
        </p:nvSpPr>
        <p:spPr>
          <a:xfrm>
            <a:off x="18516600" y="7789333"/>
            <a:ext cx="1554480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33" name="Google Shape;33;p7"/>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2519364"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2519368" y="7172962"/>
            <a:ext cx="15473360" cy="351535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9600"/>
              <a:buNone/>
              <a:defRPr b="1" sz="9600"/>
            </a:lvl1pPr>
            <a:lvl2pPr indent="-228600" lvl="1" marL="914400" algn="l">
              <a:lnSpc>
                <a:spcPct val="90000"/>
              </a:lnSpc>
              <a:spcBef>
                <a:spcPts val="2000"/>
              </a:spcBef>
              <a:spcAft>
                <a:spcPts val="0"/>
              </a:spcAft>
              <a:buClr>
                <a:schemeClr val="dk1"/>
              </a:buClr>
              <a:buSzPts val="8000"/>
              <a:buNone/>
              <a:defRPr b="1" sz="8000"/>
            </a:lvl2pPr>
            <a:lvl3pPr indent="-228600" lvl="2" marL="1371600" algn="l">
              <a:lnSpc>
                <a:spcPct val="90000"/>
              </a:lnSpc>
              <a:spcBef>
                <a:spcPts val="2000"/>
              </a:spcBef>
              <a:spcAft>
                <a:spcPts val="0"/>
              </a:spcAft>
              <a:buClr>
                <a:schemeClr val="dk1"/>
              </a:buClr>
              <a:buSzPts val="7200"/>
              <a:buNone/>
              <a:defRPr b="1" sz="7200"/>
            </a:lvl3pPr>
            <a:lvl4pPr indent="-228600" lvl="3" marL="1828800" algn="l">
              <a:lnSpc>
                <a:spcPct val="90000"/>
              </a:lnSpc>
              <a:spcBef>
                <a:spcPts val="2000"/>
              </a:spcBef>
              <a:spcAft>
                <a:spcPts val="0"/>
              </a:spcAft>
              <a:buClr>
                <a:schemeClr val="dk1"/>
              </a:buClr>
              <a:buSzPts val="6400"/>
              <a:buNone/>
              <a:defRPr b="1" sz="6400"/>
            </a:lvl4pPr>
            <a:lvl5pPr indent="-228600" lvl="4" marL="2286000" algn="l">
              <a:lnSpc>
                <a:spcPct val="90000"/>
              </a:lnSpc>
              <a:spcBef>
                <a:spcPts val="2000"/>
              </a:spcBef>
              <a:spcAft>
                <a:spcPts val="0"/>
              </a:spcAft>
              <a:buClr>
                <a:schemeClr val="dk1"/>
              </a:buClr>
              <a:buSzPts val="6400"/>
              <a:buNone/>
              <a:defRPr b="1" sz="6400"/>
            </a:lvl5pPr>
            <a:lvl6pPr indent="-228600" lvl="5" marL="2743200" algn="l">
              <a:lnSpc>
                <a:spcPct val="90000"/>
              </a:lnSpc>
              <a:spcBef>
                <a:spcPts val="2000"/>
              </a:spcBef>
              <a:spcAft>
                <a:spcPts val="0"/>
              </a:spcAft>
              <a:buClr>
                <a:schemeClr val="dk1"/>
              </a:buClr>
              <a:buSzPts val="6400"/>
              <a:buNone/>
              <a:defRPr b="1" sz="6400"/>
            </a:lvl6pPr>
            <a:lvl7pPr indent="-228600" lvl="6" marL="3200400" algn="l">
              <a:lnSpc>
                <a:spcPct val="90000"/>
              </a:lnSpc>
              <a:spcBef>
                <a:spcPts val="2000"/>
              </a:spcBef>
              <a:spcAft>
                <a:spcPts val="0"/>
              </a:spcAft>
              <a:buClr>
                <a:schemeClr val="dk1"/>
              </a:buClr>
              <a:buSzPts val="6400"/>
              <a:buNone/>
              <a:defRPr b="1" sz="6400"/>
            </a:lvl7pPr>
            <a:lvl8pPr indent="-228600" lvl="7" marL="3657600" algn="l">
              <a:lnSpc>
                <a:spcPct val="90000"/>
              </a:lnSpc>
              <a:spcBef>
                <a:spcPts val="2000"/>
              </a:spcBef>
              <a:spcAft>
                <a:spcPts val="0"/>
              </a:spcAft>
              <a:buClr>
                <a:schemeClr val="dk1"/>
              </a:buClr>
              <a:buSzPts val="6400"/>
              <a:buNone/>
              <a:defRPr b="1" sz="6400"/>
            </a:lvl8pPr>
            <a:lvl9pPr indent="-228600" lvl="8" marL="4114800" algn="l">
              <a:lnSpc>
                <a:spcPct val="90000"/>
              </a:lnSpc>
              <a:spcBef>
                <a:spcPts val="2000"/>
              </a:spcBef>
              <a:spcAft>
                <a:spcPts val="0"/>
              </a:spcAft>
              <a:buClr>
                <a:schemeClr val="dk1"/>
              </a:buClr>
              <a:buSzPts val="6400"/>
              <a:buNone/>
              <a:defRPr b="1" sz="6400"/>
            </a:lvl9pPr>
          </a:lstStyle>
          <a:p/>
        </p:txBody>
      </p:sp>
      <p:sp>
        <p:nvSpPr>
          <p:cNvPr id="39" name="Google Shape;39;p8"/>
          <p:cNvSpPr txBox="1"/>
          <p:nvPr>
            <p:ph idx="2" type="body"/>
          </p:nvPr>
        </p:nvSpPr>
        <p:spPr>
          <a:xfrm>
            <a:off x="2519368" y="10688320"/>
            <a:ext cx="15473360" cy="157209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40" name="Google Shape;40;p8"/>
          <p:cNvSpPr txBox="1"/>
          <p:nvPr>
            <p:ph idx="3" type="body"/>
          </p:nvPr>
        </p:nvSpPr>
        <p:spPr>
          <a:xfrm>
            <a:off x="18516602" y="7172962"/>
            <a:ext cx="15549564" cy="351535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9600"/>
              <a:buNone/>
              <a:defRPr b="1" sz="9600"/>
            </a:lvl1pPr>
            <a:lvl2pPr indent="-228600" lvl="1" marL="914400" algn="l">
              <a:lnSpc>
                <a:spcPct val="90000"/>
              </a:lnSpc>
              <a:spcBef>
                <a:spcPts val="2000"/>
              </a:spcBef>
              <a:spcAft>
                <a:spcPts val="0"/>
              </a:spcAft>
              <a:buClr>
                <a:schemeClr val="dk1"/>
              </a:buClr>
              <a:buSzPts val="8000"/>
              <a:buNone/>
              <a:defRPr b="1" sz="8000"/>
            </a:lvl2pPr>
            <a:lvl3pPr indent="-228600" lvl="2" marL="1371600" algn="l">
              <a:lnSpc>
                <a:spcPct val="90000"/>
              </a:lnSpc>
              <a:spcBef>
                <a:spcPts val="2000"/>
              </a:spcBef>
              <a:spcAft>
                <a:spcPts val="0"/>
              </a:spcAft>
              <a:buClr>
                <a:schemeClr val="dk1"/>
              </a:buClr>
              <a:buSzPts val="7200"/>
              <a:buNone/>
              <a:defRPr b="1" sz="7200"/>
            </a:lvl3pPr>
            <a:lvl4pPr indent="-228600" lvl="3" marL="1828800" algn="l">
              <a:lnSpc>
                <a:spcPct val="90000"/>
              </a:lnSpc>
              <a:spcBef>
                <a:spcPts val="2000"/>
              </a:spcBef>
              <a:spcAft>
                <a:spcPts val="0"/>
              </a:spcAft>
              <a:buClr>
                <a:schemeClr val="dk1"/>
              </a:buClr>
              <a:buSzPts val="6400"/>
              <a:buNone/>
              <a:defRPr b="1" sz="6400"/>
            </a:lvl4pPr>
            <a:lvl5pPr indent="-228600" lvl="4" marL="2286000" algn="l">
              <a:lnSpc>
                <a:spcPct val="90000"/>
              </a:lnSpc>
              <a:spcBef>
                <a:spcPts val="2000"/>
              </a:spcBef>
              <a:spcAft>
                <a:spcPts val="0"/>
              </a:spcAft>
              <a:buClr>
                <a:schemeClr val="dk1"/>
              </a:buClr>
              <a:buSzPts val="6400"/>
              <a:buNone/>
              <a:defRPr b="1" sz="6400"/>
            </a:lvl5pPr>
            <a:lvl6pPr indent="-228600" lvl="5" marL="2743200" algn="l">
              <a:lnSpc>
                <a:spcPct val="90000"/>
              </a:lnSpc>
              <a:spcBef>
                <a:spcPts val="2000"/>
              </a:spcBef>
              <a:spcAft>
                <a:spcPts val="0"/>
              </a:spcAft>
              <a:buClr>
                <a:schemeClr val="dk1"/>
              </a:buClr>
              <a:buSzPts val="6400"/>
              <a:buNone/>
              <a:defRPr b="1" sz="6400"/>
            </a:lvl6pPr>
            <a:lvl7pPr indent="-228600" lvl="6" marL="3200400" algn="l">
              <a:lnSpc>
                <a:spcPct val="90000"/>
              </a:lnSpc>
              <a:spcBef>
                <a:spcPts val="2000"/>
              </a:spcBef>
              <a:spcAft>
                <a:spcPts val="0"/>
              </a:spcAft>
              <a:buClr>
                <a:schemeClr val="dk1"/>
              </a:buClr>
              <a:buSzPts val="6400"/>
              <a:buNone/>
              <a:defRPr b="1" sz="6400"/>
            </a:lvl7pPr>
            <a:lvl8pPr indent="-228600" lvl="7" marL="3657600" algn="l">
              <a:lnSpc>
                <a:spcPct val="90000"/>
              </a:lnSpc>
              <a:spcBef>
                <a:spcPts val="2000"/>
              </a:spcBef>
              <a:spcAft>
                <a:spcPts val="0"/>
              </a:spcAft>
              <a:buClr>
                <a:schemeClr val="dk1"/>
              </a:buClr>
              <a:buSzPts val="6400"/>
              <a:buNone/>
              <a:defRPr b="1" sz="6400"/>
            </a:lvl8pPr>
            <a:lvl9pPr indent="-228600" lvl="8" marL="4114800" algn="l">
              <a:lnSpc>
                <a:spcPct val="90000"/>
              </a:lnSpc>
              <a:spcBef>
                <a:spcPts val="2000"/>
              </a:spcBef>
              <a:spcAft>
                <a:spcPts val="0"/>
              </a:spcAft>
              <a:buClr>
                <a:schemeClr val="dk1"/>
              </a:buClr>
              <a:buSzPts val="6400"/>
              <a:buNone/>
              <a:defRPr b="1" sz="6400"/>
            </a:lvl9pPr>
          </a:lstStyle>
          <a:p/>
        </p:txBody>
      </p:sp>
      <p:sp>
        <p:nvSpPr>
          <p:cNvPr id="41" name="Google Shape;41;p8"/>
          <p:cNvSpPr txBox="1"/>
          <p:nvPr>
            <p:ph idx="4" type="body"/>
          </p:nvPr>
        </p:nvSpPr>
        <p:spPr>
          <a:xfrm>
            <a:off x="18516602" y="10688320"/>
            <a:ext cx="15549564" cy="157209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42" name="Google Shape;42;p8"/>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2519364" y="1950720"/>
            <a:ext cx="11796712" cy="68275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800"/>
              <a:buFont typeface="Calibri"/>
              <a:buNone/>
              <a:defRPr sz="1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15549564" y="4213020"/>
            <a:ext cx="18516600" cy="20794133"/>
          </a:xfrm>
          <a:prstGeom prst="rect">
            <a:avLst/>
          </a:prstGeom>
          <a:noFill/>
          <a:ln>
            <a:noFill/>
          </a:ln>
        </p:spPr>
        <p:txBody>
          <a:bodyPr anchorCtr="0" anchor="t" bIns="45700" lIns="91425" spcFirstLastPara="1" rIns="91425" wrap="square" tIns="45700">
            <a:normAutofit/>
          </a:bodyPr>
          <a:lstStyle>
            <a:lvl1pPr indent="-1041400" lvl="0" marL="457200" algn="l">
              <a:lnSpc>
                <a:spcPct val="90000"/>
              </a:lnSpc>
              <a:spcBef>
                <a:spcPts val="4000"/>
              </a:spcBef>
              <a:spcAft>
                <a:spcPts val="0"/>
              </a:spcAft>
              <a:buClr>
                <a:schemeClr val="dk1"/>
              </a:buClr>
              <a:buSzPts val="12800"/>
              <a:buChar char="•"/>
              <a:defRPr sz="12800"/>
            </a:lvl1pPr>
            <a:lvl2pPr indent="-939800" lvl="1" marL="914400" algn="l">
              <a:lnSpc>
                <a:spcPct val="90000"/>
              </a:lnSpc>
              <a:spcBef>
                <a:spcPts val="2000"/>
              </a:spcBef>
              <a:spcAft>
                <a:spcPts val="0"/>
              </a:spcAft>
              <a:buClr>
                <a:schemeClr val="dk1"/>
              </a:buClr>
              <a:buSzPts val="11200"/>
              <a:buChar char="•"/>
              <a:defRPr sz="11200"/>
            </a:lvl2pPr>
            <a:lvl3pPr indent="-838200" lvl="2" marL="1371600" algn="l">
              <a:lnSpc>
                <a:spcPct val="90000"/>
              </a:lnSpc>
              <a:spcBef>
                <a:spcPts val="2000"/>
              </a:spcBef>
              <a:spcAft>
                <a:spcPts val="0"/>
              </a:spcAft>
              <a:buClr>
                <a:schemeClr val="dk1"/>
              </a:buClr>
              <a:buSzPts val="9600"/>
              <a:buChar char="•"/>
              <a:defRPr sz="9600"/>
            </a:lvl3pPr>
            <a:lvl4pPr indent="-736600" lvl="3" marL="1828800" algn="l">
              <a:lnSpc>
                <a:spcPct val="90000"/>
              </a:lnSpc>
              <a:spcBef>
                <a:spcPts val="2000"/>
              </a:spcBef>
              <a:spcAft>
                <a:spcPts val="0"/>
              </a:spcAft>
              <a:buClr>
                <a:schemeClr val="dk1"/>
              </a:buClr>
              <a:buSzPts val="8000"/>
              <a:buChar char="•"/>
              <a:defRPr sz="8000"/>
            </a:lvl4pPr>
            <a:lvl5pPr indent="-736600" lvl="4" marL="2286000" algn="l">
              <a:lnSpc>
                <a:spcPct val="90000"/>
              </a:lnSpc>
              <a:spcBef>
                <a:spcPts val="2000"/>
              </a:spcBef>
              <a:spcAft>
                <a:spcPts val="0"/>
              </a:spcAft>
              <a:buClr>
                <a:schemeClr val="dk1"/>
              </a:buClr>
              <a:buSzPts val="8000"/>
              <a:buChar char="•"/>
              <a:defRPr sz="8000"/>
            </a:lvl5pPr>
            <a:lvl6pPr indent="-736600" lvl="5" marL="2743200" algn="l">
              <a:lnSpc>
                <a:spcPct val="90000"/>
              </a:lnSpc>
              <a:spcBef>
                <a:spcPts val="2000"/>
              </a:spcBef>
              <a:spcAft>
                <a:spcPts val="0"/>
              </a:spcAft>
              <a:buClr>
                <a:schemeClr val="dk1"/>
              </a:buClr>
              <a:buSzPts val="8000"/>
              <a:buChar char="•"/>
              <a:defRPr sz="8000"/>
            </a:lvl6pPr>
            <a:lvl7pPr indent="-736600" lvl="6" marL="3200400" algn="l">
              <a:lnSpc>
                <a:spcPct val="90000"/>
              </a:lnSpc>
              <a:spcBef>
                <a:spcPts val="2000"/>
              </a:spcBef>
              <a:spcAft>
                <a:spcPts val="0"/>
              </a:spcAft>
              <a:buClr>
                <a:schemeClr val="dk1"/>
              </a:buClr>
              <a:buSzPts val="8000"/>
              <a:buChar char="•"/>
              <a:defRPr sz="8000"/>
            </a:lvl7pPr>
            <a:lvl8pPr indent="-736600" lvl="7" marL="3657600" algn="l">
              <a:lnSpc>
                <a:spcPct val="90000"/>
              </a:lnSpc>
              <a:spcBef>
                <a:spcPts val="2000"/>
              </a:spcBef>
              <a:spcAft>
                <a:spcPts val="0"/>
              </a:spcAft>
              <a:buClr>
                <a:schemeClr val="dk1"/>
              </a:buClr>
              <a:buSzPts val="8000"/>
              <a:buChar char="•"/>
              <a:defRPr sz="8000"/>
            </a:lvl8pPr>
            <a:lvl9pPr indent="-736600" lvl="8" marL="4114800" algn="l">
              <a:lnSpc>
                <a:spcPct val="90000"/>
              </a:lnSpc>
              <a:spcBef>
                <a:spcPts val="2000"/>
              </a:spcBef>
              <a:spcAft>
                <a:spcPts val="0"/>
              </a:spcAft>
              <a:buClr>
                <a:schemeClr val="dk1"/>
              </a:buClr>
              <a:buSzPts val="8000"/>
              <a:buChar char="•"/>
              <a:defRPr sz="8000"/>
            </a:lvl9pPr>
          </a:lstStyle>
          <a:p/>
        </p:txBody>
      </p:sp>
      <p:sp>
        <p:nvSpPr>
          <p:cNvPr id="57" name="Google Shape;57;p11"/>
          <p:cNvSpPr txBox="1"/>
          <p:nvPr>
            <p:ph idx="2" type="body"/>
          </p:nvPr>
        </p:nvSpPr>
        <p:spPr>
          <a:xfrm>
            <a:off x="2519364" y="8778240"/>
            <a:ext cx="11796712" cy="162627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6400"/>
              <a:buNone/>
              <a:defRPr sz="6400"/>
            </a:lvl1pPr>
            <a:lvl2pPr indent="-228600" lvl="1" marL="914400" algn="l">
              <a:lnSpc>
                <a:spcPct val="90000"/>
              </a:lnSpc>
              <a:spcBef>
                <a:spcPts val="2000"/>
              </a:spcBef>
              <a:spcAft>
                <a:spcPts val="0"/>
              </a:spcAft>
              <a:buClr>
                <a:schemeClr val="dk1"/>
              </a:buClr>
              <a:buSzPts val="5600"/>
              <a:buNone/>
              <a:defRPr sz="5600"/>
            </a:lvl2pPr>
            <a:lvl3pPr indent="-228600" lvl="2" marL="1371600" algn="l">
              <a:lnSpc>
                <a:spcPct val="90000"/>
              </a:lnSpc>
              <a:spcBef>
                <a:spcPts val="2000"/>
              </a:spcBef>
              <a:spcAft>
                <a:spcPts val="0"/>
              </a:spcAft>
              <a:buClr>
                <a:schemeClr val="dk1"/>
              </a:buClr>
              <a:buSzPts val="4800"/>
              <a:buNone/>
              <a:defRPr sz="4800"/>
            </a:lvl3pPr>
            <a:lvl4pPr indent="-228600" lvl="3" marL="1828800" algn="l">
              <a:lnSpc>
                <a:spcPct val="90000"/>
              </a:lnSpc>
              <a:spcBef>
                <a:spcPts val="2000"/>
              </a:spcBef>
              <a:spcAft>
                <a:spcPts val="0"/>
              </a:spcAft>
              <a:buClr>
                <a:schemeClr val="dk1"/>
              </a:buClr>
              <a:buSzPts val="4000"/>
              <a:buNone/>
              <a:defRPr sz="4000"/>
            </a:lvl4pPr>
            <a:lvl5pPr indent="-228600" lvl="4" marL="2286000" algn="l">
              <a:lnSpc>
                <a:spcPct val="90000"/>
              </a:lnSpc>
              <a:spcBef>
                <a:spcPts val="2000"/>
              </a:spcBef>
              <a:spcAft>
                <a:spcPts val="0"/>
              </a:spcAft>
              <a:buClr>
                <a:schemeClr val="dk1"/>
              </a:buClr>
              <a:buSzPts val="4000"/>
              <a:buNone/>
              <a:defRPr sz="4000"/>
            </a:lvl5pPr>
            <a:lvl6pPr indent="-228600" lvl="5" marL="2743200" algn="l">
              <a:lnSpc>
                <a:spcPct val="90000"/>
              </a:lnSpc>
              <a:spcBef>
                <a:spcPts val="2000"/>
              </a:spcBef>
              <a:spcAft>
                <a:spcPts val="0"/>
              </a:spcAft>
              <a:buClr>
                <a:schemeClr val="dk1"/>
              </a:buClr>
              <a:buSzPts val="4000"/>
              <a:buNone/>
              <a:defRPr sz="4000"/>
            </a:lvl6pPr>
            <a:lvl7pPr indent="-228600" lvl="6" marL="3200400" algn="l">
              <a:lnSpc>
                <a:spcPct val="90000"/>
              </a:lnSpc>
              <a:spcBef>
                <a:spcPts val="2000"/>
              </a:spcBef>
              <a:spcAft>
                <a:spcPts val="0"/>
              </a:spcAft>
              <a:buClr>
                <a:schemeClr val="dk1"/>
              </a:buClr>
              <a:buSzPts val="4000"/>
              <a:buNone/>
              <a:defRPr sz="4000"/>
            </a:lvl7pPr>
            <a:lvl8pPr indent="-228600" lvl="7" marL="3657600" algn="l">
              <a:lnSpc>
                <a:spcPct val="90000"/>
              </a:lnSpc>
              <a:spcBef>
                <a:spcPts val="2000"/>
              </a:spcBef>
              <a:spcAft>
                <a:spcPts val="0"/>
              </a:spcAft>
              <a:buClr>
                <a:schemeClr val="dk1"/>
              </a:buClr>
              <a:buSzPts val="4000"/>
              <a:buNone/>
              <a:defRPr sz="4000"/>
            </a:lvl8pPr>
            <a:lvl9pPr indent="-228600" lvl="8" marL="4114800" algn="l">
              <a:lnSpc>
                <a:spcPct val="90000"/>
              </a:lnSpc>
              <a:spcBef>
                <a:spcPts val="2000"/>
              </a:spcBef>
              <a:spcAft>
                <a:spcPts val="0"/>
              </a:spcAft>
              <a:buClr>
                <a:schemeClr val="dk1"/>
              </a:buClr>
              <a:buSzPts val="4000"/>
              <a:buNone/>
              <a:defRPr sz="4000"/>
            </a:lvl9pPr>
          </a:lstStyle>
          <a:p/>
        </p:txBody>
      </p:sp>
      <p:sp>
        <p:nvSpPr>
          <p:cNvPr id="58" name="Google Shape;58;p11"/>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2519364" y="1950720"/>
            <a:ext cx="11796712" cy="68275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800"/>
              <a:buFont typeface="Calibri"/>
              <a:buNone/>
              <a:defRPr sz="1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15549564" y="4213020"/>
            <a:ext cx="18516600" cy="20794133"/>
          </a:xfrm>
          <a:prstGeom prst="rect">
            <a:avLst/>
          </a:prstGeom>
          <a:noFill/>
          <a:ln>
            <a:noFill/>
          </a:ln>
        </p:spPr>
      </p:sp>
      <p:sp>
        <p:nvSpPr>
          <p:cNvPr id="64" name="Google Shape;64;p12"/>
          <p:cNvSpPr txBox="1"/>
          <p:nvPr>
            <p:ph idx="1" type="body"/>
          </p:nvPr>
        </p:nvSpPr>
        <p:spPr>
          <a:xfrm>
            <a:off x="2519364" y="8778240"/>
            <a:ext cx="11796712" cy="162627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6400"/>
              <a:buNone/>
              <a:defRPr sz="6400"/>
            </a:lvl1pPr>
            <a:lvl2pPr indent="-228600" lvl="1" marL="914400" algn="l">
              <a:lnSpc>
                <a:spcPct val="90000"/>
              </a:lnSpc>
              <a:spcBef>
                <a:spcPts val="2000"/>
              </a:spcBef>
              <a:spcAft>
                <a:spcPts val="0"/>
              </a:spcAft>
              <a:buClr>
                <a:schemeClr val="dk1"/>
              </a:buClr>
              <a:buSzPts val="5600"/>
              <a:buNone/>
              <a:defRPr sz="5600"/>
            </a:lvl2pPr>
            <a:lvl3pPr indent="-228600" lvl="2" marL="1371600" algn="l">
              <a:lnSpc>
                <a:spcPct val="90000"/>
              </a:lnSpc>
              <a:spcBef>
                <a:spcPts val="2000"/>
              </a:spcBef>
              <a:spcAft>
                <a:spcPts val="0"/>
              </a:spcAft>
              <a:buClr>
                <a:schemeClr val="dk1"/>
              </a:buClr>
              <a:buSzPts val="4800"/>
              <a:buNone/>
              <a:defRPr sz="4800"/>
            </a:lvl3pPr>
            <a:lvl4pPr indent="-228600" lvl="3" marL="1828800" algn="l">
              <a:lnSpc>
                <a:spcPct val="90000"/>
              </a:lnSpc>
              <a:spcBef>
                <a:spcPts val="2000"/>
              </a:spcBef>
              <a:spcAft>
                <a:spcPts val="0"/>
              </a:spcAft>
              <a:buClr>
                <a:schemeClr val="dk1"/>
              </a:buClr>
              <a:buSzPts val="4000"/>
              <a:buNone/>
              <a:defRPr sz="4000"/>
            </a:lvl4pPr>
            <a:lvl5pPr indent="-228600" lvl="4" marL="2286000" algn="l">
              <a:lnSpc>
                <a:spcPct val="90000"/>
              </a:lnSpc>
              <a:spcBef>
                <a:spcPts val="2000"/>
              </a:spcBef>
              <a:spcAft>
                <a:spcPts val="0"/>
              </a:spcAft>
              <a:buClr>
                <a:schemeClr val="dk1"/>
              </a:buClr>
              <a:buSzPts val="4000"/>
              <a:buNone/>
              <a:defRPr sz="4000"/>
            </a:lvl5pPr>
            <a:lvl6pPr indent="-228600" lvl="5" marL="2743200" algn="l">
              <a:lnSpc>
                <a:spcPct val="90000"/>
              </a:lnSpc>
              <a:spcBef>
                <a:spcPts val="2000"/>
              </a:spcBef>
              <a:spcAft>
                <a:spcPts val="0"/>
              </a:spcAft>
              <a:buClr>
                <a:schemeClr val="dk1"/>
              </a:buClr>
              <a:buSzPts val="4000"/>
              <a:buNone/>
              <a:defRPr sz="4000"/>
            </a:lvl6pPr>
            <a:lvl7pPr indent="-228600" lvl="6" marL="3200400" algn="l">
              <a:lnSpc>
                <a:spcPct val="90000"/>
              </a:lnSpc>
              <a:spcBef>
                <a:spcPts val="2000"/>
              </a:spcBef>
              <a:spcAft>
                <a:spcPts val="0"/>
              </a:spcAft>
              <a:buClr>
                <a:schemeClr val="dk1"/>
              </a:buClr>
              <a:buSzPts val="4000"/>
              <a:buNone/>
              <a:defRPr sz="4000"/>
            </a:lvl7pPr>
            <a:lvl8pPr indent="-228600" lvl="7" marL="3657600" algn="l">
              <a:lnSpc>
                <a:spcPct val="90000"/>
              </a:lnSpc>
              <a:spcBef>
                <a:spcPts val="2000"/>
              </a:spcBef>
              <a:spcAft>
                <a:spcPts val="0"/>
              </a:spcAft>
              <a:buClr>
                <a:schemeClr val="dk1"/>
              </a:buClr>
              <a:buSzPts val="4000"/>
              <a:buNone/>
              <a:defRPr sz="4000"/>
            </a:lvl8pPr>
            <a:lvl9pPr indent="-228600" lvl="8" marL="4114800" algn="l">
              <a:lnSpc>
                <a:spcPct val="90000"/>
              </a:lnSpc>
              <a:spcBef>
                <a:spcPts val="2000"/>
              </a:spcBef>
              <a:spcAft>
                <a:spcPts val="0"/>
              </a:spcAft>
              <a:buClr>
                <a:schemeClr val="dk1"/>
              </a:buClr>
              <a:buSzPts val="4000"/>
              <a:buNone/>
              <a:defRPr sz="4000"/>
            </a:lvl9pPr>
          </a:lstStyle>
          <a:p/>
        </p:txBody>
      </p:sp>
      <p:sp>
        <p:nvSpPr>
          <p:cNvPr id="65" name="Google Shape;65;p12"/>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2514600" y="7789333"/>
            <a:ext cx="31546800" cy="18565709"/>
          </a:xfrm>
          <a:prstGeom prst="rect">
            <a:avLst/>
          </a:prstGeom>
          <a:noFill/>
          <a:ln>
            <a:noFill/>
          </a:ln>
        </p:spPr>
        <p:txBody>
          <a:bodyPr anchorCtr="0" anchor="t" bIns="45700" lIns="91425" spcFirstLastPara="1" rIns="91425" wrap="square" tIns="45700">
            <a:normAutofit/>
          </a:bodyPr>
          <a:lstStyle>
            <a:lvl1pPr indent="-939800" lvl="0" marL="457200" marR="0" rtl="0" algn="l">
              <a:lnSpc>
                <a:spcPct val="90000"/>
              </a:lnSpc>
              <a:spcBef>
                <a:spcPts val="400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1pPr>
            <a:lvl2pPr indent="-838200" lvl="1" marL="914400" marR="0" rtl="0" algn="l">
              <a:lnSpc>
                <a:spcPct val="90000"/>
              </a:lnSpc>
              <a:spcBef>
                <a:spcPts val="20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20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3865"/>
            </a:gs>
            <a:gs pos="51000">
              <a:srgbClr val="0064B1"/>
            </a:gs>
            <a:gs pos="100000">
              <a:srgbClr val="003865"/>
            </a:gs>
          </a:gsLst>
          <a:lin ang="5400000" scaled="0"/>
        </a:gradFill>
      </p:bgPr>
    </p:bg>
    <p:spTree>
      <p:nvGrpSpPr>
        <p:cNvPr id="83" name="Shape 83"/>
        <p:cNvGrpSpPr/>
        <p:nvPr/>
      </p:nvGrpSpPr>
      <p:grpSpPr>
        <a:xfrm>
          <a:off x="0" y="0"/>
          <a:ext cx="0" cy="0"/>
          <a:chOff x="0" y="0"/>
          <a:chExt cx="0" cy="0"/>
        </a:xfrm>
      </p:grpSpPr>
      <p:sp>
        <p:nvSpPr>
          <p:cNvPr id="84" name="Google Shape;84;p1"/>
          <p:cNvSpPr/>
          <p:nvPr/>
        </p:nvSpPr>
        <p:spPr>
          <a:xfrm>
            <a:off x="9608795" y="22171114"/>
            <a:ext cx="12911400" cy="47085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23022709" y="22460180"/>
            <a:ext cx="12922469" cy="441934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a:off x="9592056" y="13222504"/>
            <a:ext cx="26316032" cy="82296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a:off x="701152" y="15871149"/>
            <a:ext cx="8339328" cy="11008373"/>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 name="Google Shape;88;p1"/>
          <p:cNvSpPr/>
          <p:nvPr/>
        </p:nvSpPr>
        <p:spPr>
          <a:xfrm>
            <a:off x="670732" y="4481776"/>
            <a:ext cx="8339328" cy="11008373"/>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9" name="Google Shape;89;p1"/>
          <p:cNvSpPr/>
          <p:nvPr/>
        </p:nvSpPr>
        <p:spPr>
          <a:xfrm>
            <a:off x="9592056" y="4481776"/>
            <a:ext cx="26316432" cy="82296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nvSpPr>
        <p:spPr>
          <a:xfrm>
            <a:off x="0" y="2912201"/>
            <a:ext cx="36576000" cy="11507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000"/>
              <a:buFont typeface="Arial"/>
              <a:buNone/>
            </a:pPr>
            <a:r>
              <a:rPr lang="en-US" sz="2200">
                <a:solidFill>
                  <a:schemeClr val="lt1"/>
                </a:solidFill>
              </a:rPr>
              <a:t>Ramos </a:t>
            </a:r>
            <a:r>
              <a:rPr lang="en-US" sz="2200">
                <a:solidFill>
                  <a:schemeClr val="lt1"/>
                </a:solidFill>
              </a:rPr>
              <a:t>Adrian</a:t>
            </a:r>
            <a:r>
              <a:rPr lang="en-US" sz="2200">
                <a:solidFill>
                  <a:schemeClr val="lt1"/>
                </a:solidFill>
              </a:rPr>
              <a:t>,</a:t>
            </a:r>
            <a:r>
              <a:rPr lang="en-US" sz="2200">
                <a:solidFill>
                  <a:schemeClr val="lt1"/>
                </a:solidFill>
              </a:rPr>
              <a:t>Hernandez</a:t>
            </a:r>
            <a:r>
              <a:rPr lang="en-US" sz="2200">
                <a:solidFill>
                  <a:schemeClr val="lt1"/>
                </a:solidFill>
              </a:rPr>
              <a:t> Edgar, </a:t>
            </a:r>
            <a:r>
              <a:rPr lang="en-US" sz="2200">
                <a:solidFill>
                  <a:schemeClr val="lt1"/>
                </a:solidFill>
              </a:rPr>
              <a:t>Farmer </a:t>
            </a:r>
            <a:r>
              <a:rPr lang="en-US" sz="2200">
                <a:solidFill>
                  <a:schemeClr val="lt1"/>
                </a:solidFill>
              </a:rPr>
              <a:t>Benjamin, Ferguson </a:t>
            </a:r>
            <a:r>
              <a:rPr lang="en-US" sz="2200">
                <a:solidFill>
                  <a:schemeClr val="lt1"/>
                </a:solidFill>
              </a:rPr>
              <a:t>Patrick, Aguirre </a:t>
            </a:r>
            <a:r>
              <a:rPr lang="en-US" sz="2200">
                <a:solidFill>
                  <a:schemeClr val="lt1"/>
                </a:solidFill>
              </a:rPr>
              <a:t>Angel </a:t>
            </a:r>
            <a:endParaRPr sz="2200">
              <a:solidFill>
                <a:schemeClr val="lt1"/>
              </a:solidFill>
            </a:endParaRPr>
          </a:p>
        </p:txBody>
      </p:sp>
      <p:sp>
        <p:nvSpPr>
          <p:cNvPr id="91" name="Google Shape;91;p1"/>
          <p:cNvSpPr txBox="1"/>
          <p:nvPr/>
        </p:nvSpPr>
        <p:spPr>
          <a:xfrm>
            <a:off x="0" y="593358"/>
            <a:ext cx="36576000" cy="2228852"/>
          </a:xfrm>
          <a:prstGeom prst="rect">
            <a:avLst/>
          </a:prstGeom>
          <a:noFill/>
          <a:ln>
            <a:noFill/>
          </a:ln>
          <a:effectLst>
            <a:outerShdw blurRad="127000" sx="133000" rotWithShape="0" algn="t" dir="5400000" dist="152400" sy="133000">
              <a:srgbClr val="000000">
                <a:alpha val="71764"/>
              </a:srgb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1200"/>
              <a:buFont typeface="Arial"/>
              <a:buNone/>
            </a:pPr>
            <a:r>
              <a:rPr lang="en-US" sz="11200">
                <a:solidFill>
                  <a:schemeClr val="lt1"/>
                </a:solidFill>
                <a:latin typeface="Calibri"/>
                <a:ea typeface="Calibri"/>
                <a:cs typeface="Calibri"/>
                <a:sym typeface="Calibri"/>
              </a:rPr>
              <a:t>Sound Sync</a:t>
            </a:r>
            <a:endParaRPr/>
          </a:p>
        </p:txBody>
      </p:sp>
      <p:sp>
        <p:nvSpPr>
          <p:cNvPr id="92" name="Google Shape;92;p1"/>
          <p:cNvSpPr txBox="1"/>
          <p:nvPr/>
        </p:nvSpPr>
        <p:spPr>
          <a:xfrm>
            <a:off x="9892717" y="5798718"/>
            <a:ext cx="15337500" cy="6626400"/>
          </a:xfrm>
          <a:prstGeom prst="rect">
            <a:avLst/>
          </a:prstGeom>
          <a:noFill/>
          <a:ln>
            <a:noFill/>
          </a:ln>
        </p:spPr>
        <p:txBody>
          <a:bodyPr anchorCtr="0" anchor="t" bIns="171450" lIns="171450" spcFirstLastPara="1" rIns="171450" wrap="square" tIns="171450">
            <a:spAutoFit/>
          </a:bodyPr>
          <a:lstStyle/>
          <a:p>
            <a:pPr indent="0" lvl="0" marL="0" marR="0" rtl="0" algn="l">
              <a:spcBef>
                <a:spcPts val="0"/>
              </a:spcBef>
              <a:spcAft>
                <a:spcPts val="0"/>
              </a:spcAft>
              <a:buNone/>
            </a:pPr>
            <a:r>
              <a:rPr lang="en-US" sz="2400">
                <a:solidFill>
                  <a:schemeClr val="dk1"/>
                </a:solidFill>
              </a:rPr>
              <a:t>We had some very important specifications that our software app needed to meet. The most important being the ability to track where a user is in a song and automatically scroll to the next page when the user is ready to move on. This would entail showing where the user is in the song by highlighting notes so they can be ready for when the page scrolls. But to do this we would need to be able to process audio in real-time and compare that to the notes and chords on the displayed music sheet. Therefore we are constrained by whatever device is recording audio and background interference. Initially, we were gonna rely on the user device to record audio and process it that way. But this may not be reliable as mobile devices don't always make the best audio recorder. So we chose instead to go with sending signals directly to the device from the musical instrument to skip the audio recording and interference entirely. The overall system interacts as so, the user selects music pages from their device and has them scanned through our API. The API puts the music sheets into a desirable format and sends them to the tracker. From there the user can begin the play mode and start playing music. Signals from their instrument will be sent to our C++ server to be processed into notes and chords. This will then match up with the scanned music sheets displayed in the play mode so the highlighting can be shown and the user can see where they are in the song. Once the user reaches the end of the page the program will signal itself to scroll to the next page. This will continue until the user reaches the end of all pages. We initially also wanted to include a pedal for manual page turning but due to time constraint issues we had to opt for not including it.</a:t>
            </a:r>
            <a:endParaRPr/>
          </a:p>
        </p:txBody>
      </p:sp>
      <p:sp>
        <p:nvSpPr>
          <p:cNvPr id="93" name="Google Shape;93;p1"/>
          <p:cNvSpPr txBox="1"/>
          <p:nvPr/>
        </p:nvSpPr>
        <p:spPr>
          <a:xfrm>
            <a:off x="9752879" y="15184525"/>
            <a:ext cx="10671900" cy="5887500"/>
          </a:xfrm>
          <a:prstGeom prst="rect">
            <a:avLst/>
          </a:prstGeom>
          <a:noFill/>
          <a:ln>
            <a:noFill/>
          </a:ln>
        </p:spPr>
        <p:txBody>
          <a:bodyPr anchorCtr="0" anchor="t" bIns="171450" lIns="171450" spcFirstLastPara="1" rIns="171450" wrap="square" tIns="17145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SoundSync provides a practical solution for converting sheet music into a digital format. Users upload images of their sheet music, which are then processed on a server with Audiveris, an Optical Music Recognition (OMR) application. Audiveris extracts information about note types and their locations, generating a MusicXML file with the relevant data.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This MusicXML file is then used to recreate the sheet music digitally using LilyPond, a music transcription language and application. The system efficiently parses the MusicXML data to write accurate LilyPond files, which in turn are processed to produce the digital version of the original score.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Once the digital recreation is complete, it's uploaded to a Firebase database along with the parsed data in the form of JSON files. This allows users to retrieve and interact with the digital sheet music, offering a straightforward way to access and utilize musical scores in a digital format.</a:t>
            </a:r>
            <a:endParaRPr sz="2400">
              <a:solidFill>
                <a:schemeClr val="dk1"/>
              </a:solidFill>
              <a:latin typeface="Calibri"/>
              <a:ea typeface="Calibri"/>
              <a:cs typeface="Calibri"/>
              <a:sym typeface="Calibri"/>
            </a:endParaRPr>
          </a:p>
        </p:txBody>
      </p:sp>
      <p:sp>
        <p:nvSpPr>
          <p:cNvPr id="94" name="Google Shape;94;p1"/>
          <p:cNvSpPr txBox="1"/>
          <p:nvPr/>
        </p:nvSpPr>
        <p:spPr>
          <a:xfrm>
            <a:off x="869686" y="17009244"/>
            <a:ext cx="7849800" cy="9647700"/>
          </a:xfrm>
          <a:prstGeom prst="rect">
            <a:avLst/>
          </a:prstGeom>
          <a:noFill/>
          <a:ln>
            <a:noFill/>
          </a:ln>
        </p:spPr>
        <p:txBody>
          <a:bodyPr anchorCtr="0" anchor="t" bIns="171450" lIns="171450" spcFirstLastPara="1" rIns="171450" wrap="square" tIns="171450">
            <a:spAutoFit/>
          </a:bodyPr>
          <a:lstStyle/>
          <a:p>
            <a:pPr indent="0" lvl="0" marL="0" rtl="0" algn="l">
              <a:lnSpc>
                <a:spcPct val="115000"/>
              </a:lnSpc>
              <a:spcBef>
                <a:spcPts val="0"/>
              </a:spcBef>
              <a:spcAft>
                <a:spcPts val="0"/>
              </a:spcAft>
              <a:buClr>
                <a:schemeClr val="dk1"/>
              </a:buClr>
              <a:buSzPts val="1100"/>
              <a:buFont typeface="Arial"/>
              <a:buNone/>
            </a:pPr>
            <a:r>
              <a:rPr b="1" lang="en-US" sz="1700">
                <a:solidFill>
                  <a:srgbClr val="333333"/>
                </a:solidFill>
                <a:highlight>
                  <a:srgbClr val="FFFFFF"/>
                </a:highlight>
              </a:rPr>
              <a:t>Page Turning/Sliding on Page End</a:t>
            </a:r>
            <a:r>
              <a:rPr lang="en-US" sz="1700">
                <a:solidFill>
                  <a:srgbClr val="333333"/>
                </a:solidFill>
                <a:highlight>
                  <a:srgbClr val="FFFFFF"/>
                </a:highlight>
              </a:rPr>
              <a:t> – This feature will automatically turn the page of the music sheet being displayed so the user can keep playing without taking their hands off their instrument. It will also do this before the user reaches the end of the page so the page transition doesn’t cause a gap in time were the user is waiting to see the next note they need to play.</a:t>
            </a:r>
            <a:br>
              <a:rPr lang="en-US" sz="1700">
                <a:solidFill>
                  <a:srgbClr val="333333"/>
                </a:solidFill>
                <a:highlight>
                  <a:srgbClr val="FFFFFF"/>
                </a:highlight>
              </a:rPr>
            </a:br>
            <a:r>
              <a:rPr b="1" lang="en-US" sz="1700">
                <a:solidFill>
                  <a:srgbClr val="333333"/>
                </a:solidFill>
                <a:highlight>
                  <a:srgbClr val="FFFFFF"/>
                </a:highlight>
              </a:rPr>
              <a:t>Sheet Music Scanning</a:t>
            </a:r>
            <a:r>
              <a:rPr lang="en-US" sz="1700">
                <a:solidFill>
                  <a:srgbClr val="333333"/>
                </a:solidFill>
                <a:highlight>
                  <a:srgbClr val="FFFFFF"/>
                </a:highlight>
              </a:rPr>
              <a:t> – The app will be able to scan music sheets uploaded from the user device. The app will then display these music sheets so the user can play a song and follow along with the music sheet.</a:t>
            </a:r>
            <a:br>
              <a:rPr lang="en-US" sz="1700">
                <a:solidFill>
                  <a:srgbClr val="333333"/>
                </a:solidFill>
                <a:highlight>
                  <a:srgbClr val="FFFFFF"/>
                </a:highlight>
              </a:rPr>
            </a:br>
            <a:r>
              <a:rPr b="1" lang="en-US" sz="1700">
                <a:solidFill>
                  <a:srgbClr val="333333"/>
                </a:solidFill>
                <a:highlight>
                  <a:srgbClr val="FFFFFF"/>
                </a:highlight>
              </a:rPr>
              <a:t>Live Note Detection</a:t>
            </a:r>
            <a:r>
              <a:rPr lang="en-US" sz="1700">
                <a:solidFill>
                  <a:srgbClr val="333333"/>
                </a:solidFill>
                <a:highlight>
                  <a:srgbClr val="FFFFFF"/>
                </a:highlight>
              </a:rPr>
              <a:t> – The app will be able to recognize different notes being played by the user, so it knows when to turn the music sheet page being displayed.</a:t>
            </a:r>
            <a:br>
              <a:rPr lang="en-US" sz="1700">
                <a:solidFill>
                  <a:srgbClr val="333333"/>
                </a:solidFill>
                <a:highlight>
                  <a:srgbClr val="FFFFFF"/>
                </a:highlight>
              </a:rPr>
            </a:br>
            <a:r>
              <a:rPr b="1" lang="en-US" sz="1700">
                <a:solidFill>
                  <a:srgbClr val="333333"/>
                </a:solidFill>
                <a:highlight>
                  <a:srgbClr val="FFFFFF"/>
                </a:highlight>
              </a:rPr>
              <a:t>Software Installation</a:t>
            </a:r>
            <a:r>
              <a:rPr lang="en-US" sz="1700">
                <a:solidFill>
                  <a:srgbClr val="333333"/>
                </a:solidFill>
                <a:highlight>
                  <a:srgbClr val="FFFFFF"/>
                </a:highlight>
              </a:rPr>
              <a:t> – SoundSync will be a web based application. The user will go to the website and begin playing their instrument.</a:t>
            </a:r>
            <a:endParaRPr sz="170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b="1" lang="en-US" sz="1700">
                <a:solidFill>
                  <a:srgbClr val="333333"/>
                </a:solidFill>
                <a:highlight>
                  <a:srgbClr val="FFFFFF"/>
                </a:highlight>
              </a:rPr>
              <a:t>Sheet Music Scanning/Generation Speed</a:t>
            </a:r>
            <a:r>
              <a:rPr lang="en-US" sz="1700">
                <a:solidFill>
                  <a:srgbClr val="333333"/>
                </a:solidFill>
                <a:highlight>
                  <a:srgbClr val="FFFFFF"/>
                </a:highlight>
              </a:rPr>
              <a:t> – This functionality will allow users to scan music sheets that will be generated as a playable online version for the user to follow along without the need for the physical copy and stored for future sessions.</a:t>
            </a:r>
            <a:br>
              <a:rPr lang="en-US" sz="1700">
                <a:solidFill>
                  <a:srgbClr val="333333"/>
                </a:solidFill>
                <a:highlight>
                  <a:srgbClr val="FFFFFF"/>
                </a:highlight>
              </a:rPr>
            </a:br>
            <a:r>
              <a:rPr b="1" lang="en-US" sz="1700">
                <a:solidFill>
                  <a:srgbClr val="333333"/>
                </a:solidFill>
                <a:highlight>
                  <a:srgbClr val="FFFFFF"/>
                </a:highlight>
              </a:rPr>
              <a:t>Note highlighting that follows the user’s playing</a:t>
            </a:r>
            <a:r>
              <a:rPr lang="en-US" sz="1700">
                <a:solidFill>
                  <a:srgbClr val="333333"/>
                </a:solidFill>
                <a:highlight>
                  <a:srgbClr val="FFFFFF"/>
                </a:highlight>
              </a:rPr>
              <a:t> – This feature will highlight the current note the user is on so they know where they are in a song.</a:t>
            </a:r>
            <a:br>
              <a:rPr lang="en-US" sz="1700">
                <a:solidFill>
                  <a:srgbClr val="333333"/>
                </a:solidFill>
                <a:highlight>
                  <a:srgbClr val="FFFFFF"/>
                </a:highlight>
              </a:rPr>
            </a:br>
            <a:r>
              <a:rPr b="1" lang="en-US" sz="1700">
                <a:solidFill>
                  <a:srgbClr val="333333"/>
                </a:solidFill>
                <a:highlight>
                  <a:srgbClr val="FFFFFF"/>
                </a:highlight>
              </a:rPr>
              <a:t>Account Functionality</a:t>
            </a:r>
            <a:r>
              <a:rPr lang="en-US" sz="1700">
                <a:solidFill>
                  <a:srgbClr val="333333"/>
                </a:solidFill>
                <a:highlight>
                  <a:srgbClr val="FFFFFF"/>
                </a:highlight>
              </a:rPr>
              <a:t> – The application will allow the user to sign up/sign into an account that will then act as a personal database/inventory of the user’s previously scanned sheet music as well as their past performance statistics.</a:t>
            </a:r>
            <a:br>
              <a:rPr lang="en-US" sz="1700">
                <a:solidFill>
                  <a:srgbClr val="333333"/>
                </a:solidFill>
                <a:highlight>
                  <a:srgbClr val="FFFFFF"/>
                </a:highlight>
              </a:rPr>
            </a:br>
            <a:r>
              <a:rPr b="1" lang="en-US" sz="1700">
                <a:solidFill>
                  <a:srgbClr val="333333"/>
                </a:solidFill>
                <a:highlight>
                  <a:srgbClr val="FFFFFF"/>
                </a:highlight>
              </a:rPr>
              <a:t>User Tutorial Provided on Application Launch</a:t>
            </a:r>
            <a:r>
              <a:rPr lang="en-US" sz="1700">
                <a:solidFill>
                  <a:srgbClr val="333333"/>
                </a:solidFill>
                <a:highlight>
                  <a:srgbClr val="FFFFFF"/>
                </a:highlight>
              </a:rPr>
              <a:t> – When launched for the first time, the app will give the user a tutorial to show them how to navigate the it and use its features. It will be re-accessible afterwards if needed.</a:t>
            </a:r>
            <a:br>
              <a:rPr lang="en-US" sz="1700">
                <a:solidFill>
                  <a:srgbClr val="333333"/>
                </a:solidFill>
                <a:highlight>
                  <a:srgbClr val="FFFFFF"/>
                </a:highlight>
              </a:rPr>
            </a:br>
            <a:r>
              <a:rPr b="1" lang="en-US" sz="1700">
                <a:solidFill>
                  <a:srgbClr val="333333"/>
                </a:solidFill>
                <a:highlight>
                  <a:srgbClr val="FFFFFF"/>
                </a:highlight>
              </a:rPr>
              <a:t>Proper Encryption of Account Information </a:t>
            </a:r>
            <a:r>
              <a:rPr lang="en-US" sz="1700">
                <a:solidFill>
                  <a:srgbClr val="333333"/>
                </a:solidFill>
                <a:highlight>
                  <a:srgbClr val="FFFFFF"/>
                </a:highlight>
              </a:rPr>
              <a:t>– User-sensitive information such as passwords will be appropriately encrypted.</a:t>
            </a:r>
            <a:endParaRPr sz="1700">
              <a:solidFill>
                <a:srgbClr val="333333"/>
              </a:solidFill>
              <a:highlight>
                <a:srgbClr val="FFFFFF"/>
              </a:highlight>
            </a:endParaRPr>
          </a:p>
          <a:p>
            <a:pPr indent="0" lvl="0" marL="0" marR="0" rtl="0" algn="l">
              <a:spcBef>
                <a:spcPts val="800"/>
              </a:spcBef>
              <a:spcAft>
                <a:spcPts val="0"/>
              </a:spcAft>
              <a:buNone/>
            </a:pPr>
            <a:r>
              <a:t/>
            </a:r>
            <a:endParaRPr sz="2400">
              <a:solidFill>
                <a:schemeClr val="dk1"/>
              </a:solidFill>
              <a:latin typeface="Calibri"/>
              <a:ea typeface="Calibri"/>
              <a:cs typeface="Calibri"/>
              <a:sym typeface="Calibri"/>
            </a:endParaRPr>
          </a:p>
        </p:txBody>
      </p:sp>
      <p:graphicFrame>
        <p:nvGraphicFramePr>
          <p:cNvPr id="95" name="Google Shape;95;p1"/>
          <p:cNvGraphicFramePr/>
          <p:nvPr/>
        </p:nvGraphicFramePr>
        <p:xfrm>
          <a:off x="28975937" y="6267761"/>
          <a:ext cx="3000000" cy="3000000"/>
        </p:xfrm>
        <a:graphic>
          <a:graphicData uri="http://schemas.openxmlformats.org/drawingml/2006/table">
            <a:tbl>
              <a:tblPr bandRow="1" firstRow="1">
                <a:noFill/>
                <a:tableStyleId>{4E48EC70-4876-428A-AC63-011A0734AC06}</a:tableStyleId>
              </a:tblPr>
              <a:tblGrid>
                <a:gridCol w="1167650"/>
                <a:gridCol w="2540375"/>
                <a:gridCol w="2540375"/>
              </a:tblGrid>
              <a:tr h="575900">
                <a:tc>
                  <a:txBody>
                    <a:bodyPr/>
                    <a:lstStyle/>
                    <a:p>
                      <a:pPr indent="0" lvl="0" marL="0" marR="0" rtl="0" algn="ctr">
                        <a:spcBef>
                          <a:spcPts val="0"/>
                        </a:spcBef>
                        <a:spcAft>
                          <a:spcPts val="0"/>
                        </a:spcAft>
                        <a:buNone/>
                      </a:pPr>
                      <a:r>
                        <a:rPr lang="en-US" sz="2200" u="none" cap="none" strike="noStrike"/>
                        <a:t>Header</a:t>
                      </a:r>
                      <a:endParaRPr/>
                    </a:p>
                  </a:txBody>
                  <a:tcPr marT="34700" marB="34700" marR="69375" marL="69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3865"/>
                    </a:solidFill>
                  </a:tcPr>
                </a:tc>
                <a:tc>
                  <a:txBody>
                    <a:bodyPr/>
                    <a:lstStyle/>
                    <a:p>
                      <a:pPr indent="0" lvl="0" marL="0" marR="0" rtl="0" algn="ctr">
                        <a:spcBef>
                          <a:spcPts val="0"/>
                        </a:spcBef>
                        <a:spcAft>
                          <a:spcPts val="0"/>
                        </a:spcAft>
                        <a:buNone/>
                      </a:pPr>
                      <a:r>
                        <a:rPr lang="en-US" sz="2200" u="none" cap="none" strike="noStrike"/>
                        <a:t>Header</a:t>
                      </a:r>
                      <a:endParaRPr/>
                    </a:p>
                  </a:txBody>
                  <a:tcPr marT="34700" marB="34700" marR="69375" marL="69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3865"/>
                    </a:solidFill>
                  </a:tcPr>
                </a:tc>
                <a:tc>
                  <a:txBody>
                    <a:bodyPr/>
                    <a:lstStyle/>
                    <a:p>
                      <a:pPr indent="0" lvl="0" marL="0" marR="0" rtl="0" algn="ctr">
                        <a:spcBef>
                          <a:spcPts val="0"/>
                        </a:spcBef>
                        <a:spcAft>
                          <a:spcPts val="0"/>
                        </a:spcAft>
                        <a:buNone/>
                      </a:pPr>
                      <a:r>
                        <a:rPr lang="en-US" sz="2200" u="none" cap="none" strike="noStrike"/>
                        <a:t>Header</a:t>
                      </a:r>
                      <a:endParaRPr/>
                    </a:p>
                  </a:txBody>
                  <a:tcPr marT="34700" marB="34700" marR="69375" marL="69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3865"/>
                    </a:solidFill>
                  </a:tcPr>
                </a:tc>
              </a:tr>
              <a:tr h="965100">
                <a:tc>
                  <a:txBody>
                    <a:bodyPr/>
                    <a:lstStyle/>
                    <a:p>
                      <a:pPr indent="0" lvl="0" marL="0" marR="0" rtl="0" algn="ctr">
                        <a:spcBef>
                          <a:spcPts val="0"/>
                        </a:spcBef>
                        <a:spcAft>
                          <a:spcPts val="0"/>
                        </a:spcAft>
                        <a:buNone/>
                      </a:pPr>
                      <a:r>
                        <a:rPr lang="en-US" sz="2200" u="none" cap="none" strike="noStrike"/>
                        <a:t>1</a:t>
                      </a:r>
                      <a:endParaRPr/>
                    </a:p>
                  </a:txBody>
                  <a:tcPr marT="34700" marB="34700" marR="69375" marL="69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t>Table value</a:t>
                      </a:r>
                      <a:endParaRPr/>
                    </a:p>
                  </a:txBody>
                  <a:tcPr marT="34700" marB="34700" marR="69375" marL="69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a:t>Table value</a:t>
                      </a:r>
                      <a:endParaRPr/>
                    </a:p>
                  </a:txBody>
                  <a:tcPr marT="34700" marB="34700" marR="69375" marL="69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65100">
                <a:tc>
                  <a:txBody>
                    <a:bodyPr/>
                    <a:lstStyle/>
                    <a:p>
                      <a:pPr indent="0" lvl="0" marL="0" marR="0" rtl="0" algn="ctr">
                        <a:spcBef>
                          <a:spcPts val="0"/>
                        </a:spcBef>
                        <a:spcAft>
                          <a:spcPts val="0"/>
                        </a:spcAft>
                        <a:buNone/>
                      </a:pPr>
                      <a:r>
                        <a:rPr lang="en-US" sz="2200"/>
                        <a:t>2</a:t>
                      </a:r>
                      <a:endParaRPr/>
                    </a:p>
                  </a:txBody>
                  <a:tcPr marT="34700" marB="34700" marR="69375" marL="69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a:t>Table value</a:t>
                      </a:r>
                      <a:endParaRPr/>
                    </a:p>
                  </a:txBody>
                  <a:tcPr marT="34700" marB="34700" marR="69375" marL="69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a:t>Table value</a:t>
                      </a:r>
                      <a:endParaRPr/>
                    </a:p>
                  </a:txBody>
                  <a:tcPr marT="34700" marB="34700" marR="69375" marL="69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6" name="Google Shape;96;p1"/>
          <p:cNvSpPr txBox="1"/>
          <p:nvPr/>
        </p:nvSpPr>
        <p:spPr>
          <a:xfrm>
            <a:off x="29483943" y="5568286"/>
            <a:ext cx="4710092" cy="576951"/>
          </a:xfrm>
          <a:prstGeom prst="rect">
            <a:avLst/>
          </a:prstGeom>
          <a:noFill/>
          <a:ln>
            <a:noFill/>
          </a:ln>
        </p:spPr>
        <p:txBody>
          <a:bodyPr anchorCtr="0" anchor="t" bIns="85700" lIns="171450" spcFirstLastPara="1" rIns="171450" wrap="square" tIns="85700">
            <a:spAutoFit/>
          </a:bodyPr>
          <a:lstStyle/>
          <a:p>
            <a:pPr indent="0" lvl="0" marL="0" marR="0" rtl="0" algn="ctr">
              <a:spcBef>
                <a:spcPts val="0"/>
              </a:spcBef>
              <a:spcAft>
                <a:spcPts val="0"/>
              </a:spcAft>
              <a:buNone/>
            </a:pPr>
            <a:r>
              <a:rPr b="0" i="1" lang="en-US" sz="2624" u="none" cap="none" strike="noStrike">
                <a:solidFill>
                  <a:schemeClr val="dk1"/>
                </a:solidFill>
                <a:latin typeface="Arial"/>
                <a:ea typeface="Arial"/>
                <a:cs typeface="Arial"/>
                <a:sym typeface="Arial"/>
              </a:rPr>
              <a:t>Table 1. Table caption on top</a:t>
            </a:r>
            <a:endParaRPr/>
          </a:p>
        </p:txBody>
      </p:sp>
      <p:sp>
        <p:nvSpPr>
          <p:cNvPr id="97" name="Google Shape;97;p1"/>
          <p:cNvSpPr/>
          <p:nvPr/>
        </p:nvSpPr>
        <p:spPr>
          <a:xfrm>
            <a:off x="9614365" y="21865197"/>
            <a:ext cx="12911328" cy="611834"/>
          </a:xfrm>
          <a:prstGeom prst="rect">
            <a:avLst/>
          </a:prstGeom>
          <a:gradFill>
            <a:gsLst>
              <a:gs pos="0">
                <a:schemeClr val="dk2"/>
              </a:gs>
              <a:gs pos="19000">
                <a:srgbClr val="7F7F7F"/>
              </a:gs>
              <a:gs pos="36690">
                <a:srgbClr val="262626"/>
              </a:gs>
              <a:gs pos="71000">
                <a:srgbClr val="A5A5A5"/>
              </a:gs>
              <a:gs pos="88000">
                <a:srgbClr val="3A3838"/>
              </a:gs>
              <a:gs pos="100000">
                <a:srgbClr val="757070"/>
              </a:gs>
            </a:gsLst>
            <a:lin ang="27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375" u="none" cap="none" strike="noStrike">
                <a:solidFill>
                  <a:schemeClr val="lt1"/>
                </a:solidFill>
                <a:latin typeface="Calibri"/>
                <a:ea typeface="Calibri"/>
                <a:cs typeface="Calibri"/>
                <a:sym typeface="Calibri"/>
              </a:rPr>
              <a:t>Conclusions and Future Work</a:t>
            </a:r>
            <a:endParaRPr/>
          </a:p>
        </p:txBody>
      </p:sp>
      <p:sp>
        <p:nvSpPr>
          <p:cNvPr id="98" name="Google Shape;98;p1"/>
          <p:cNvSpPr txBox="1"/>
          <p:nvPr/>
        </p:nvSpPr>
        <p:spPr>
          <a:xfrm>
            <a:off x="23216604" y="22400817"/>
            <a:ext cx="12360000" cy="4553100"/>
          </a:xfrm>
          <a:prstGeom prst="rect">
            <a:avLst/>
          </a:prstGeom>
          <a:noFill/>
          <a:ln>
            <a:noFill/>
          </a:ln>
        </p:spPr>
        <p:txBody>
          <a:bodyPr anchorCtr="0" anchor="t" bIns="171450" lIns="171450" spcFirstLastPara="1" rIns="171450" wrap="square" tIns="171450">
            <a:spAutoFit/>
          </a:bodyPr>
          <a:lstStyle/>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Bluetooth. (n.d.). </a:t>
            </a:r>
            <a:r>
              <a:rPr i="1" lang="en-US" sz="1200">
                <a:solidFill>
                  <a:srgbClr val="333333"/>
                </a:solidFill>
                <a:highlight>
                  <a:srgbClr val="FFFFFF"/>
                </a:highlight>
              </a:rPr>
              <a:t>Specifications</a:t>
            </a:r>
            <a:r>
              <a:rPr lang="en-US" sz="1200">
                <a:solidFill>
                  <a:srgbClr val="333333"/>
                </a:solidFill>
                <a:highlight>
                  <a:srgbClr val="FFFFFF"/>
                </a:highlight>
              </a:rPr>
              <a:t>. Bluetooth® Technology Website. https://www.bluetooth.com/specifications/specs/</a:t>
            </a:r>
            <a:endParaRPr sz="1200">
              <a:solidFill>
                <a:srgbClr val="333333"/>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Google. (n.d.). </a:t>
            </a:r>
            <a:r>
              <a:rPr i="1" lang="en-US" sz="1200">
                <a:solidFill>
                  <a:srgbClr val="333333"/>
                </a:solidFill>
                <a:highlight>
                  <a:srgbClr val="FFFFFF"/>
                </a:highlight>
              </a:rPr>
              <a:t>Server-side encryption  |  firestore  |  google cloud</a:t>
            </a:r>
            <a:r>
              <a:rPr lang="en-US" sz="1200">
                <a:solidFill>
                  <a:srgbClr val="333333"/>
                </a:solidFill>
                <a:highlight>
                  <a:srgbClr val="FFFFFF"/>
                </a:highlight>
              </a:rPr>
              <a:t>. Google. https://cloud.google.com/firestore/docs/server-side-encryption</a:t>
            </a:r>
            <a:endParaRPr sz="1200">
              <a:solidFill>
                <a:srgbClr val="333333"/>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Ingber, J. (n.d.). </a:t>
            </a:r>
            <a:r>
              <a:rPr i="1" lang="en-US" sz="1200">
                <a:solidFill>
                  <a:srgbClr val="333333"/>
                </a:solidFill>
                <a:highlight>
                  <a:srgbClr val="FFFFFF"/>
                </a:highlight>
              </a:rPr>
              <a:t>A review of two sheet music apps: SM Music Reader and Sheet Music Scanner</a:t>
            </a:r>
            <a:r>
              <a:rPr lang="en-US" sz="1200">
                <a:solidFill>
                  <a:srgbClr val="333333"/>
                </a:solidFill>
                <a:highlight>
                  <a:srgbClr val="FFFFFF"/>
                </a:highlight>
              </a:rPr>
              <a:t>. The American Foundation for the Blind. https://www.afb.org/aw/23/5/17937</a:t>
            </a:r>
            <a:endParaRPr sz="1200">
              <a:solidFill>
                <a:srgbClr val="333333"/>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Joomla. (2020). </a:t>
            </a:r>
            <a:r>
              <a:rPr i="1" lang="en-US" sz="1200">
                <a:solidFill>
                  <a:srgbClr val="333333"/>
                </a:solidFill>
                <a:highlight>
                  <a:srgbClr val="FFFFFF"/>
                </a:highlight>
              </a:rPr>
              <a:t>Home</a:t>
            </a:r>
            <a:r>
              <a:rPr lang="en-US" sz="1200">
                <a:solidFill>
                  <a:srgbClr val="333333"/>
                </a:solidFill>
                <a:highlight>
                  <a:srgbClr val="FFFFFF"/>
                </a:highlight>
              </a:rPr>
              <a:t>. MusicReader. https://www.musicreader.net/en/</a:t>
            </a:r>
            <a:endParaRPr sz="1200">
              <a:solidFill>
                <a:srgbClr val="333333"/>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Library, T. S. L. (n.d.). </a:t>
            </a:r>
            <a:r>
              <a:rPr i="1" lang="en-US" sz="1200">
                <a:solidFill>
                  <a:srgbClr val="333333"/>
                </a:solidFill>
                <a:highlight>
                  <a:srgbClr val="FFFFFF"/>
                </a:highlight>
              </a:rPr>
              <a:t>Guides: Recording laws: Audio recording</a:t>
            </a:r>
            <a:r>
              <a:rPr lang="en-US" sz="1200">
                <a:solidFill>
                  <a:srgbClr val="333333"/>
                </a:solidFill>
                <a:highlight>
                  <a:srgbClr val="FFFFFF"/>
                </a:highlight>
              </a:rPr>
              <a:t>. Audio Recording – Recording Laws – Guides at Texas State Law Library. https://guides.sll.texas.gov/recording-laws/audio-recording</a:t>
            </a:r>
            <a:endParaRPr sz="1200">
              <a:solidFill>
                <a:srgbClr val="333333"/>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Lin, J. (2017, June 12). </a:t>
            </a:r>
            <a:r>
              <a:rPr i="1" lang="en-US" sz="1200">
                <a:solidFill>
                  <a:srgbClr val="333333"/>
                </a:solidFill>
                <a:highlight>
                  <a:srgbClr val="FFFFFF"/>
                </a:highlight>
              </a:rPr>
              <a:t>Pageflip Firefly Bluetooth/USB page turner review</a:t>
            </a:r>
            <a:r>
              <a:rPr lang="en-US" sz="1200">
                <a:solidFill>
                  <a:srgbClr val="333333"/>
                </a:solidFill>
                <a:highlight>
                  <a:srgbClr val="FFFFFF"/>
                </a:highlight>
              </a:rPr>
              <a:t>. The Gadgeteer. https://the-gadgeteer.com/2017/06/12/pageflip-firefly-bluetoothusb-page-turner-review/</a:t>
            </a:r>
            <a:endParaRPr sz="1200">
              <a:solidFill>
                <a:srgbClr val="333333"/>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OSHA. (n.d.). </a:t>
            </a:r>
            <a:r>
              <a:rPr i="1" lang="en-US" sz="1200">
                <a:solidFill>
                  <a:srgbClr val="333333"/>
                </a:solidFill>
                <a:highlight>
                  <a:srgbClr val="FFFFFF"/>
                </a:highlight>
              </a:rPr>
              <a:t>Department of Labor Logo United Statesdepartment of Labor</a:t>
            </a:r>
            <a:r>
              <a:rPr lang="en-US" sz="1200">
                <a:solidFill>
                  <a:srgbClr val="333333"/>
                </a:solidFill>
                <a:highlight>
                  <a:srgbClr val="FFFFFF"/>
                </a:highlight>
              </a:rPr>
              <a:t>. 1926.416 – General requirements. | Occupational Safety and Health Administration. https://www.osha.gov/laws-regs/regulations/standardnumber/1926/1926.416</a:t>
            </a:r>
            <a:endParaRPr sz="1200">
              <a:solidFill>
                <a:srgbClr val="333333"/>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Playscore. (2023, May 25). </a:t>
            </a:r>
            <a:r>
              <a:rPr i="1" lang="en-US" sz="1200">
                <a:solidFill>
                  <a:srgbClr val="333333"/>
                </a:solidFill>
                <a:highlight>
                  <a:srgbClr val="FFFFFF"/>
                </a:highlight>
              </a:rPr>
              <a:t>PlayScore 2 sheet music scanner</a:t>
            </a:r>
            <a:r>
              <a:rPr lang="en-US" sz="1200">
                <a:solidFill>
                  <a:srgbClr val="333333"/>
                </a:solidFill>
                <a:highlight>
                  <a:srgbClr val="FFFFFF"/>
                </a:highlight>
              </a:rPr>
              <a:t>. PlayScore. https://www.playscore.co/</a:t>
            </a:r>
            <a:endParaRPr sz="1200">
              <a:solidFill>
                <a:srgbClr val="333333"/>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Texas Government. (2023, May 2). </a:t>
            </a:r>
            <a:r>
              <a:rPr i="1" lang="en-US" sz="1200">
                <a:solidFill>
                  <a:srgbClr val="333333"/>
                </a:solidFill>
                <a:highlight>
                  <a:srgbClr val="FFFFFF"/>
                </a:highlight>
              </a:rPr>
              <a:t>Privacy and security policies</a:t>
            </a:r>
            <a:r>
              <a:rPr lang="en-US" sz="1200">
                <a:solidFill>
                  <a:srgbClr val="333333"/>
                </a:solidFill>
                <a:highlight>
                  <a:srgbClr val="FFFFFF"/>
                </a:highlight>
              </a:rPr>
              <a:t>. Privacy and Security Policies – Texas Parks &amp; Wildlife Department. https://tpwd.texas.gov/site/policies/privacy-and-security-policies</a:t>
            </a:r>
            <a:endParaRPr sz="1200">
              <a:solidFill>
                <a:srgbClr val="333333"/>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AutoNum type="arabicPeriod"/>
            </a:pPr>
            <a:r>
              <a:rPr lang="en-US" sz="1200">
                <a:solidFill>
                  <a:srgbClr val="333333"/>
                </a:solidFill>
                <a:highlight>
                  <a:srgbClr val="FFFFFF"/>
                </a:highlight>
              </a:rPr>
              <a:t>Wilson, D. (n.d.). </a:t>
            </a:r>
            <a:r>
              <a:rPr i="1" lang="en-US" sz="1200">
                <a:solidFill>
                  <a:srgbClr val="333333"/>
                </a:solidFill>
                <a:highlight>
                  <a:srgbClr val="FFFFFF"/>
                </a:highlight>
              </a:rPr>
              <a:t>Understanding scanning requirements</a:t>
            </a:r>
            <a:r>
              <a:rPr lang="en-US" sz="1200">
                <a:solidFill>
                  <a:srgbClr val="333333"/>
                </a:solidFill>
                <a:highlight>
                  <a:srgbClr val="FFFFFF"/>
                </a:highlight>
              </a:rPr>
              <a:t>. docufi.com. https://www.docufi.com/how-to-guides/understanding-scanning-requirements</a:t>
            </a:r>
            <a:endParaRPr sz="1800">
              <a:solidFill>
                <a:schemeClr val="dk1"/>
              </a:solidFill>
            </a:endParaRPr>
          </a:p>
        </p:txBody>
      </p:sp>
      <p:pic>
        <p:nvPicPr>
          <p:cNvPr id="99" name="Google Shape;99;p1"/>
          <p:cNvPicPr preferRelativeResize="0"/>
          <p:nvPr/>
        </p:nvPicPr>
        <p:blipFill rotWithShape="1">
          <a:blip r:embed="rId3">
            <a:alphaModFix/>
          </a:blip>
          <a:srcRect b="0" l="0" r="0" t="0"/>
          <a:stretch/>
        </p:blipFill>
        <p:spPr>
          <a:xfrm>
            <a:off x="1612256" y="1028922"/>
            <a:ext cx="4560054" cy="2052292"/>
          </a:xfrm>
          <a:prstGeom prst="rect">
            <a:avLst/>
          </a:prstGeom>
          <a:noFill/>
          <a:ln>
            <a:noFill/>
          </a:ln>
        </p:spPr>
      </p:pic>
      <p:sp>
        <p:nvSpPr>
          <p:cNvPr id="100" name="Google Shape;100;p1"/>
          <p:cNvSpPr/>
          <p:nvPr/>
        </p:nvSpPr>
        <p:spPr>
          <a:xfrm>
            <a:off x="32270700" y="593358"/>
            <a:ext cx="3634564" cy="3389308"/>
          </a:xfrm>
          <a:prstGeom prst="rect">
            <a:avLst/>
          </a:prstGeom>
          <a:solidFill>
            <a:srgbClr val="00206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1"/>
                </a:solidFill>
                <a:latin typeface="Calibri"/>
                <a:ea typeface="Calibri"/>
                <a:cs typeface="Calibri"/>
                <a:sym typeface="Calibri"/>
              </a:rPr>
              <a:t>QR Code To Website or Paper Goes Here</a:t>
            </a:r>
            <a:endParaRPr/>
          </a:p>
        </p:txBody>
      </p:sp>
      <p:sp>
        <p:nvSpPr>
          <p:cNvPr id="101" name="Google Shape;101;p1"/>
          <p:cNvSpPr/>
          <p:nvPr/>
        </p:nvSpPr>
        <p:spPr>
          <a:xfrm>
            <a:off x="23017139" y="21865197"/>
            <a:ext cx="12911328" cy="611834"/>
          </a:xfrm>
          <a:prstGeom prst="rect">
            <a:avLst/>
          </a:prstGeom>
          <a:gradFill>
            <a:gsLst>
              <a:gs pos="0">
                <a:schemeClr val="dk2"/>
              </a:gs>
              <a:gs pos="19000">
                <a:srgbClr val="7F7F7F"/>
              </a:gs>
              <a:gs pos="36690">
                <a:srgbClr val="262626"/>
              </a:gs>
              <a:gs pos="71000">
                <a:srgbClr val="A5A5A5"/>
              </a:gs>
              <a:gs pos="88000">
                <a:srgbClr val="3A3838"/>
              </a:gs>
              <a:gs pos="100000">
                <a:srgbClr val="757070"/>
              </a:gs>
            </a:gsLst>
            <a:lin ang="27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375" u="none" cap="none" strike="noStrike">
                <a:solidFill>
                  <a:schemeClr val="lt1"/>
                </a:solidFill>
                <a:latin typeface="Calibri"/>
                <a:ea typeface="Calibri"/>
                <a:cs typeface="Calibri"/>
                <a:sym typeface="Calibri"/>
              </a:rPr>
              <a:t>References</a:t>
            </a:r>
            <a:endParaRPr/>
          </a:p>
        </p:txBody>
      </p:sp>
      <p:sp>
        <p:nvSpPr>
          <p:cNvPr id="102" name="Google Shape;102;p1"/>
          <p:cNvSpPr/>
          <p:nvPr/>
        </p:nvSpPr>
        <p:spPr>
          <a:xfrm>
            <a:off x="9617636" y="13229190"/>
            <a:ext cx="26296469" cy="611834"/>
          </a:xfrm>
          <a:prstGeom prst="rect">
            <a:avLst/>
          </a:prstGeom>
          <a:gradFill>
            <a:gsLst>
              <a:gs pos="0">
                <a:schemeClr val="dk2"/>
              </a:gs>
              <a:gs pos="19000">
                <a:srgbClr val="7F7F7F"/>
              </a:gs>
              <a:gs pos="36690">
                <a:srgbClr val="262626"/>
              </a:gs>
              <a:gs pos="71000">
                <a:srgbClr val="A5A5A5"/>
              </a:gs>
              <a:gs pos="88000">
                <a:srgbClr val="3A3838"/>
              </a:gs>
              <a:gs pos="100000">
                <a:srgbClr val="757070"/>
              </a:gs>
            </a:gsLst>
            <a:lin ang="27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375" u="none" cap="none" strike="noStrike">
                <a:solidFill>
                  <a:schemeClr val="lt1"/>
                </a:solidFill>
                <a:latin typeface="Calibri"/>
                <a:ea typeface="Calibri"/>
                <a:cs typeface="Calibri"/>
                <a:sym typeface="Calibri"/>
              </a:rPr>
              <a:t>Implementation Details</a:t>
            </a:r>
            <a:endParaRPr/>
          </a:p>
        </p:txBody>
      </p:sp>
      <p:sp>
        <p:nvSpPr>
          <p:cNvPr id="103" name="Google Shape;103;p1"/>
          <p:cNvSpPr/>
          <p:nvPr/>
        </p:nvSpPr>
        <p:spPr>
          <a:xfrm>
            <a:off x="9617636" y="4464435"/>
            <a:ext cx="26316032" cy="611834"/>
          </a:xfrm>
          <a:prstGeom prst="rect">
            <a:avLst/>
          </a:prstGeom>
          <a:gradFill>
            <a:gsLst>
              <a:gs pos="0">
                <a:schemeClr val="dk2"/>
              </a:gs>
              <a:gs pos="19000">
                <a:srgbClr val="7F7F7F"/>
              </a:gs>
              <a:gs pos="36690">
                <a:srgbClr val="262626"/>
              </a:gs>
              <a:gs pos="71000">
                <a:srgbClr val="A5A5A5"/>
              </a:gs>
              <a:gs pos="88000">
                <a:srgbClr val="3A3838"/>
              </a:gs>
              <a:gs pos="100000">
                <a:srgbClr val="757070"/>
              </a:gs>
            </a:gsLst>
            <a:lin ang="27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375" u="none" cap="none" strike="noStrike">
                <a:solidFill>
                  <a:schemeClr val="lt1"/>
                </a:solidFill>
                <a:latin typeface="Calibri"/>
                <a:ea typeface="Calibri"/>
                <a:cs typeface="Calibri"/>
                <a:sym typeface="Calibri"/>
              </a:rPr>
              <a:t>Architectural Design</a:t>
            </a:r>
            <a:endParaRPr/>
          </a:p>
        </p:txBody>
      </p:sp>
      <p:sp>
        <p:nvSpPr>
          <p:cNvPr id="104" name="Google Shape;104;p1"/>
          <p:cNvSpPr/>
          <p:nvPr/>
        </p:nvSpPr>
        <p:spPr>
          <a:xfrm>
            <a:off x="680519" y="4463331"/>
            <a:ext cx="8329542" cy="611834"/>
          </a:xfrm>
          <a:prstGeom prst="rect">
            <a:avLst/>
          </a:prstGeom>
          <a:gradFill>
            <a:gsLst>
              <a:gs pos="0">
                <a:schemeClr val="dk2"/>
              </a:gs>
              <a:gs pos="19000">
                <a:srgbClr val="7F7F7F"/>
              </a:gs>
              <a:gs pos="36690">
                <a:srgbClr val="262626"/>
              </a:gs>
              <a:gs pos="71000">
                <a:srgbClr val="A5A5A5"/>
              </a:gs>
              <a:gs pos="88000">
                <a:srgbClr val="3A3838"/>
              </a:gs>
              <a:gs pos="100000">
                <a:srgbClr val="757070"/>
              </a:gs>
            </a:gsLst>
            <a:lin ang="27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375" u="none" cap="none" strike="noStrike">
                <a:solidFill>
                  <a:schemeClr val="lt1"/>
                </a:solidFill>
                <a:latin typeface="Calibri"/>
                <a:ea typeface="Calibri"/>
                <a:cs typeface="Calibri"/>
                <a:sym typeface="Calibri"/>
              </a:rPr>
              <a:t>Background</a:t>
            </a:r>
            <a:endParaRPr/>
          </a:p>
        </p:txBody>
      </p:sp>
      <p:sp>
        <p:nvSpPr>
          <p:cNvPr id="105" name="Google Shape;105;p1"/>
          <p:cNvSpPr/>
          <p:nvPr/>
        </p:nvSpPr>
        <p:spPr>
          <a:xfrm>
            <a:off x="693622" y="15858411"/>
            <a:ext cx="8346857" cy="611834"/>
          </a:xfrm>
          <a:prstGeom prst="rect">
            <a:avLst/>
          </a:prstGeom>
          <a:gradFill>
            <a:gsLst>
              <a:gs pos="0">
                <a:schemeClr val="dk2"/>
              </a:gs>
              <a:gs pos="19000">
                <a:srgbClr val="7F7F7F"/>
              </a:gs>
              <a:gs pos="36690">
                <a:srgbClr val="262626"/>
              </a:gs>
              <a:gs pos="71000">
                <a:srgbClr val="A5A5A5"/>
              </a:gs>
              <a:gs pos="88000">
                <a:srgbClr val="3A3838"/>
              </a:gs>
              <a:gs pos="100000">
                <a:srgbClr val="757070"/>
              </a:gs>
            </a:gsLst>
            <a:lin ang="27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375" u="none" cap="none" strike="noStrike">
                <a:solidFill>
                  <a:schemeClr val="lt1"/>
                </a:solidFill>
                <a:latin typeface="Calibri"/>
                <a:ea typeface="Calibri"/>
                <a:cs typeface="Calibri"/>
                <a:sym typeface="Calibri"/>
              </a:rPr>
              <a:t>Key Requirements</a:t>
            </a:r>
            <a:endParaRPr/>
          </a:p>
        </p:txBody>
      </p:sp>
      <p:sp>
        <p:nvSpPr>
          <p:cNvPr id="106" name="Google Shape;106;p1"/>
          <p:cNvSpPr txBox="1"/>
          <p:nvPr/>
        </p:nvSpPr>
        <p:spPr>
          <a:xfrm>
            <a:off x="9752875" y="14160925"/>
            <a:ext cx="8935800" cy="1023600"/>
          </a:xfrm>
          <a:prstGeom prst="rect">
            <a:avLst/>
          </a:prstGeom>
          <a:noFill/>
          <a:ln>
            <a:noFill/>
          </a:ln>
        </p:spPr>
        <p:txBody>
          <a:bodyPr anchorCtr="0" anchor="t" bIns="171450" lIns="171450" spcFirstLastPara="1" rIns="171450" wrap="square" tIns="171450">
            <a:spAutoFit/>
          </a:bodyPr>
          <a:lstStyle/>
          <a:p>
            <a:pPr indent="0" lvl="0" marL="0" marR="0" rtl="0" algn="l">
              <a:spcBef>
                <a:spcPts val="0"/>
              </a:spcBef>
              <a:spcAft>
                <a:spcPts val="0"/>
              </a:spcAft>
              <a:buNone/>
            </a:pPr>
            <a:r>
              <a:rPr b="1" lang="en-US" sz="4400">
                <a:solidFill>
                  <a:srgbClr val="003865"/>
                </a:solidFill>
                <a:latin typeface="Calibri"/>
                <a:ea typeface="Calibri"/>
                <a:cs typeface="Calibri"/>
                <a:sym typeface="Calibri"/>
              </a:rPr>
              <a:t>Optical Music Recognition (OMR)</a:t>
            </a:r>
            <a:endParaRPr/>
          </a:p>
        </p:txBody>
      </p:sp>
      <p:sp>
        <p:nvSpPr>
          <p:cNvPr id="107" name="Google Shape;107;p1"/>
          <p:cNvSpPr txBox="1"/>
          <p:nvPr/>
        </p:nvSpPr>
        <p:spPr>
          <a:xfrm>
            <a:off x="680625" y="5614175"/>
            <a:ext cx="8329500" cy="9951300"/>
          </a:xfrm>
          <a:prstGeom prst="rect">
            <a:avLst/>
          </a:prstGeom>
          <a:noFill/>
          <a:ln>
            <a:noFill/>
          </a:ln>
        </p:spPr>
        <p:txBody>
          <a:bodyPr anchorCtr="0" anchor="t" bIns="171450" lIns="171450" spcFirstLastPara="1" rIns="171450" wrap="square" tIns="171450">
            <a:spAutoFit/>
          </a:bodyPr>
          <a:lstStyle/>
          <a:p>
            <a:pPr indent="0" lvl="0" marL="0" rtl="0" algn="l">
              <a:spcBef>
                <a:spcPts val="0"/>
              </a:spcBef>
              <a:spcAft>
                <a:spcPts val="0"/>
              </a:spcAft>
              <a:buClr>
                <a:schemeClr val="dk1"/>
              </a:buClr>
              <a:buSzPts val="1100"/>
              <a:buFont typeface="Arial"/>
              <a:buNone/>
            </a:pPr>
            <a:r>
              <a:rPr lang="en-US" sz="2400">
                <a:solidFill>
                  <a:srgbClr val="333333"/>
                </a:solidFill>
                <a:highlight>
                  <a:srgbClr val="FFFFFF"/>
                </a:highlight>
              </a:rPr>
              <a:t>Performing music is a craft that takes many hours to complete effectively. One challenge of playing a new song is reading and playing the sheet music repeatedly to understand what spots in the songs are more challenging to play than others. Also, memorizing the start and end of pages allows a smoother transition to turning the page while still playing. This makes the time to learn new music longer than if one could just focus on the notes that need to be played.</a:t>
            </a:r>
            <a:endParaRPr sz="2400">
              <a:solidFill>
                <a:srgbClr val="333333"/>
              </a:solidFill>
              <a:highlight>
                <a:srgbClr val="FFFFFF"/>
              </a:highlight>
            </a:endParaRPr>
          </a:p>
          <a:p>
            <a:pPr indent="0" lvl="0" marL="0" marR="0" rtl="0" algn="l">
              <a:spcBef>
                <a:spcPts val="0"/>
              </a:spcBef>
              <a:spcAft>
                <a:spcPts val="0"/>
              </a:spcAft>
              <a:buNone/>
            </a:pPr>
            <a:r>
              <a:rPr lang="en-US" sz="2400">
                <a:solidFill>
                  <a:srgbClr val="333333"/>
                </a:solidFill>
                <a:highlight>
                  <a:srgbClr val="FFFFFF"/>
                </a:highlight>
              </a:rPr>
              <a:t>SoundSync will be an app that will follow along with the music the user is playing and progress through the sheet music in the app to allow the user to keep playing the song they are on. This will allow users to play a song at their own pace, learning how to play and focusing solely on reading and playing music. Most apps now can write sheet music based on what is being played or play sheet music for the user to hear. These are good for improving a different task at hand. Our objective is unique in allowing users to play the music they want and not worry about having a booklet of music sheets with them or the annoyance of turning the sheet music to keep playing during their performance. Our sponsor explained his passion for music and learning new songs. This app would allow our sponsor and many other music lovers to enjoy learning new music without the hassle of carrying sheet music or turning pages while playing.</a:t>
            </a:r>
            <a:endParaRPr sz="3600">
              <a:solidFill>
                <a:schemeClr val="dk1"/>
              </a:solidFill>
            </a:endParaRPr>
          </a:p>
        </p:txBody>
      </p:sp>
      <p:sp>
        <p:nvSpPr>
          <p:cNvPr id="108" name="Google Shape;108;p1"/>
          <p:cNvSpPr txBox="1"/>
          <p:nvPr/>
        </p:nvSpPr>
        <p:spPr>
          <a:xfrm>
            <a:off x="701152" y="27733483"/>
            <a:ext cx="34900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December </a:t>
            </a:r>
            <a:r>
              <a:rPr b="1" lang="en-US" sz="2800">
                <a:solidFill>
                  <a:schemeClr val="lt1"/>
                </a:solidFill>
                <a:latin typeface="Calibri"/>
                <a:ea typeface="Calibri"/>
                <a:cs typeface="Calibri"/>
                <a:sym typeface="Calibri"/>
              </a:rPr>
              <a:t>2023</a:t>
            </a:r>
            <a:endParaRPr sz="2800">
              <a:solidFill>
                <a:schemeClr val="dk1"/>
              </a:solidFill>
              <a:latin typeface="Calibri"/>
              <a:ea typeface="Calibri"/>
              <a:cs typeface="Calibri"/>
              <a:sym typeface="Calibri"/>
            </a:endParaRPr>
          </a:p>
        </p:txBody>
      </p:sp>
      <p:sp>
        <p:nvSpPr>
          <p:cNvPr id="109" name="Google Shape;109;p1"/>
          <p:cNvSpPr txBox="1"/>
          <p:nvPr/>
        </p:nvSpPr>
        <p:spPr>
          <a:xfrm>
            <a:off x="0" y="2224788"/>
            <a:ext cx="36576000" cy="11507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000"/>
              <a:buFont typeface="Arial"/>
              <a:buNone/>
            </a:pPr>
            <a:r>
              <a:rPr b="1" lang="en-US" sz="4000" u="none">
                <a:solidFill>
                  <a:schemeClr val="lt1"/>
                </a:solidFill>
                <a:latin typeface="Calibri"/>
                <a:ea typeface="Calibri"/>
                <a:cs typeface="Calibri"/>
                <a:sym typeface="Calibri"/>
              </a:rPr>
              <a:t>Senior Design</a:t>
            </a:r>
            <a:endParaRPr/>
          </a:p>
        </p:txBody>
      </p:sp>
      <p:sp>
        <p:nvSpPr>
          <p:cNvPr id="110" name="Google Shape;110;p1"/>
          <p:cNvSpPr txBox="1"/>
          <p:nvPr/>
        </p:nvSpPr>
        <p:spPr>
          <a:xfrm>
            <a:off x="9752875" y="22659975"/>
            <a:ext cx="12570300" cy="19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solidFill>
                <a:schemeClr val="dk1"/>
              </a:solidFill>
            </a:endParaRPr>
          </a:p>
        </p:txBody>
      </p:sp>
      <p:sp>
        <p:nvSpPr>
          <p:cNvPr id="111" name="Google Shape;111;p1"/>
          <p:cNvSpPr txBox="1"/>
          <p:nvPr/>
        </p:nvSpPr>
        <p:spPr>
          <a:xfrm>
            <a:off x="9878200" y="23014900"/>
            <a:ext cx="12090300" cy="18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SoundSync incorporates the overall goals envisioned by Shawn Gieser and our team, capturing the essence of the initial concept. Throughout the development process, we confronted challenges in relation to real-time note recognition, requiring a pivot to ensure a more efficient and accurate note detection. Additionally, the integration of chords into the music sheet tracker posed a comprehensive restructuring of the mapping system for the music notes on the display. Regrettably, these challenges resulted in the inability to fully realize some of the advanced features initially conceptualized for our project. Our commitment to delivering a high-quality app persisted, and we express our gratitude to Shawn Gieser and Jason Losh for their support and invaluable insights. This project has endowed our team with valuable lessons, and we grateful for these experiences for future endeavors.</a:t>
            </a:r>
            <a:endParaRPr sz="2200">
              <a:solidFill>
                <a:schemeClr val="dk1"/>
              </a:solidFill>
            </a:endParaRPr>
          </a:p>
        </p:txBody>
      </p:sp>
      <p:pic>
        <p:nvPicPr>
          <p:cNvPr id="112" name="Google Shape;112;p1"/>
          <p:cNvPicPr preferRelativeResize="0"/>
          <p:nvPr/>
        </p:nvPicPr>
        <p:blipFill>
          <a:blip r:embed="rId4">
            <a:alphaModFix/>
          </a:blip>
          <a:stretch>
            <a:fillRect/>
          </a:stretch>
        </p:blipFill>
        <p:spPr>
          <a:xfrm>
            <a:off x="32190525" y="406125"/>
            <a:ext cx="3754650" cy="3754650"/>
          </a:xfrm>
          <a:prstGeom prst="rect">
            <a:avLst/>
          </a:prstGeom>
          <a:noFill/>
          <a:ln>
            <a:noFill/>
          </a:ln>
        </p:spPr>
      </p:pic>
      <p:sp>
        <p:nvSpPr>
          <p:cNvPr id="113" name="Google Shape;113;p1"/>
          <p:cNvSpPr txBox="1"/>
          <p:nvPr/>
        </p:nvSpPr>
        <p:spPr>
          <a:xfrm>
            <a:off x="21968500" y="14160913"/>
            <a:ext cx="8935800" cy="1023600"/>
          </a:xfrm>
          <a:prstGeom prst="rect">
            <a:avLst/>
          </a:prstGeom>
          <a:noFill/>
          <a:ln>
            <a:noFill/>
          </a:ln>
        </p:spPr>
        <p:txBody>
          <a:bodyPr anchorCtr="0" anchor="t" bIns="171450" lIns="171450" spcFirstLastPara="1" rIns="171450" wrap="square" tIns="171450">
            <a:spAutoFit/>
          </a:bodyPr>
          <a:lstStyle/>
          <a:p>
            <a:pPr indent="0" lvl="0" marL="0" marR="0" rtl="0" algn="l">
              <a:spcBef>
                <a:spcPts val="0"/>
              </a:spcBef>
              <a:spcAft>
                <a:spcPts val="0"/>
              </a:spcAft>
              <a:buNone/>
            </a:pPr>
            <a:r>
              <a:rPr b="1" lang="en-US" sz="4400">
                <a:solidFill>
                  <a:srgbClr val="003865"/>
                </a:solidFill>
                <a:latin typeface="Calibri"/>
                <a:ea typeface="Calibri"/>
                <a:cs typeface="Calibri"/>
                <a:sym typeface="Calibri"/>
              </a:rPr>
              <a:t>Audio Recognition Module</a:t>
            </a:r>
            <a:endParaRPr/>
          </a:p>
        </p:txBody>
      </p:sp>
      <p:sp>
        <p:nvSpPr>
          <p:cNvPr id="114" name="Google Shape;114;p1"/>
          <p:cNvSpPr txBox="1"/>
          <p:nvPr/>
        </p:nvSpPr>
        <p:spPr>
          <a:xfrm>
            <a:off x="21968499" y="15111225"/>
            <a:ext cx="12360000" cy="5148900"/>
          </a:xfrm>
          <a:prstGeom prst="rect">
            <a:avLst/>
          </a:prstGeom>
          <a:noFill/>
          <a:ln>
            <a:noFill/>
          </a:ln>
        </p:spPr>
        <p:txBody>
          <a:bodyPr anchorCtr="0" anchor="t" bIns="171450" lIns="171450" spcFirstLastPara="1" rIns="171450" wrap="square" tIns="17145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SoundSync </a:t>
            </a:r>
            <a:r>
              <a:rPr lang="en-US" sz="2400">
                <a:solidFill>
                  <a:schemeClr val="dk1"/>
                </a:solidFill>
                <a:latin typeface="Calibri"/>
                <a:ea typeface="Calibri"/>
                <a:cs typeface="Calibri"/>
                <a:sym typeface="Calibri"/>
              </a:rPr>
              <a:t>includes a server-side module hosted on a Raspberry Pi, developed in C++. This module is designed to continuously record audio from the user's microphone in 200ms segments. The recorded audio is analyzed using Fast Fourier Transformation (FFT), a method effective for breaking down audio into its constituent frequencies. This technique enables the module to detect both monophonic notes and more complex polyphonic sounds like chords.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After processing, the audio data is converted into a comma-delimited string format. This format is chosen for compatibility with the evaluation function in our application, which interprets the detected notes.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This module is used in </a:t>
            </a:r>
            <a:r>
              <a:rPr lang="en-US" sz="2400">
                <a:solidFill>
                  <a:schemeClr val="dk1"/>
                </a:solidFill>
                <a:latin typeface="Calibri"/>
                <a:ea typeface="Calibri"/>
                <a:cs typeface="Calibri"/>
                <a:sym typeface="Calibri"/>
              </a:rPr>
              <a:t>conjunction</a:t>
            </a:r>
            <a:r>
              <a:rPr lang="en-US" sz="2400">
                <a:solidFill>
                  <a:schemeClr val="dk1"/>
                </a:solidFill>
                <a:latin typeface="Calibri"/>
                <a:ea typeface="Calibri"/>
                <a:cs typeface="Calibri"/>
                <a:sym typeface="Calibri"/>
              </a:rPr>
              <a:t> with the Optical Music Recognition (OMR) output. By combining the real-time audio data with the OMR's note and location information, the system can accurately identify which notes the user is playing and their timing.</a:t>
            </a:r>
            <a:endParaRPr sz="2400">
              <a:solidFill>
                <a:schemeClr val="dk1"/>
              </a:solidFill>
              <a:latin typeface="Calibri"/>
              <a:ea typeface="Calibri"/>
              <a:cs typeface="Calibri"/>
              <a:sym typeface="Calibri"/>
            </a:endParaRPr>
          </a:p>
        </p:txBody>
      </p:sp>
      <p:pic>
        <p:nvPicPr>
          <p:cNvPr id="115" name="Google Shape;115;p1"/>
          <p:cNvPicPr preferRelativeResize="0"/>
          <p:nvPr/>
        </p:nvPicPr>
        <p:blipFill rotWithShape="1">
          <a:blip r:embed="rId5">
            <a:alphaModFix/>
          </a:blip>
          <a:srcRect b="-21485" l="-21087" r="-3321" t="-2923"/>
          <a:stretch/>
        </p:blipFill>
        <p:spPr>
          <a:xfrm>
            <a:off x="23357300" y="5201925"/>
            <a:ext cx="12789701" cy="883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2023-09-27T18:51:17Z</dcterms:created>
  <dc:creator>Myers, Jade</dc:creator>
</cp:coreProperties>
</file>