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Franklin Gothic"/>
      <p:bold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1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2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3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4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5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2" name="Google Shape;14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4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9" name="Google Shape;155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0" name="Google Shape;1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137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8" name="Google Shape;14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2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2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4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78;p11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7914" lvl="0" marL="45720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algn="l" indent="-310387" lvl="1" marL="914400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algn="l" indent="-304546" lvl="2" marL="1371600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algn="l" indent="-292861" lvl="3" marL="1828800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algn="l" indent="-292861" lvl="4" marL="2286000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65" name="Google Shape;79;p1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80;p1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7" name="Google Shape;81;p1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6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83;p12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9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85;p12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1" name="Google Shape;86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2" name="Google Shape;87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3" name="Google Shape;88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89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90;p1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6" name="Google Shape;91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7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4" name="Google Shape;31;p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32;p4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36" name="Google Shape;33;p4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5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35;p5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9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37;p5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1" name="Google Shape;38;p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39;p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3" name="Google Shape;40;p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43;p6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6" name="Google Shape;44;p6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7" name="Google Shape;45;p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46;p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9" name="Google Shape;47;p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50;p7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2" name="Google Shape;51;p7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3" name="Google Shape;52;p7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4" name="Google Shape;53;p7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5" name="Google Shape;54;p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5;p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7" name="Google Shape;56;p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8;p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59;p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2" name="Google Shape;60;p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8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62;p9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4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64;p9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86" name="Google Shape;65;p9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87" name="Google Shape;66;p9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8" name="Google Shape;67;p9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9" name="Google Shape;68;p9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3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71;p10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59" name="Google Shape;72;p10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0" name="Google Shape;73;p10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74;p10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2" name="Google Shape;75;p10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48580" name="Google Shape;14;p1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Credit Card Fraud Detection</a:t>
            </a:r>
          </a:p>
        </p:txBody>
      </p:sp>
      <p:sp>
        <p:nvSpPr>
          <p:cNvPr id="1048590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</a:p>
        </p:txBody>
      </p:sp>
      <p:sp>
        <p:nvSpPr>
          <p:cNvPr id="1048591" name="Google Shape;98;p13"/>
          <p:cNvSpPr txBox="1"/>
          <p:nvPr/>
        </p:nvSpPr>
        <p:spPr>
          <a:xfrm>
            <a:off x="2223575" y="4168430"/>
            <a:ext cx="7980300" cy="101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1" sz="2000">
              <a:solidFill>
                <a:srgbClr val="1482AB"/>
              </a:solidFill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aadam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ibrahim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altLang="en-IN"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000" lang="en-US">
                <a:solidFill>
                  <a:srgbClr val="1482AB"/>
                </a:solidFill>
              </a:rPr>
              <a:t>SCAD college of engineering and technology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sz="2000" lang="en-US">
                <a:solidFill>
                  <a:srgbClr val="1482AB"/>
                </a:solidFill>
              </a:rPr>
              <a:t>Electrical and Electronics Engineering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1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0" name="Google Shape;152;p22"/>
          <p:cNvSpPr txBox="1"/>
          <p:nvPr>
            <p:ph type="body" idx="1"/>
          </p:nvPr>
        </p:nvSpPr>
        <p:spPr>
          <a:xfrm>
            <a:off x="517325" y="1072150"/>
            <a:ext cx="11029500" cy="2636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165226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6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Provide citations for relevant research papers, articles, and resources used in the project.</a:t>
            </a:r>
            <a:endParaRPr sz="4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7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14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15"/>
          <p:cNvSpPr txBox="1"/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Describe the significance of detecting credit card fraud.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Highlight the challenges associated with traditional fraud detection methods.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Emphasize the need for a more efficient and accurate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16"/>
          <p:cNvSpPr txBox="1"/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Introduce the concept of machine learning-based fraud</a:t>
            </a: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Outline the components of the proposed system, such as data preprocessing, model training, and real-time monitoring.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advantages of using advanced algorithms for fraud 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17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Detail the steps involved in developing the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sz="30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importance of data collection, data preprocessing, feature engineering, model selection, and evaluation.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18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sz="28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sz="28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suitable machine learning algorithms for fraud detection (e.g., Random Forest, Gradient Boosting, Neural Networks).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sz="28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the deployment process, including model training, testing, and deployment in a production environment.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18" name="Google Shape;134;p19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sz="28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Present the performance metrics of the deployed model (e.g., accuracy, precision, recall, F1-score).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sz="28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Showcase the effectiveness of the system in detecting fraudulent transactions.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9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2" name="Google Shape;140;p20"/>
          <p:cNvSpPr txBox="1"/>
          <p:nvPr>
            <p:ph type="body" idx="1"/>
          </p:nvPr>
        </p:nvSpPr>
        <p:spPr>
          <a:xfrm>
            <a:off x="581192" y="132757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412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sz="29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Summarize the key findings and outcomes of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2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sz="29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implications of the developed system for the financial industry.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12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sz="29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 any limitations or challenges encountered during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188595" lvl="0" marL="305435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5;p21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4000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sz="27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potential areas for further improvement and research.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4000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sz="2700" lang="en-U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Suggest enhancements to the existing system, such as incorporating real-time data streams, deploying advanced anomaly detection techniques, etc.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26" name="Google Shape;146;p21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SM-A146B</dc:creator>
  <dcterms:created xsi:type="dcterms:W3CDTF">2024-04-25T04:40:40Z</dcterms:created>
  <dcterms:modified xsi:type="dcterms:W3CDTF">2024-04-25T04:40:40Z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e46f2f0d0f8345fc9f01fd6da1a7616b</vt:lpwstr>
  </property>
</Properties>
</file>