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65" r:id="rId2"/>
    <p:sldId id="259" r:id="rId3"/>
    <p:sldId id="260" r:id="rId4"/>
    <p:sldId id="264" r:id="rId5"/>
    <p:sldId id="258" r:id="rId6"/>
    <p:sldId id="262" r:id="rId7"/>
    <p:sldId id="267" r:id="rId8"/>
    <p:sldId id="261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70" userDrawn="1">
          <p15:clr>
            <a:srgbClr val="A4A3A4"/>
          </p15:clr>
        </p15:guide>
        <p15:guide id="3" pos="7310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DFDFF"/>
    <a:srgbClr val="F6F6F9"/>
    <a:srgbClr val="ECEDEE"/>
    <a:srgbClr val="F3F3F4"/>
    <a:srgbClr val="222222"/>
    <a:srgbClr val="FCFCFE"/>
    <a:srgbClr val="EB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133" y="653"/>
      </p:cViewPr>
      <p:guideLst>
        <p:guide orient="horz" pos="346"/>
        <p:guide pos="370"/>
        <p:guide pos="7310"/>
        <p:guide orient="horz" pos="397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9" d="100"/>
          <a:sy n="59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86C0512-94EB-4C2A-94B4-807B70B0FE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3D351F-F30F-4C17-B7BC-3E62FCCD7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FDA7F-DA50-410B-8DD7-1BDBA0D39802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BABFDA-B5F9-4E34-9388-067A1F990F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AA41F3-5F75-465F-8B94-BBE62FED0D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73EF6-C63D-40BA-88CF-FA3DF967A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270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2FCE74-3E38-4A76-8C0F-A5D524B3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0949-8361-4350-AAD2-14226DD6409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B62FF3B-FFE5-4983-8E47-F28DC47CD415}"/>
              </a:ext>
            </a:extLst>
          </p:cNvPr>
          <p:cNvGrpSpPr/>
          <p:nvPr userDrawn="1"/>
        </p:nvGrpSpPr>
        <p:grpSpPr>
          <a:xfrm flipH="1">
            <a:off x="5090159" y="0"/>
            <a:ext cx="7101841" cy="6858000"/>
            <a:chOff x="-1" y="0"/>
            <a:chExt cx="7101841" cy="6858000"/>
          </a:xfrm>
        </p:grpSpPr>
        <p:pic>
          <p:nvPicPr>
            <p:cNvPr id="9" name="그림 8" descr="식물, 녹색, 꽃, 잎이(가) 표시된 사진&#10;&#10;자동 생성된 설명">
              <a:extLst>
                <a:ext uri="{FF2B5EF4-FFF2-40B4-BE49-F238E27FC236}">
                  <a16:creationId xmlns:a16="http://schemas.microsoft.com/office/drawing/2014/main" id="{DF132EBF-5982-4DA1-84E2-BC49F330C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" t="24122" b="-1"/>
            <a:stretch/>
          </p:blipFill>
          <p:spPr>
            <a:xfrm flipH="1">
              <a:off x="-1" y="0"/>
              <a:ext cx="6096001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7B5CB8-6542-4E35-B93E-DD3A00760F38}"/>
                </a:ext>
              </a:extLst>
            </p:cNvPr>
            <p:cNvSpPr/>
            <p:nvPr/>
          </p:nvSpPr>
          <p:spPr>
            <a:xfrm flipH="1">
              <a:off x="6096000" y="0"/>
              <a:ext cx="1005840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DFD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466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4CB6F20-BC95-487E-B046-AE5F1A41EA70}"/>
              </a:ext>
            </a:extLst>
          </p:cNvPr>
          <p:cNvGrpSpPr/>
          <p:nvPr userDrawn="1"/>
        </p:nvGrpSpPr>
        <p:grpSpPr>
          <a:xfrm flipH="1">
            <a:off x="5090159" y="0"/>
            <a:ext cx="7101841" cy="6858000"/>
            <a:chOff x="-1" y="0"/>
            <a:chExt cx="7101841" cy="6858000"/>
          </a:xfrm>
        </p:grpSpPr>
        <p:pic>
          <p:nvPicPr>
            <p:cNvPr id="10" name="그림 9" descr="식물, 녹색, 꽃, 잎이(가) 표시된 사진&#10;&#10;자동 생성된 설명">
              <a:extLst>
                <a:ext uri="{FF2B5EF4-FFF2-40B4-BE49-F238E27FC236}">
                  <a16:creationId xmlns:a16="http://schemas.microsoft.com/office/drawing/2014/main" id="{1730C8EC-899C-4829-BFEE-4C9F004AE6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" t="24122" b="-1"/>
            <a:stretch/>
          </p:blipFill>
          <p:spPr>
            <a:xfrm flipH="1">
              <a:off x="-1" y="0"/>
              <a:ext cx="6096001" cy="68580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2D40A1E-A0F1-4B19-868F-CBE987BC41D0}"/>
                </a:ext>
              </a:extLst>
            </p:cNvPr>
            <p:cNvSpPr/>
            <p:nvPr/>
          </p:nvSpPr>
          <p:spPr>
            <a:xfrm flipH="1">
              <a:off x="6096000" y="0"/>
              <a:ext cx="1005840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DFD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7965D-E77A-43C9-9214-BA28FB95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8FEF-468C-4362-9980-F60889FCA613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E13E1-A140-4EC1-90D6-883A8E68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F0D92-5952-4DFE-9B27-9EF8CBCE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0949-8361-4350-AAD2-14226DD64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31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7965D-E77A-43C9-9214-BA28FB95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8FEF-468C-4362-9980-F60889FCA613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E13E1-A140-4EC1-90D6-883A8E68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F0D92-5952-4DFE-9B27-9EF8CBCE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0949-8361-4350-AAD2-14226DD640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4CB0F8-0BAB-4DD1-B429-8A54322AC1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33B6E71-660C-498A-A788-23F2868EA8C3}"/>
              </a:ext>
            </a:extLst>
          </p:cNvPr>
          <p:cNvGrpSpPr/>
          <p:nvPr userDrawn="1"/>
        </p:nvGrpSpPr>
        <p:grpSpPr>
          <a:xfrm>
            <a:off x="6251010" y="0"/>
            <a:ext cx="5940990" cy="6858000"/>
            <a:chOff x="838200" y="0"/>
            <a:chExt cx="5940990" cy="6858000"/>
          </a:xfrm>
        </p:grpSpPr>
        <p:pic>
          <p:nvPicPr>
            <p:cNvPr id="9" name="그림 8" descr="녹색, 식물, 꽃, 야채이(가) 표시된 사진&#10;&#10;자동 생성된 설명">
              <a:extLst>
                <a:ext uri="{FF2B5EF4-FFF2-40B4-BE49-F238E27FC236}">
                  <a16:creationId xmlns:a16="http://schemas.microsoft.com/office/drawing/2014/main" id="{564625E8-A3F3-4740-ACBD-A98C0AA6A2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1270" r="42272"/>
            <a:stretch/>
          </p:blipFill>
          <p:spPr>
            <a:xfrm>
              <a:off x="838200" y="0"/>
              <a:ext cx="5940990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3ED6B42-6750-45E3-9713-C06A28D3B0E4}"/>
                </a:ext>
              </a:extLst>
            </p:cNvPr>
            <p:cNvSpPr/>
            <p:nvPr/>
          </p:nvSpPr>
          <p:spPr>
            <a:xfrm>
              <a:off x="838200" y="0"/>
              <a:ext cx="1615440" cy="6858000"/>
            </a:xfrm>
            <a:prstGeom prst="rect">
              <a:avLst/>
            </a:prstGeom>
            <a:gradFill flip="none" rotWithShape="1">
              <a:gsLst>
                <a:gs pos="0">
                  <a:srgbClr val="EBECEE">
                    <a:alpha val="0"/>
                  </a:srgbClr>
                </a:gs>
                <a:gs pos="100000">
                  <a:srgbClr val="EBECE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7B1AA0C-0323-46FD-84BA-A49C2E133BEB}"/>
              </a:ext>
            </a:extLst>
          </p:cNvPr>
          <p:cNvGrpSpPr/>
          <p:nvPr userDrawn="1"/>
        </p:nvGrpSpPr>
        <p:grpSpPr>
          <a:xfrm>
            <a:off x="0" y="0"/>
            <a:ext cx="5522450" cy="6858000"/>
            <a:chOff x="5606848" y="0"/>
            <a:chExt cx="5522450" cy="6858000"/>
          </a:xfrm>
        </p:grpSpPr>
        <p:pic>
          <p:nvPicPr>
            <p:cNvPr id="12" name="그림 11" descr="녹색, 식물, 꽃, 야채이(가) 표시된 사진&#10;&#10;자동 생성된 설명">
              <a:extLst>
                <a:ext uri="{FF2B5EF4-FFF2-40B4-BE49-F238E27FC236}">
                  <a16:creationId xmlns:a16="http://schemas.microsoft.com/office/drawing/2014/main" id="{EF8F0A3C-74B4-4AE4-9242-FBD09532EC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338" t="11270"/>
            <a:stretch/>
          </p:blipFill>
          <p:spPr>
            <a:xfrm>
              <a:off x="5606848" y="0"/>
              <a:ext cx="5522450" cy="68580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F04A39E-F6EC-419F-BA61-802E5CD290C4}"/>
                </a:ext>
              </a:extLst>
            </p:cNvPr>
            <p:cNvSpPr/>
            <p:nvPr/>
          </p:nvSpPr>
          <p:spPr>
            <a:xfrm flipH="1">
              <a:off x="9513858" y="0"/>
              <a:ext cx="1615440" cy="6858000"/>
            </a:xfrm>
            <a:prstGeom prst="rect">
              <a:avLst/>
            </a:prstGeom>
            <a:gradFill flip="none" rotWithShape="1">
              <a:gsLst>
                <a:gs pos="0">
                  <a:srgbClr val="EBECEE">
                    <a:alpha val="0"/>
                  </a:srgbClr>
                </a:gs>
                <a:gs pos="100000">
                  <a:srgbClr val="EBECE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A21576B6-8664-4931-B01F-FFF7B3C42711}"/>
              </a:ext>
            </a:extLst>
          </p:cNvPr>
          <p:cNvSpPr/>
          <p:nvPr userDrawn="1"/>
        </p:nvSpPr>
        <p:spPr>
          <a:xfrm>
            <a:off x="587375" y="0"/>
            <a:ext cx="11017250" cy="6858000"/>
          </a:xfrm>
          <a:prstGeom prst="ellipse">
            <a:avLst/>
          </a:prstGeom>
          <a:gradFill flip="none" rotWithShape="1">
            <a:gsLst>
              <a:gs pos="45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3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식물, 녹색, 실내, 잎이(가) 표시된 사진&#10;&#10;자동 생성된 설명">
            <a:extLst>
              <a:ext uri="{FF2B5EF4-FFF2-40B4-BE49-F238E27FC236}">
                <a16:creationId xmlns:a16="http://schemas.microsoft.com/office/drawing/2014/main" id="{67E56695-9A65-4066-9068-659A1C1144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7965D-E77A-43C9-9214-BA28FB95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8FEF-468C-4362-9980-F60889FCA613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E13E1-A140-4EC1-90D6-883A8E68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F0D92-5952-4DFE-9B27-9EF8CBCE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0949-8361-4350-AAD2-14226DD64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59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5492107-757B-43AA-BB73-EC25EDA697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8" b="12448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43E07D5-E0B5-4F92-94FC-85DFF2DED7A5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7965D-E77A-43C9-9214-BA28FB95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8FEF-468C-4362-9980-F60889FCA613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E13E1-A140-4EC1-90D6-883A8E68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F0D92-5952-4DFE-9B27-9EF8CBCE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0949-8361-4350-AAD2-14226DD64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68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녹색, 식물, 꽃, 야채이(가) 표시된 사진&#10;&#10;자동 생성된 설명">
            <a:extLst>
              <a:ext uri="{FF2B5EF4-FFF2-40B4-BE49-F238E27FC236}">
                <a16:creationId xmlns:a16="http://schemas.microsoft.com/office/drawing/2014/main" id="{962D829F-3F89-4ACB-A2B7-0FD9F5857D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0"/>
          <a:stretch/>
        </p:blipFill>
        <p:spPr>
          <a:xfrm>
            <a:off x="838200" y="0"/>
            <a:ext cx="10291098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D783E28-C902-457A-B80B-3F6AC348DAE2}"/>
              </a:ext>
            </a:extLst>
          </p:cNvPr>
          <p:cNvSpPr/>
          <p:nvPr userDrawn="1"/>
        </p:nvSpPr>
        <p:spPr>
          <a:xfrm>
            <a:off x="838200" y="0"/>
            <a:ext cx="1615440" cy="6858000"/>
          </a:xfrm>
          <a:prstGeom prst="rect">
            <a:avLst/>
          </a:prstGeom>
          <a:gradFill flip="none" rotWithShape="1">
            <a:gsLst>
              <a:gs pos="0">
                <a:srgbClr val="EBECEE">
                  <a:alpha val="0"/>
                </a:srgbClr>
              </a:gs>
              <a:gs pos="100000">
                <a:srgbClr val="EBECE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C9A398-193C-4E46-ADB3-F6F4E43EDC5F}"/>
              </a:ext>
            </a:extLst>
          </p:cNvPr>
          <p:cNvSpPr/>
          <p:nvPr userDrawn="1"/>
        </p:nvSpPr>
        <p:spPr>
          <a:xfrm>
            <a:off x="11129298" y="0"/>
            <a:ext cx="1062702" cy="685800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F11261-9F77-468E-ADAA-5D88B615CFF8}"/>
              </a:ext>
            </a:extLst>
          </p:cNvPr>
          <p:cNvSpPr/>
          <p:nvPr userDrawn="1"/>
        </p:nvSpPr>
        <p:spPr>
          <a:xfrm flipH="1">
            <a:off x="9513858" y="0"/>
            <a:ext cx="1615440" cy="6858000"/>
          </a:xfrm>
          <a:prstGeom prst="rect">
            <a:avLst/>
          </a:prstGeom>
          <a:gradFill flip="none" rotWithShape="1">
            <a:gsLst>
              <a:gs pos="0">
                <a:srgbClr val="EBECEE">
                  <a:alpha val="0"/>
                </a:srgbClr>
              </a:gs>
              <a:gs pos="100000">
                <a:srgbClr val="EBECE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3060F7-9F55-4EEB-B6D4-68B073670941}"/>
              </a:ext>
            </a:extLst>
          </p:cNvPr>
          <p:cNvSpPr/>
          <p:nvPr userDrawn="1"/>
        </p:nvSpPr>
        <p:spPr>
          <a:xfrm>
            <a:off x="0" y="0"/>
            <a:ext cx="838200" cy="685800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7965D-E77A-43C9-9214-BA28FB95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8FEF-468C-4362-9980-F60889FCA613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E13E1-A140-4EC1-90D6-883A8E68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F0D92-5952-4DFE-9B27-9EF8CBCE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0949-8361-4350-AAD2-14226DD64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629D2E-2FA4-49B9-B7BA-CE0CCFC803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녹색, 식물, 꽃, 야채이(가) 표시된 사진&#10;&#10;자동 생성된 설명">
            <a:extLst>
              <a:ext uri="{FF2B5EF4-FFF2-40B4-BE49-F238E27FC236}">
                <a16:creationId xmlns:a16="http://schemas.microsoft.com/office/drawing/2014/main" id="{C09AB678-9651-44E2-BBAD-57B6C2FDE7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9" t="-212"/>
          <a:stretch/>
        </p:blipFill>
        <p:spPr>
          <a:xfrm>
            <a:off x="0" y="2331721"/>
            <a:ext cx="4648200" cy="452628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D6721D-12B1-47C3-8A1B-725D553D7377}"/>
              </a:ext>
            </a:extLst>
          </p:cNvPr>
          <p:cNvSpPr/>
          <p:nvPr userDrawn="1"/>
        </p:nvSpPr>
        <p:spPr>
          <a:xfrm flipH="1">
            <a:off x="3230880" y="2331720"/>
            <a:ext cx="1417320" cy="4526280"/>
          </a:xfrm>
          <a:prstGeom prst="rect">
            <a:avLst/>
          </a:prstGeom>
          <a:gradFill flip="none" rotWithShape="1">
            <a:gsLst>
              <a:gs pos="0">
                <a:srgbClr val="EBECEE">
                  <a:alpha val="0"/>
                </a:srgbClr>
              </a:gs>
              <a:gs pos="100000">
                <a:srgbClr val="EBECE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5CE3AA-7288-45A7-B737-56EC910B43AC}"/>
              </a:ext>
            </a:extLst>
          </p:cNvPr>
          <p:cNvSpPr/>
          <p:nvPr userDrawn="1"/>
        </p:nvSpPr>
        <p:spPr>
          <a:xfrm rot="16200000" flipH="1">
            <a:off x="1615439" y="701039"/>
            <a:ext cx="1112522" cy="4343400"/>
          </a:xfrm>
          <a:prstGeom prst="rect">
            <a:avLst/>
          </a:prstGeom>
          <a:gradFill flip="none" rotWithShape="1">
            <a:gsLst>
              <a:gs pos="0">
                <a:srgbClr val="EBECEE">
                  <a:alpha val="0"/>
                </a:srgbClr>
              </a:gs>
              <a:gs pos="100000">
                <a:srgbClr val="EBECE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7965D-E77A-43C9-9214-BA28FB95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8FEF-468C-4362-9980-F60889FCA613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E13E1-A140-4EC1-90D6-883A8E68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F0D92-5952-4DFE-9B27-9EF8CBCE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0949-8361-4350-AAD2-14226DD64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36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2BA4980-27B3-4CF7-A49A-43F105030617}"/>
              </a:ext>
            </a:extLst>
          </p:cNvPr>
          <p:cNvGrpSpPr/>
          <p:nvPr userDrawn="1"/>
        </p:nvGrpSpPr>
        <p:grpSpPr>
          <a:xfrm>
            <a:off x="1181100" y="4206240"/>
            <a:ext cx="9814562" cy="2651760"/>
            <a:chOff x="1181100" y="4206240"/>
            <a:chExt cx="9814562" cy="2651760"/>
          </a:xfrm>
        </p:grpSpPr>
        <p:pic>
          <p:nvPicPr>
            <p:cNvPr id="10" name="그림 9" descr="식물, 야채이(가) 표시된 사진&#10;&#10;자동 생성된 설명">
              <a:extLst>
                <a:ext uri="{FF2B5EF4-FFF2-40B4-BE49-F238E27FC236}">
                  <a16:creationId xmlns:a16="http://schemas.microsoft.com/office/drawing/2014/main" id="{B8102B26-1FB8-4E5B-91B4-FF96A776A7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666"/>
            <a:stretch/>
          </p:blipFill>
          <p:spPr>
            <a:xfrm>
              <a:off x="1181100" y="4206240"/>
              <a:ext cx="3429000" cy="2651760"/>
            </a:xfrm>
            <a:prstGeom prst="rect">
              <a:avLst/>
            </a:prstGeom>
          </p:spPr>
        </p:pic>
        <p:pic>
          <p:nvPicPr>
            <p:cNvPr id="11" name="그림 10" descr="식물, 야채이(가) 표시된 사진&#10;&#10;자동 생성된 설명">
              <a:extLst>
                <a:ext uri="{FF2B5EF4-FFF2-40B4-BE49-F238E27FC236}">
                  <a16:creationId xmlns:a16="http://schemas.microsoft.com/office/drawing/2014/main" id="{01187567-05F4-4109-830F-180F8FCA88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666"/>
            <a:stretch/>
          </p:blipFill>
          <p:spPr>
            <a:xfrm>
              <a:off x="4335780" y="4206240"/>
              <a:ext cx="3429000" cy="2651760"/>
            </a:xfrm>
            <a:prstGeom prst="rect">
              <a:avLst/>
            </a:prstGeom>
          </p:spPr>
        </p:pic>
        <p:pic>
          <p:nvPicPr>
            <p:cNvPr id="12" name="그림 11" descr="식물, 야채이(가) 표시된 사진&#10;&#10;자동 생성된 설명">
              <a:extLst>
                <a:ext uri="{FF2B5EF4-FFF2-40B4-BE49-F238E27FC236}">
                  <a16:creationId xmlns:a16="http://schemas.microsoft.com/office/drawing/2014/main" id="{6984FDC9-955D-4CF3-8A20-38ED4ED086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666"/>
            <a:stretch/>
          </p:blipFill>
          <p:spPr>
            <a:xfrm>
              <a:off x="7566662" y="4206240"/>
              <a:ext cx="3429000" cy="2651760"/>
            </a:xfrm>
            <a:prstGeom prst="rect">
              <a:avLst/>
            </a:prstGeom>
          </p:spPr>
        </p:pic>
      </p:grp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7965D-E77A-43C9-9214-BA28FB95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8FEF-468C-4362-9980-F60889FCA613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E13E1-A140-4EC1-90D6-883A8E68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F0D92-5952-4DFE-9B27-9EF8CBCE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0949-8361-4350-AAD2-14226DD64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27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식물, 야채이(가) 표시된 사진&#10;&#10;자동 생성된 설명">
            <a:extLst>
              <a:ext uri="{FF2B5EF4-FFF2-40B4-BE49-F238E27FC236}">
                <a16:creationId xmlns:a16="http://schemas.microsoft.com/office/drawing/2014/main" id="{D7682238-97FE-4459-AF58-2F0A6F912B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411" y="121920"/>
            <a:ext cx="2576259" cy="2576258"/>
          </a:xfrm>
          <a:prstGeom prst="rect">
            <a:avLst/>
          </a:prstGeom>
        </p:spPr>
      </p:pic>
      <p:pic>
        <p:nvPicPr>
          <p:cNvPr id="20" name="그림 19" descr="식물, 야채이(가) 표시된 사진&#10;&#10;자동 생성된 설명">
            <a:extLst>
              <a:ext uri="{FF2B5EF4-FFF2-40B4-BE49-F238E27FC236}">
                <a16:creationId xmlns:a16="http://schemas.microsoft.com/office/drawing/2014/main" id="{387787C9-CB1E-45FE-97D0-69E67BC1A0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411" y="2698178"/>
            <a:ext cx="2576259" cy="2576258"/>
          </a:xfrm>
          <a:prstGeom prst="rect">
            <a:avLst/>
          </a:prstGeom>
        </p:spPr>
      </p:pic>
      <p:pic>
        <p:nvPicPr>
          <p:cNvPr id="21" name="그림 20" descr="식물, 야채이(가) 표시된 사진&#10;&#10;자동 생성된 설명">
            <a:extLst>
              <a:ext uri="{FF2B5EF4-FFF2-40B4-BE49-F238E27FC236}">
                <a16:creationId xmlns:a16="http://schemas.microsoft.com/office/drawing/2014/main" id="{C08B89C1-EF41-4602-86D1-CDA7543037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33"/>
          <a:stretch/>
        </p:blipFill>
        <p:spPr>
          <a:xfrm>
            <a:off x="571411" y="5274437"/>
            <a:ext cx="2576259" cy="1583563"/>
          </a:xfrm>
          <a:prstGeom prst="rect">
            <a:avLst/>
          </a:prstGeom>
        </p:spPr>
      </p:pic>
      <p:pic>
        <p:nvPicPr>
          <p:cNvPr id="22" name="그림 21" descr="식물, 야채이(가) 표시된 사진&#10;&#10;자동 생성된 설명">
            <a:extLst>
              <a:ext uri="{FF2B5EF4-FFF2-40B4-BE49-F238E27FC236}">
                <a16:creationId xmlns:a16="http://schemas.microsoft.com/office/drawing/2014/main" id="{CC5AB911-9E84-4419-B0EC-6DAB8B5805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69"/>
          <a:stretch/>
        </p:blipFill>
        <p:spPr>
          <a:xfrm>
            <a:off x="9044330" y="0"/>
            <a:ext cx="2576259" cy="1582614"/>
          </a:xfrm>
          <a:prstGeom prst="rect">
            <a:avLst/>
          </a:prstGeom>
        </p:spPr>
      </p:pic>
      <p:pic>
        <p:nvPicPr>
          <p:cNvPr id="23" name="그림 22" descr="식물, 야채이(가) 표시된 사진&#10;&#10;자동 생성된 설명">
            <a:extLst>
              <a:ext uri="{FF2B5EF4-FFF2-40B4-BE49-F238E27FC236}">
                <a16:creationId xmlns:a16="http://schemas.microsoft.com/office/drawing/2014/main" id="{F39AF418-81B1-41DA-9694-0B4E233610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44330" y="1582614"/>
            <a:ext cx="2576259" cy="2576258"/>
          </a:xfrm>
          <a:prstGeom prst="rect">
            <a:avLst/>
          </a:prstGeom>
        </p:spPr>
      </p:pic>
      <p:pic>
        <p:nvPicPr>
          <p:cNvPr id="24" name="그림 23" descr="식물, 야채이(가) 표시된 사진&#10;&#10;자동 생성된 설명">
            <a:extLst>
              <a:ext uri="{FF2B5EF4-FFF2-40B4-BE49-F238E27FC236}">
                <a16:creationId xmlns:a16="http://schemas.microsoft.com/office/drawing/2014/main" id="{157E7B5E-6440-454E-9166-745BD4AA8E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44330" y="4158873"/>
            <a:ext cx="2576259" cy="2576258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7965D-E77A-43C9-9214-BA28FB95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8FEF-468C-4362-9980-F60889FCA613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E13E1-A140-4EC1-90D6-883A8E68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F0D92-5952-4DFE-9B27-9EF8CBCE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0949-8361-4350-AAD2-14226DD64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40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386745-1E2C-4179-B9F9-6A57D93231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꽃, 실내, 식물, 나무이(가) 표시된 사진&#10;&#10;자동 생성된 설명">
            <a:extLst>
              <a:ext uri="{FF2B5EF4-FFF2-40B4-BE49-F238E27FC236}">
                <a16:creationId xmlns:a16="http://schemas.microsoft.com/office/drawing/2014/main" id="{6917CC1A-0365-4679-82B1-A05E3E9A7A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3"/>
          <a:stretch/>
        </p:blipFill>
        <p:spPr>
          <a:xfrm>
            <a:off x="6297295" y="0"/>
            <a:ext cx="5066185" cy="6858000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7965D-E77A-43C9-9214-BA28FB95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8FEF-468C-4362-9980-F60889FCA613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E13E1-A140-4EC1-90D6-883A8E68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F0D92-5952-4DFE-9B27-9EF8CBCE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0949-8361-4350-AAD2-14226DD64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3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A015D2-F089-49BE-9396-655BFD948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C8FEF-468C-4362-9980-F60889FCA613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E83EB-63C2-439F-9223-30B564DF6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0AA37-8005-4D4C-A2E2-A7DDB63D5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0949-8361-4350-AAD2-14226DD64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83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35FBFFF-F06B-43EE-B00A-C219F4D64B3A}"/>
              </a:ext>
            </a:extLst>
          </p:cNvPr>
          <p:cNvSpPr txBox="1"/>
          <p:nvPr/>
        </p:nvSpPr>
        <p:spPr>
          <a:xfrm>
            <a:off x="3370891" y="4120284"/>
            <a:ext cx="5450218" cy="55251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우리 곁에 있지만 보이지 않던 식물들의 이야기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E09C94-8BF7-418F-AD64-C0E8D39D7479}"/>
              </a:ext>
            </a:extLst>
          </p:cNvPr>
          <p:cNvSpPr txBox="1"/>
          <p:nvPr/>
        </p:nvSpPr>
        <p:spPr>
          <a:xfrm>
            <a:off x="3967853" y="2473332"/>
            <a:ext cx="4256294" cy="164695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0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오늘부터</a:t>
            </a:r>
            <a:r>
              <a:rPr lang="en-US" altLang="ko-KR" sz="40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40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나는</a:t>
            </a:r>
            <a:endParaRPr lang="en-US" altLang="ko-KR" sz="4000" spc="-2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40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식물을 키우기로</a:t>
            </a:r>
            <a:r>
              <a:rPr lang="en-US" altLang="ko-KR" sz="40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40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했다</a:t>
            </a:r>
          </a:p>
        </p:txBody>
      </p:sp>
    </p:spTree>
    <p:extLst>
      <p:ext uri="{BB962C8B-B14F-4D97-AF65-F5344CB8AC3E}">
        <p14:creationId xmlns:p14="http://schemas.microsoft.com/office/powerpoint/2010/main" val="383201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E2C64C8-9D1B-4677-9D0B-0D0E038307F5}"/>
              </a:ext>
            </a:extLst>
          </p:cNvPr>
          <p:cNvGrpSpPr/>
          <p:nvPr/>
        </p:nvGrpSpPr>
        <p:grpSpPr>
          <a:xfrm>
            <a:off x="1882775" y="2560955"/>
            <a:ext cx="2384425" cy="1736090"/>
            <a:chOff x="1882775" y="2560955"/>
            <a:chExt cx="2384425" cy="173609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655812-7F55-4863-A399-EA9B7CB7BE46}"/>
                </a:ext>
              </a:extLst>
            </p:cNvPr>
            <p:cNvSpPr txBox="1"/>
            <p:nvPr/>
          </p:nvSpPr>
          <p:spPr>
            <a:xfrm>
              <a:off x="1882775" y="3063240"/>
              <a:ext cx="2384425" cy="123380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30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오늘부터 나는</a:t>
              </a:r>
              <a:endParaRPr lang="en-US" altLang="ko-KR" sz="30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30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식물을</a:t>
              </a:r>
              <a:r>
                <a:rPr lang="en-US" altLang="ko-KR" sz="30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 </a:t>
              </a:r>
              <a:r>
                <a:rPr lang="ko-KR" altLang="en-US" sz="30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키운다</a:t>
              </a:r>
              <a:endParaRPr lang="en-US" altLang="ko-KR" sz="30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A2DBB-9E6F-4DBB-A102-483C491A9196}"/>
                </a:ext>
              </a:extLst>
            </p:cNvPr>
            <p:cNvSpPr txBox="1"/>
            <p:nvPr/>
          </p:nvSpPr>
          <p:spPr>
            <a:xfrm>
              <a:off x="1966595" y="2560955"/>
              <a:ext cx="2292985" cy="50228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500" spc="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Chapter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13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A89AECE-6AB7-4C28-9D51-B501F0B34270}"/>
              </a:ext>
            </a:extLst>
          </p:cNvPr>
          <p:cNvGrpSpPr/>
          <p:nvPr/>
        </p:nvGrpSpPr>
        <p:grpSpPr>
          <a:xfrm>
            <a:off x="7489957" y="2560955"/>
            <a:ext cx="2384425" cy="1736090"/>
            <a:chOff x="1882775" y="2560955"/>
            <a:chExt cx="2384425" cy="173609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D8F217-0E2E-4727-92E4-D52F81FA4894}"/>
                </a:ext>
              </a:extLst>
            </p:cNvPr>
            <p:cNvSpPr txBox="1"/>
            <p:nvPr/>
          </p:nvSpPr>
          <p:spPr>
            <a:xfrm>
              <a:off x="1882775" y="3063240"/>
              <a:ext cx="2384425" cy="123380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30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우리 곁에 있지만</a:t>
              </a:r>
              <a:endParaRPr lang="en-US" altLang="ko-KR" sz="30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30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보이지 않는</a:t>
              </a:r>
              <a:endParaRPr lang="en-US" altLang="ko-KR" sz="30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275BC4-DEA4-40AC-BAEA-B6FCB9DC1292}"/>
                </a:ext>
              </a:extLst>
            </p:cNvPr>
            <p:cNvSpPr txBox="1"/>
            <p:nvPr/>
          </p:nvSpPr>
          <p:spPr>
            <a:xfrm>
              <a:off x="1966595" y="2560955"/>
              <a:ext cx="2292985" cy="50228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500" spc="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Chapter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107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CD188EB-34AE-44F7-BBF9-F3CF6D2FD768}"/>
              </a:ext>
            </a:extLst>
          </p:cNvPr>
          <p:cNvSpPr/>
          <p:nvPr/>
        </p:nvSpPr>
        <p:spPr>
          <a:xfrm>
            <a:off x="11129298" y="0"/>
            <a:ext cx="1062702" cy="685800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F59578-BC59-4DF7-B555-7F2DC0609FF4}"/>
              </a:ext>
            </a:extLst>
          </p:cNvPr>
          <p:cNvSpPr/>
          <p:nvPr/>
        </p:nvSpPr>
        <p:spPr>
          <a:xfrm>
            <a:off x="0" y="0"/>
            <a:ext cx="838200" cy="685800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5FBFFF-F06B-43EE-B00A-C219F4D64B3A}"/>
              </a:ext>
            </a:extLst>
          </p:cNvPr>
          <p:cNvSpPr txBox="1"/>
          <p:nvPr/>
        </p:nvSpPr>
        <p:spPr>
          <a:xfrm>
            <a:off x="2468880" y="549275"/>
            <a:ext cx="7254240" cy="5022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우리 곁에 있지만 보이지 않던 식물들의 이야기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E09C94-8BF7-418F-AD64-C0E8D39D7479}"/>
              </a:ext>
            </a:extLst>
          </p:cNvPr>
          <p:cNvSpPr txBox="1"/>
          <p:nvPr/>
        </p:nvSpPr>
        <p:spPr>
          <a:xfrm>
            <a:off x="1460844" y="2892660"/>
            <a:ext cx="1985592" cy="123737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오늘부터</a:t>
            </a:r>
            <a:endParaRPr lang="en-US" altLang="ko-KR" sz="3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3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나는</a:t>
            </a:r>
          </a:p>
          <a:p>
            <a:pPr algn="ctr">
              <a:lnSpc>
                <a:spcPct val="120000"/>
              </a:lnSpc>
            </a:pPr>
            <a:endParaRPr lang="en-US" altLang="ko-KR" sz="3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70D763-DE88-44AD-AB58-0F419329CA78}"/>
              </a:ext>
            </a:extLst>
          </p:cNvPr>
          <p:cNvSpPr txBox="1"/>
          <p:nvPr/>
        </p:nvSpPr>
        <p:spPr>
          <a:xfrm>
            <a:off x="8592492" y="2892660"/>
            <a:ext cx="1985592" cy="123737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식물을</a:t>
            </a:r>
            <a:endParaRPr lang="en-US" altLang="ko-KR" sz="3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3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키운다</a:t>
            </a:r>
          </a:p>
          <a:p>
            <a:pPr algn="ctr">
              <a:lnSpc>
                <a:spcPct val="120000"/>
              </a:lnSpc>
            </a:pPr>
            <a:endParaRPr lang="en-US" altLang="ko-KR" sz="3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29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9C9CF3D-A290-4347-8CC9-B0811728F874}"/>
              </a:ext>
            </a:extLst>
          </p:cNvPr>
          <p:cNvSpPr txBox="1"/>
          <p:nvPr/>
        </p:nvSpPr>
        <p:spPr>
          <a:xfrm>
            <a:off x="587375" y="549275"/>
            <a:ext cx="3234369" cy="19560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우리 곁에 있지만</a:t>
            </a:r>
            <a:endParaRPr lang="en-US" altLang="ko-KR" sz="3000" spc="-2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30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보이지 않던</a:t>
            </a:r>
            <a:endParaRPr lang="en-US" altLang="ko-KR" sz="3000" spc="-2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30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식물들의 이야기</a:t>
            </a:r>
            <a:endParaRPr lang="en-US" altLang="ko-KR" sz="3000" spc="-2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0BBF0-8FA6-489B-BA5D-21EFF4CF20CB}"/>
              </a:ext>
            </a:extLst>
          </p:cNvPr>
          <p:cNvSpPr txBox="1"/>
          <p:nvPr/>
        </p:nvSpPr>
        <p:spPr>
          <a:xfrm>
            <a:off x="4648200" y="564418"/>
            <a:ext cx="6956425" cy="46864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60000"/>
              </a:lnSpc>
            </a:pP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장주화는 수술이 퇴화하고 암술만 발달한 꽃이고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단주화는 반대로 암술이 퇴화하고 수술이 발달한 꽃입니다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번식을 위해서는 장주화와 단주화 모두 있어야 할 텐데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우리가 도시에 심는 개나리는 모두 단주화입니다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개나리를 자세히 살펴보면 가운데 암술이 짧고 겉에 수술만 길게 나 있는 걸 발견할 수 있을 거예요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그래서 당연히 수정도 하지 못하고 열매도 맺지 못하죠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스스로 번식하지 못하고 인간에 의해 꺾꽂이 등의 방식으로만 번식하는 거예요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비록 지금이야 우리 주변에 개나리가 흔하지만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이렇게 자생하는 개체도 없는데 유전적 다양성마저 없는 경우 최후엔 멸종할 수밖에 없습니다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-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식물의 책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p40</a:t>
            </a:r>
          </a:p>
          <a:p>
            <a:pPr>
              <a:lnSpc>
                <a:spcPct val="160000"/>
              </a:lnSpc>
            </a:pPr>
            <a:endParaRPr lang="en-US" altLang="ko-KR" sz="1500" spc="-2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우리 형편은 팍팍했지만 자연은 그것을 문제 삼지 않았다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자연은 모두에게 평등하고 아낌없이 나누어주며 언제든 그 품을 활짝 열어주었다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-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나는 식물을 따라 걷기로 했다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p30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458E41-4877-4718-9E9B-DFE00B1A6A84}"/>
              </a:ext>
            </a:extLst>
          </p:cNvPr>
          <p:cNvSpPr txBox="1"/>
          <p:nvPr/>
        </p:nvSpPr>
        <p:spPr>
          <a:xfrm>
            <a:off x="4682106" y="5815378"/>
            <a:ext cx="3872233" cy="5022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It pays to be green</a:t>
            </a: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46560868-FBAE-41DA-A399-AF01074B2A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16"/>
          <a:stretch/>
        </p:blipFill>
        <p:spPr bwMode="auto">
          <a:xfrm rot="16200000">
            <a:off x="41656" y="3164712"/>
            <a:ext cx="8147551" cy="52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397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BF39D-9291-4C53-8560-A45E471E8D46}"/>
              </a:ext>
            </a:extLst>
          </p:cNvPr>
          <p:cNvSpPr txBox="1"/>
          <p:nvPr/>
        </p:nvSpPr>
        <p:spPr>
          <a:xfrm>
            <a:off x="2453639" y="991235"/>
            <a:ext cx="7284722" cy="6851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0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우리 곁에 있지만</a:t>
            </a:r>
            <a:r>
              <a:rPr lang="en-US" altLang="ko-KR" sz="30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30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보이지 않던</a:t>
            </a:r>
            <a:r>
              <a:rPr lang="en-US" altLang="ko-KR" sz="30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30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식물들의 이야기</a:t>
            </a:r>
            <a:endParaRPr lang="en-US" altLang="ko-KR" sz="3000" spc="-2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F1C051-D798-4D31-B98F-9EE676EFFC75}"/>
              </a:ext>
            </a:extLst>
          </p:cNvPr>
          <p:cNvSpPr txBox="1"/>
          <p:nvPr/>
        </p:nvSpPr>
        <p:spPr>
          <a:xfrm>
            <a:off x="1676400" y="1849486"/>
            <a:ext cx="8839200" cy="20279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60000"/>
              </a:lnSpc>
            </a:pP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이름을 하나둘 부를 수 있다는 것은 생각보다 큰 의미다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새 학년에 올라가 아무도 알지 못한 채 학교를 다닐 때와 반 아이들을 한 명씩 알아가며 그 이름을 불러 친구가 된 후에 체감하는 학교라는 공간은 굉장히 다르다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나는 아직 식물이라는 친구를 만나보지 못한 사람들의 손을 이끌고 서서 어떻게 하면 친구가 될 수 있는지 알려주고 싶었다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얼마나 멋지고 아름다운 존재들이 이 세상에 가득한지 함께 나누고 싶었다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-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나는 식물을 따라 걷기로 했다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p30</a:t>
            </a:r>
          </a:p>
        </p:txBody>
      </p:sp>
    </p:spTree>
    <p:extLst>
      <p:ext uri="{BB962C8B-B14F-4D97-AF65-F5344CB8AC3E}">
        <p14:creationId xmlns:p14="http://schemas.microsoft.com/office/powerpoint/2010/main" val="280142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BF39D-9291-4C53-8560-A45E471E8D46}"/>
              </a:ext>
            </a:extLst>
          </p:cNvPr>
          <p:cNvSpPr txBox="1"/>
          <p:nvPr/>
        </p:nvSpPr>
        <p:spPr>
          <a:xfrm>
            <a:off x="3532545" y="1289561"/>
            <a:ext cx="5126910" cy="11924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0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우리 곁에 있지만</a:t>
            </a:r>
            <a:endParaRPr lang="en-US" altLang="ko-KR" sz="3000" spc="-2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30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보이지 않던</a:t>
            </a:r>
            <a:r>
              <a:rPr lang="en-US" altLang="ko-KR" sz="30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30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식물들의 이야기</a:t>
            </a:r>
            <a:endParaRPr lang="en-US" altLang="ko-KR" sz="3000" spc="-2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F1C051-D798-4D31-B98F-9EE676EFFC75}"/>
              </a:ext>
            </a:extLst>
          </p:cNvPr>
          <p:cNvSpPr txBox="1"/>
          <p:nvPr/>
        </p:nvSpPr>
        <p:spPr>
          <a:xfrm>
            <a:off x="3532545" y="2776159"/>
            <a:ext cx="5126910" cy="30912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60000"/>
              </a:lnSpc>
            </a:pP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이름을 하나둘 부를 수 있다는 것은 생각보다 큰 의미다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새 학년에 올라가 아무도 알지 못한 채 학교를 다닐 때와 반 아이들을 한 명씩 알아가며 그 이름을 불러 친구가 된 후에 체감하는 학교라는 공간은 굉장히 다르다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나는 아직 식물이라는 친구를 만나보지 못한 사람들의 손을 이끌고 서서 어떻게 하면 친구가 될 수 있는지 알려주고 싶었다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얼마나 멋지고 아름다운 존재들이 이 세상에 가득한지 함께 나누고 싶었다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-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나는 식물을 따라 걷기로 했다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p30</a:t>
            </a:r>
          </a:p>
        </p:txBody>
      </p:sp>
    </p:spTree>
    <p:extLst>
      <p:ext uri="{BB962C8B-B14F-4D97-AF65-F5344CB8AC3E}">
        <p14:creationId xmlns:p14="http://schemas.microsoft.com/office/powerpoint/2010/main" val="392695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311C0D-E788-48EA-B20F-B1FC4633EFAA}"/>
              </a:ext>
            </a:extLst>
          </p:cNvPr>
          <p:cNvSpPr txBox="1"/>
          <p:nvPr/>
        </p:nvSpPr>
        <p:spPr>
          <a:xfrm>
            <a:off x="587375" y="549275"/>
            <a:ext cx="5122545" cy="11068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우리 곁에 있지만</a:t>
            </a:r>
            <a:r>
              <a:rPr lang="en-US" altLang="ko-KR" sz="30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30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보이지 않던</a:t>
            </a:r>
            <a:endParaRPr lang="en-US" altLang="ko-KR" sz="3000" spc="-2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30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식물들의 이야기</a:t>
            </a:r>
            <a:endParaRPr lang="en-US" altLang="ko-KR" sz="3000" spc="-2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33945-F44D-49DA-916E-9DC8165B42DC}"/>
              </a:ext>
            </a:extLst>
          </p:cNvPr>
          <p:cNvSpPr txBox="1"/>
          <p:nvPr/>
        </p:nvSpPr>
        <p:spPr>
          <a:xfrm>
            <a:off x="587375" y="5806051"/>
            <a:ext cx="3872233" cy="5022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It pays to be green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229CC6-36AE-4C86-A248-B922638F61E1}"/>
              </a:ext>
            </a:extLst>
          </p:cNvPr>
          <p:cNvSpPr txBox="1"/>
          <p:nvPr/>
        </p:nvSpPr>
        <p:spPr>
          <a:xfrm>
            <a:off x="587375" y="1919215"/>
            <a:ext cx="6057266" cy="24699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60000"/>
              </a:lnSpc>
            </a:pP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이름을 하나둘 부를 수 있다는 것은 생각보다 큰 의미다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새 학년에 올라가 아무도 알지 못한 채 학교를 다닐 때와 반 아이들을 한 명씩 알아가며 그 이름을 불러 친구가 된 후에 체감하는 학교라는 공간은 굉장히 다르다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나는 아직 식물이라는 친구를 만나보지 못한 사람들의 손을 이끌고 서서 어떻게 하면 친구가 될 수 있는지 알려주고 싶었다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얼마나 멋지고 아름다운 존재들이 이 세상에 가득한지 함께 나누고 싶었다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-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나는 식물을 따라 걷기로 했다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p30</a:t>
            </a:r>
          </a:p>
        </p:txBody>
      </p:sp>
    </p:spTree>
    <p:extLst>
      <p:ext uri="{BB962C8B-B14F-4D97-AF65-F5344CB8AC3E}">
        <p14:creationId xmlns:p14="http://schemas.microsoft.com/office/powerpoint/2010/main" val="261899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29CC6-36AE-4C86-A248-B922638F61E1}"/>
              </a:ext>
            </a:extLst>
          </p:cNvPr>
          <p:cNvSpPr txBox="1"/>
          <p:nvPr/>
        </p:nvSpPr>
        <p:spPr>
          <a:xfrm>
            <a:off x="585850" y="549275"/>
            <a:ext cx="7995442" cy="2879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60000"/>
              </a:lnSpc>
            </a:pP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장주화는 수술이 퇴화하고 암술만 발달한 꽃이고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단주화는 반대로 암술이 퇴화하고 수술이 발달한 꽃입니다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번식을 위해서는 장주화와 단주화 모두 있어야 할 텐데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우리가 도시에 심는 개나리는 모두 단주화입니다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개나리를 자세히 살펴보면 가운데 암술이 짧고 겉에 수술만 길게 나 있는 걸 발견할 수 있을 거예요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그래서 당연히 수정도 하지 못하고 열매도 맺지 못하죠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스스로 번식하지 못하고 인간에 의해 꺾꽂이 등의 방식으로만 번식하는 거예요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비록 지금이야 우리 주변에 개나리가 흔하지만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이렇게 자생하는 개체도 없는데 유전적 다양성마저 없는 경우 최후엔 멸종할 수밖에 없습니다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이런 상황에 처한 개나리를 좀 더 아끼는 마음으로 바라봐주면 좋겠어요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식물의 책</a:t>
            </a:r>
            <a:r>
              <a:rPr lang="en-US" altLang="ko-KR" sz="1500" spc="-2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p40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972942-BCE8-4A14-885B-986E989FF201}"/>
              </a:ext>
            </a:extLst>
          </p:cNvPr>
          <p:cNvSpPr txBox="1"/>
          <p:nvPr/>
        </p:nvSpPr>
        <p:spPr>
          <a:xfrm>
            <a:off x="9860188" y="549276"/>
            <a:ext cx="1722304" cy="3946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5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It pays to be green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ECCC01-A66C-4489-9093-4C1C5B76909F}"/>
              </a:ext>
            </a:extLst>
          </p:cNvPr>
          <p:cNvSpPr txBox="1"/>
          <p:nvPr/>
        </p:nvSpPr>
        <p:spPr>
          <a:xfrm>
            <a:off x="585850" y="5669280"/>
            <a:ext cx="5510148" cy="639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식물의 책</a:t>
            </a:r>
            <a:r>
              <a:rPr lang="en-US" altLang="ko-KR" sz="30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p40</a:t>
            </a:r>
          </a:p>
        </p:txBody>
      </p:sp>
    </p:spTree>
    <p:extLst>
      <p:ext uri="{BB962C8B-B14F-4D97-AF65-F5344CB8AC3E}">
        <p14:creationId xmlns:p14="http://schemas.microsoft.com/office/powerpoint/2010/main" val="287160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533</Words>
  <Application>Microsoft Office PowerPoint</Application>
  <PresentationFormat>와이드스크린</PresentationFormat>
  <Paragraphs>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라 용</cp:lastModifiedBy>
  <cp:revision>13</cp:revision>
  <dcterms:created xsi:type="dcterms:W3CDTF">2021-09-30T00:56:39Z</dcterms:created>
  <dcterms:modified xsi:type="dcterms:W3CDTF">2021-10-01T05:31:08Z</dcterms:modified>
</cp:coreProperties>
</file>