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f7d67223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f7d67223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f7d67223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f7d67223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f7d67223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5f7d67223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660249b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660249b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f7d67223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5f7d67223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f7d67223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5f7d67223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f7d67223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f7d67223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5f7d67223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5f7d67223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5f7d67223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5f7d6722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5f7d67223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5f7d67223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459c4c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459c4c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459c4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6459c4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6459c4c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6459c4c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6459c4c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6459c4c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660249b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660249b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660249b0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660249b0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60249b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60249b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60249b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60249b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60249b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60249b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f7d67223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f7d67223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f7d67223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f7d67223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f7d67223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f7d67223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f7d67223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f7d67223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50900" y="352900"/>
            <a:ext cx="5561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Viral: The Impact of County Health Department Social Media Accounts on COVID-19 Outcomes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12"/>
              <a:t>Alexander Adams</a:t>
            </a:r>
            <a:endParaRPr sz="18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12"/>
              <a:t>PPOL683</a:t>
            </a:r>
            <a:endParaRPr sz="18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12"/>
              <a:t>December 6, 2021</a:t>
            </a:r>
            <a:endParaRPr sz="18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Prediction</a:t>
            </a:r>
            <a:endParaRPr sz="48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761250" y="1567550"/>
            <a:ext cx="757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If this hypothesis is correct, then counties with CPHD social media accounts should have lower rates of COVID-19 cases and deaths and higher rates of vaccination than those without CPHD social media accounts.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</a:t>
            </a:r>
            <a:endParaRPr sz="48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761250" y="1567550"/>
            <a:ext cx="757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Current Test: OLS Linear Regression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Future Implementation: Examination of Spatial Autocorrelation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Methods</a:t>
            </a:r>
            <a:endParaRPr sz="4800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Data on public health department social media accounts does not exist</a:t>
            </a:r>
            <a:endParaRPr sz="1865"/>
          </a:p>
          <a:p>
            <a:pPr indent="-34702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○"/>
            </a:pPr>
            <a:r>
              <a:rPr lang="en" sz="1865"/>
              <a:t>Solution: manual collection</a:t>
            </a:r>
            <a:endParaRPr sz="1865"/>
          </a:p>
          <a:p>
            <a:pPr indent="-34702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○"/>
            </a:pPr>
            <a:r>
              <a:rPr lang="en" sz="1865"/>
              <a:t>For Twitter:</a:t>
            </a:r>
            <a:endParaRPr sz="1865"/>
          </a:p>
          <a:p>
            <a:pPr indent="-34702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■"/>
            </a:pPr>
            <a:r>
              <a:rPr lang="en" sz="1865"/>
              <a:t>Record binary variable (1/0 present/not present)</a:t>
            </a:r>
            <a:endParaRPr sz="1865"/>
          </a:p>
          <a:p>
            <a:pPr indent="-34702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■"/>
            </a:pPr>
            <a:r>
              <a:rPr lang="en" sz="1865"/>
              <a:t>Record Twitter handle</a:t>
            </a:r>
            <a:endParaRPr sz="1865"/>
          </a:p>
          <a:p>
            <a:pPr indent="-34702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○"/>
            </a:pPr>
            <a:r>
              <a:rPr lang="en" sz="1865"/>
              <a:t>For Facebook:</a:t>
            </a:r>
            <a:endParaRPr sz="1865"/>
          </a:p>
          <a:p>
            <a:pPr indent="-34702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■"/>
            </a:pPr>
            <a:r>
              <a:rPr lang="en" sz="1865"/>
              <a:t>Record binary variable (1/0 present/not present)</a:t>
            </a:r>
            <a:endParaRPr sz="1865"/>
          </a:p>
          <a:p>
            <a:pPr indent="-36288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115"/>
              <a:buChar char="●"/>
            </a:pPr>
            <a:r>
              <a:rPr lang="en" sz="2114"/>
              <a:t>Some departments are grouped into multi-county districts</a:t>
            </a:r>
            <a:endParaRPr sz="2114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1429" r="0" t="4223"/>
          <a:stretch/>
        </p:blipFill>
        <p:spPr>
          <a:xfrm>
            <a:off x="1331363" y="108688"/>
            <a:ext cx="6481275" cy="492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Methods</a:t>
            </a:r>
            <a:endParaRPr sz="4800"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`twint` library for Python to scrape all gathered Twitter handles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each handle, scrape most recent tweet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date of tweet to create two binary variables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twitter_active_COVID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1/0, active after 2020-03-10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twitter_active_last60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1/0, active within last 60 days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</a:t>
            </a:r>
            <a:endParaRPr sz="4800"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325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Observations are at the county/county-equivalent level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3,143 counties in the 50 U.S. states + D.C.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Variables include: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Presence of CPHD Facebook/Twitter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Population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COVID-19 Cases/Deaths adjusted for population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% Population which completed COVID-19 vaccination sequence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% Population Received &gt;=1 COVID-19 vaccination dose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Racial makeup of each county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10324" r="10316" t="0"/>
          <a:stretch/>
        </p:blipFill>
        <p:spPr>
          <a:xfrm>
            <a:off x="1896338" y="143125"/>
            <a:ext cx="5841225" cy="4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2053950" y="190525"/>
            <a:ext cx="503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Regression Output (All units are percents)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0" r="58805" t="0"/>
          <a:stretch/>
        </p:blipFill>
        <p:spPr>
          <a:xfrm>
            <a:off x="1449838" y="837825"/>
            <a:ext cx="6244326" cy="37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2053950" y="190525"/>
            <a:ext cx="503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Regression Output (All units are percents)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58097" t="0"/>
          <a:stretch/>
        </p:blipFill>
        <p:spPr>
          <a:xfrm>
            <a:off x="1449850" y="837825"/>
            <a:ext cx="6369172" cy="38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Across three most important COVID-19 metrics: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Deaths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Vaccination Rates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Facebook: Estimated effect not statistically significant or substantively significant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Twitter: Estimated effect is statistically significant, potentially substantively significant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54700" y="1683850"/>
            <a:ext cx="718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Major issues during COVID-19: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 of trust in institutions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Politicization of public health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 of clear communication on necessary steps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 of specificity to local contexts/community needs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all dependent variables: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</a:t>
            </a:r>
            <a:r>
              <a:rPr baseline="30000" lang="en" sz="1800"/>
              <a:t>2</a:t>
            </a:r>
            <a:r>
              <a:rPr lang="en" sz="1800"/>
              <a:t> &lt;= 0.18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unexplored factors explain significant parts of variance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significant effects are for vaccination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else ==,  CPHD having a Twitter account (regardless of activity) associated w/ 4-4.5% increase in vaxxed % of county population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Why?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Discussion</a:t>
            </a:r>
            <a:endParaRPr sz="4800"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en" sz="1895"/>
              <a:t>Impact of local government social media on public health is likely small</a:t>
            </a:r>
            <a:endParaRPr sz="1895"/>
          </a:p>
          <a:p>
            <a:pPr indent="-348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en" sz="1895"/>
              <a:t># of counties with:</a:t>
            </a:r>
            <a:endParaRPr sz="1895"/>
          </a:p>
          <a:p>
            <a:pPr indent="-3489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en" sz="1895"/>
              <a:t>Facebook: 2,100</a:t>
            </a:r>
            <a:endParaRPr sz="1895"/>
          </a:p>
          <a:p>
            <a:pPr indent="-3489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en" sz="1895"/>
              <a:t>Twitter: 871</a:t>
            </a:r>
            <a:endParaRPr sz="1895"/>
          </a:p>
          <a:p>
            <a:pPr indent="-348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en" sz="1895"/>
              <a:t>Potential drawbacks of health department social media:</a:t>
            </a:r>
            <a:endParaRPr sz="1895"/>
          </a:p>
          <a:p>
            <a:pPr indent="-3489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en" sz="1895"/>
              <a:t>County communications can be fragmented</a:t>
            </a:r>
            <a:endParaRPr sz="1895"/>
          </a:p>
          <a:p>
            <a:pPr indent="-34893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5"/>
              <a:buChar char="■"/>
            </a:pPr>
            <a:r>
              <a:rPr lang="en" sz="1895"/>
              <a:t>Other accounts (general gov’t account, mayor’s accounts, etc) might have more followers</a:t>
            </a:r>
            <a:endParaRPr sz="1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89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Discussion</a:t>
            </a:r>
            <a:endParaRPr sz="4800"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Weird effect estimate for “Twitter Active During COVID-19”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Sign is negative for vaccinations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CPHD twitter accounts which have been active since COVID-19 was declared a pandemic are associated with a decrease in vaccination rates?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Conclusions</a:t>
            </a:r>
            <a:endParaRPr sz="4800"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CPHDs having Facebook accounts does not seem to affect COVID-19 outcomes along any dimension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CPHDs having Twitter accounts may have a small effect on COVID-19 outcomes, particularly regarding vaccination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 amounts of unexplained variation in COVID-19 data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Next Steps</a:t>
            </a:r>
            <a:endParaRPr sz="4800"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 data on social media engagement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 departments which get more likes/retweets/replies or which have more followers see effects on COVID-19 outcomes?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Enrich facebook data to gather comparable detail on activity (long-term work)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and incorporate COVID-19 data on age, to check effects across generational divides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54700" y="1683850"/>
            <a:ext cx="718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Original Project Intent: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Scrape tweets from major public health officials/departments/influencers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Perform text analysis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Report variation in text across spatial units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(and potentially over the course of the pandemic)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54700" y="1683850"/>
            <a:ext cx="718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 major issues with this design</a:t>
            </a:r>
            <a:r>
              <a:rPr lang="en" sz="2200"/>
              <a:t>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1: Most county public health departments do not have twitter accounts!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2: No organized data set of accounts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3: Lots of uniformity in public health messaging at the local level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54700" y="1518675"/>
            <a:ext cx="718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Refocus project aims</a:t>
            </a:r>
            <a:r>
              <a:rPr lang="en" sz="2200"/>
              <a:t>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Does a county public health department even have a Twitter account (or Facebook account)?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Why? Potential proxy for:</a:t>
            </a:r>
            <a:endParaRPr sz="2200"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Community engagement</a:t>
            </a:r>
            <a:endParaRPr sz="2200"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Level of resources available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Also a vector of info transmission but not traditional media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281675"/>
            <a:ext cx="70389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154700" y="901475"/>
            <a:ext cx="718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53% of U.S. adults get at least some news from social media (Pew Research Center, 2020)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18-29 year olds in the U.S. prefer social media for news over other digital options.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Trust in local government is 20 points higher than trust in federal government (Kettl, 2020)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Users trust public health messaging more when it comes from organizations rather than individuals (Freberg, 2012)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Local government social media can be highly fragmented across different departments, allowing for greater flexibility and individual response (Zeemering, 2021)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Strongest overall predictor of COVID-19 outcomes is partisanship</a:t>
            </a:r>
            <a:endParaRPr sz="15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Counties where Trump did better in 2020 had higher case rates/death rates starting in summer 2020 (Morris, 2020)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Study of geotracking data from cellphones (n = 15M) found </a:t>
            </a:r>
            <a:r>
              <a:rPr lang="en" sz="1300"/>
              <a:t>counties where Hillary Clinton did better in 2016 had 14% more social distancing during March-May 2020 (Gollwitzer et al., 2020)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going to focus on or address this further during this presentation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038600" y="951000"/>
            <a:ext cx="72978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CPHDs are closer to daily life than state or federal departments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Public health messengers (e.g. Anthony Fauci, Rochelle Walensky) could be polarized/polarizing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Local messengers </a:t>
            </a:r>
            <a:r>
              <a:rPr lang="en" sz="1600"/>
              <a:t>could have stronger ties to the local community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Increased trust in local public health guidance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Social media = increasingly effective at reaching large numbers of people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Esp. younger people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Also increasingly a dominant source of/vector for information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Viable communication channel on par with TV/Newspapers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</a:t>
            </a:r>
            <a:endParaRPr sz="48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Do counties in the United States whose CPHDs have Facebook or Twitter accounts have different COVID-19 outcomes than counties whose CPHDs do not have such accounts?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052550" y="41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Hypothesis</a:t>
            </a:r>
            <a:endParaRPr sz="48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Counties where the CPHD has Facebook or Twitter accounts will have better COVID-19 outcomes than counties where the CPHD does not have Facebook or Twitter accounts.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