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F110D-098E-4548-BE9A-6CCE23274ECF}" v="12" dt="2022-04-19T16:31:27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/>
    <p:restoredTop sz="94719"/>
  </p:normalViewPr>
  <p:slideViewPr>
    <p:cSldViewPr snapToGrid="0" snapToObjects="1">
      <p:cViewPr varScale="1">
        <p:scale>
          <a:sx n="141" d="100"/>
          <a:sy n="141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0BC8-6CB0-E145-8D6B-357690AC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D8E7-C133-0F48-970B-9A4366B21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6C5B-8738-8345-8289-B2F2BF5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F6B3-D22E-3D40-BCC9-678A8186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94E9-9BF5-804A-8F5C-91F3A93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F062-7F89-7743-AC2C-A3789C22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D6378-09B8-4F49-B377-368AB0AE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24C7-6FAA-4E49-8FF2-4F521426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A250-A53F-3046-AF68-985EA771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CBBC-2E6C-CF45-A82F-884A4793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8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4BC4A-312E-B24A-BF4C-C5B4FD87F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3E1DA-0CCB-1C48-BFDA-C40BA116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9E8E-171C-AB48-B61C-A6CB7168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DFE7-CFC3-E741-A5D6-7EA606E1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C033-B713-4446-B8FF-A973C77D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39BC-1045-5E4F-B6E7-3870A8C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5F59-6D2C-774D-93ED-28399262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C7F4-35FF-D446-9A1F-1E16B4B7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DA7C-2925-C046-BF2D-513C3DC2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3076-42FF-DC45-8F44-78D3D515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84CE-AA63-CF4E-855F-B9AB65E4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471A-6A01-BB41-936E-A109BC55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893B-E99D-214F-9215-861C88E3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112A-12F1-D54A-9317-338C7480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B9BF-4F91-194B-9565-EF54FDDE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C89-DA36-984B-8EF5-5E477C2F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CA62-08ED-F945-95E2-53BF7F921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9951-E874-F249-B045-E747ABB9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DE7DD-3819-CA41-882C-F5220C9F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6AF0-2C6F-6446-B99A-1219FD95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CAA74-B676-784C-8F0E-D71909C0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AE7D-799F-494F-A8B5-62A578D1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35C8A-42B0-FC46-BD9C-76DCCD7E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57AC7-5808-5F45-909F-9C95D584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D6ACB-596D-8942-9747-B0D8436F2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8DC81-EFA5-D745-BA32-A4F09877F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90912-A6A2-B140-B7B7-3506C98D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641BA-0C14-7947-BF05-9469C16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008AA-05BF-6146-ADF8-4F8A737E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0A98-9B99-DC4D-896C-3D03BA8B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A2223-4F46-1A4C-80C7-B1281318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C61F8-8199-9D43-87FA-1642923A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BDA42-06C8-244F-B031-5CF49245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FA92A-23AB-FC48-B006-E01C4C27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4DC1-F75D-664F-A1DD-15447604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43C4-9029-044C-B4EE-AE1D941E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C9E3-A738-4C43-B7E9-2D508ACB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AA48-1053-1E48-963E-8FB2347D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E6A1-BFBB-1449-A099-235E43D07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9D256-6D54-5F4A-8D66-779E08A5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B80F-D226-4046-9DBC-5A474E51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93AE-5EA8-A041-A1D3-4F95FCCB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8ABC-C3A7-6941-80CA-F54B2F5E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2A296-3454-194F-89ED-6294482F3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32E2-343A-AD41-AC18-A1EB376E4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B2FE-560C-FF45-A84D-8964AB33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D7663-8B22-0C4D-BE17-C4DA5EE2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FDFB-8979-1E44-910E-3DF372B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AD166-0D56-524F-BD93-215D3A8E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DAA0-9EE1-2A4B-8846-0EDA8B0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2E0A-46B3-B841-BE57-41B73E778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A4DC-C522-4347-B7CC-8D5FEA02552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F54F-72BE-A543-9A1F-20DAFF719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6DD3-76DB-9F4F-9CFB-27A202778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D96B-D60C-3844-A935-2ED5CF9F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8E09-3F48-BF43-8404-953A2A74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Incremental Static Regeneration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4B2EF-21CD-9C49-BD2E-8644EEE5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0331"/>
            <a:ext cx="9144000" cy="3951890"/>
          </a:xfrm>
        </p:spPr>
        <p:txBody>
          <a:bodyPr>
            <a:no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There is a need to update only those pages which need a change without having to rebuild the entire app</a:t>
            </a:r>
            <a:endParaRPr lang="en-US" sz="2000" b="1" dirty="0"/>
          </a:p>
          <a:p>
            <a:pPr algn="l"/>
            <a:r>
              <a:rPr lang="en-US" sz="2000" b="1" dirty="0"/>
              <a:t>Incremental Static Regeneration </a:t>
            </a:r>
            <a:r>
              <a:rPr lang="en-US" sz="2000" dirty="0"/>
              <a:t>(ISR)</a:t>
            </a:r>
          </a:p>
          <a:p>
            <a:pPr algn="l"/>
            <a:r>
              <a:rPr lang="en-US" sz="2000" dirty="0"/>
              <a:t>With ISR, </a:t>
            </a:r>
            <a:r>
              <a:rPr lang="en-US" sz="2000" dirty="0" err="1"/>
              <a:t>Next.js</a:t>
            </a:r>
            <a:r>
              <a:rPr lang="en-US" sz="2000" dirty="0"/>
              <a:t> allows you to update static pages after you’ve built your application</a:t>
            </a:r>
          </a:p>
          <a:p>
            <a:pPr algn="l"/>
            <a:r>
              <a:rPr lang="en-US" sz="2000" dirty="0"/>
              <a:t>You can statically generate individual pages without needing to rebuild the entire site, effectively solving the issue of dealing with stale data</a:t>
            </a:r>
          </a:p>
          <a:p>
            <a:pPr algn="l"/>
            <a:r>
              <a:rPr lang="en-US" sz="2000" b="1" u="sng" dirty="0"/>
              <a:t>How?</a:t>
            </a:r>
          </a:p>
          <a:p>
            <a:pPr algn="l"/>
            <a:r>
              <a:rPr lang="en-US" sz="2000" dirty="0"/>
              <a:t>In the </a:t>
            </a:r>
            <a:r>
              <a:rPr lang="en-US" sz="2000" b="1" dirty="0" err="1"/>
              <a:t>getStaticProps</a:t>
            </a:r>
            <a:r>
              <a:rPr lang="en-US" sz="2000" dirty="0"/>
              <a:t> function, apart from the props key, we can specify a </a:t>
            </a:r>
            <a:r>
              <a:rPr lang="en-US" sz="2000" i="1" u="sng" dirty="0"/>
              <a:t>revalidate</a:t>
            </a:r>
            <a:r>
              <a:rPr lang="en-US" sz="2000" dirty="0"/>
              <a:t> key</a:t>
            </a:r>
          </a:p>
          <a:p>
            <a:pPr algn="l"/>
            <a:r>
              <a:rPr lang="en-US" sz="2000" dirty="0"/>
              <a:t>The value of revalidate is the number of seconds after which a page re-generation can occur</a:t>
            </a:r>
          </a:p>
        </p:txBody>
      </p:sp>
    </p:spTree>
    <p:extLst>
      <p:ext uri="{BB962C8B-B14F-4D97-AF65-F5344CB8AC3E}">
        <p14:creationId xmlns:p14="http://schemas.microsoft.com/office/powerpoint/2010/main" val="18638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8E09-3F48-BF43-8404-953A2A74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Incremental Static Regeneration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4B2EF-21CD-9C49-BD2E-8644EEE5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0331"/>
            <a:ext cx="9144000" cy="3951890"/>
          </a:xfrm>
        </p:spPr>
        <p:txBody>
          <a:bodyPr>
            <a:no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For example, if you set a revalidate time of 60, all visitors will see the </a:t>
            </a:r>
            <a:r>
              <a:rPr lang="en-US" sz="2000" u="sng" dirty="0"/>
              <a:t>same generated version </a:t>
            </a:r>
            <a:r>
              <a:rPr lang="en-US" sz="2000" dirty="0"/>
              <a:t>of your site for one minute.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The only way to invalidate the cache is from someone visiting that page after the minute had passed.</a:t>
            </a:r>
          </a:p>
        </p:txBody>
      </p:sp>
    </p:spTree>
    <p:extLst>
      <p:ext uri="{BB962C8B-B14F-4D97-AF65-F5344CB8AC3E}">
        <p14:creationId xmlns:p14="http://schemas.microsoft.com/office/powerpoint/2010/main" val="162884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8E09-3F48-BF43-8404-953A2A74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On-demand Incremental Static Regeneration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4B2EF-21CD-9C49-BD2E-8644EEE5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0331"/>
            <a:ext cx="9144000" cy="3951890"/>
          </a:xfrm>
        </p:spPr>
        <p:txBody>
          <a:bodyPr>
            <a:no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Enter On-demand ISR.  Now You can now manually purge the </a:t>
            </a:r>
            <a:r>
              <a:rPr lang="en-US" sz="2000" dirty="0" err="1"/>
              <a:t>Next.js</a:t>
            </a:r>
            <a:r>
              <a:rPr lang="en-US" sz="2000" dirty="0"/>
              <a:t> cache for specific page on-demand.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This is accomplished in </a:t>
            </a:r>
            <a:r>
              <a:rPr lang="en-US" sz="2000" dirty="0" err="1"/>
              <a:t>Next.js</a:t>
            </a:r>
            <a:r>
              <a:rPr lang="en-US" sz="2000" dirty="0"/>
              <a:t> by by using the function </a:t>
            </a:r>
            <a:r>
              <a:rPr lang="en-US" sz="2000" b="1" dirty="0" err="1"/>
              <a:t>unstable_revalidate</a:t>
            </a:r>
            <a:r>
              <a:rPr lang="en-US" sz="2000" b="1" dirty="0"/>
              <a:t>(), </a:t>
            </a:r>
            <a:r>
              <a:rPr lang="en-US" sz="2000" dirty="0"/>
              <a:t>allowing you to revalidate individual pages that use </a:t>
            </a:r>
            <a:r>
              <a:rPr lang="en-US" sz="2000" dirty="0" err="1"/>
              <a:t>getStaticProps</a:t>
            </a:r>
            <a:r>
              <a:rPr lang="en-US" sz="2000" dirty="0"/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This makes it easier to update your site when:</a:t>
            </a:r>
          </a:p>
          <a:p>
            <a:pPr algn="l"/>
            <a:r>
              <a:rPr lang="en-US" sz="2000" dirty="0"/>
              <a:t>* Content from your headless CMS is created or updated</a:t>
            </a:r>
          </a:p>
          <a:p>
            <a:pPr algn="l"/>
            <a:r>
              <a:rPr lang="en-US" sz="2000" dirty="0"/>
              <a:t>* Ecommerce metadata changes (price, description, category, reviews, etc.)</a:t>
            </a:r>
          </a:p>
          <a:p>
            <a:br>
              <a:rPr lang="en-US" sz="2000" dirty="0"/>
            </a:br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01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8E09-3F48-BF43-8404-953A2A74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On-demand Incremental Static Regeneration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4B2EF-21CD-9C49-BD2E-8644EEE5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0331"/>
            <a:ext cx="9144000" cy="3951890"/>
          </a:xfrm>
        </p:spPr>
        <p:txBody>
          <a:bodyPr>
            <a:noAutofit/>
          </a:bodyPr>
          <a:lstStyle/>
          <a:p>
            <a:pPr algn="l"/>
            <a:br>
              <a:rPr lang="en-US" sz="2000" dirty="0"/>
            </a:br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F73EA-5BFD-E32E-DAB6-B3FE0389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88" y="2000489"/>
            <a:ext cx="7444023" cy="43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7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8E09-3F48-BF43-8404-953A2A745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796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On-demand Incremental Static Regeneration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4B2EF-21CD-9C49-BD2E-8644EEE5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0331"/>
            <a:ext cx="9144000" cy="3951890"/>
          </a:xfrm>
        </p:spPr>
        <p:txBody>
          <a:bodyPr>
            <a:no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Inside </a:t>
            </a:r>
            <a:r>
              <a:rPr lang="en-US" sz="2000" dirty="0" err="1"/>
              <a:t>getStaticProps</a:t>
            </a:r>
            <a:r>
              <a:rPr lang="en-US" sz="2000" dirty="0"/>
              <a:t>, you do not need to specify revalidate to use on-demand revalidation.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If revalidate is omitted, </a:t>
            </a:r>
            <a:r>
              <a:rPr lang="en-US" sz="2000" dirty="0" err="1"/>
              <a:t>Next.js</a:t>
            </a:r>
            <a:r>
              <a:rPr lang="en-US" sz="2000" dirty="0"/>
              <a:t> will use the default value of false (no revalidation) and only revalidate the page on-demand when </a:t>
            </a:r>
            <a:r>
              <a:rPr lang="en-US" sz="2000" b="1" dirty="0" err="1"/>
              <a:t>unstable_revalidate</a:t>
            </a:r>
            <a:r>
              <a:rPr lang="en-US" sz="2000" b="1" dirty="0"/>
              <a:t>() </a:t>
            </a:r>
            <a:r>
              <a:rPr lang="en-US" sz="2000" dirty="0"/>
              <a:t>is called.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On some platforms, on-demand revalidation propagates globally in ~300ms when pushing pages to the edge.</a:t>
            </a:r>
          </a:p>
          <a:p>
            <a:pPr algn="l"/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856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</TotalTime>
  <Words>319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Incremental Static Regeneration</vt:lpstr>
      <vt:lpstr>Incremental Static Regeneration</vt:lpstr>
      <vt:lpstr>On-demand Incremental Static Regeneration</vt:lpstr>
      <vt:lpstr>On-demand Incremental Static Regeneration</vt:lpstr>
      <vt:lpstr>On-demand Incremental Static Regeneration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Static Regeneration</dc:title>
  <dc:creator>Aaron Adams</dc:creator>
  <cp:lastModifiedBy>Aaron Adams</cp:lastModifiedBy>
  <cp:revision>2</cp:revision>
  <dcterms:created xsi:type="dcterms:W3CDTF">2022-03-26T15:37:33Z</dcterms:created>
  <dcterms:modified xsi:type="dcterms:W3CDTF">2022-04-19T16:44:08Z</dcterms:modified>
</cp:coreProperties>
</file>