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7E7363-BFA7-49EB-8344-6A1289BE6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Color</a:t>
            </a:r>
            <a:r>
              <a:rPr lang="sk-SK" dirty="0"/>
              <a:t> </a:t>
            </a:r>
            <a:r>
              <a:rPr lang="sk-SK" dirty="0" err="1"/>
              <a:t>jump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7387C2-B410-40D4-99A7-A25CA70DF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PV239</a:t>
            </a:r>
          </a:p>
          <a:p>
            <a:r>
              <a:rPr lang="sk-SK"/>
              <a:t>Adam Vaňko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5206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019B24-92FC-449A-B89F-4FC83651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Zadanie </a:t>
            </a:r>
            <a:r>
              <a:rPr lang="en-US" dirty="0"/>
              <a:t>&amp; T</a:t>
            </a:r>
            <a:r>
              <a:rPr lang="sk-SK" dirty="0"/>
              <a:t>ÍM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88C13-17D2-4AA3-A630-334B4FAB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Arkádový štýl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Skákajúca loptička (dotyk = skok)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Pohyblivé steny (3 druhy)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Lokálna tabuľka s najvyššími skóre (top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Lokálna tabuľka hráčov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Tím (Adam Vaňko)</a:t>
            </a:r>
          </a:p>
        </p:txBody>
      </p:sp>
    </p:spTree>
    <p:extLst>
      <p:ext uri="{BB962C8B-B14F-4D97-AF65-F5344CB8AC3E}">
        <p14:creationId xmlns:p14="http://schemas.microsoft.com/office/powerpoint/2010/main" val="9784906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54D8A2-BFE8-4DED-BCAD-231C612D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</a:t>
            </a:r>
            <a:r>
              <a:rPr lang="en-US" dirty="0"/>
              <a:t>&amp; Implement</a:t>
            </a:r>
            <a:r>
              <a:rPr lang="sk-SK" dirty="0" err="1"/>
              <a:t>ácia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463AD1-9391-4A52-9C30-C453F2FF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Prototyp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Prevedenie na </a:t>
            </a:r>
            <a:r>
              <a:rPr lang="sk-SK" sz="2400" dirty="0" err="1"/>
              <a:t>android</a:t>
            </a:r>
            <a:endParaRPr lang="sk-SK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Doplnenie skóre a hráčov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Dotiahnutie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err="1"/>
              <a:t>Kotlin</a:t>
            </a:r>
            <a:r>
              <a:rPr lang="sk-SK" sz="2400" dirty="0"/>
              <a:t>, </a:t>
            </a:r>
            <a:r>
              <a:rPr lang="sk-SK" sz="2400" dirty="0" err="1"/>
              <a:t>Gradle</a:t>
            </a:r>
            <a:r>
              <a:rPr lang="sk-SK" sz="2400" dirty="0"/>
              <a:t>, </a:t>
            </a:r>
            <a:r>
              <a:rPr lang="sk-SK" sz="2400" dirty="0" err="1"/>
              <a:t>Processing</a:t>
            </a:r>
            <a:r>
              <a:rPr lang="sk-SK" sz="2400" dirty="0"/>
              <a:t>, </a:t>
            </a:r>
            <a:r>
              <a:rPr lang="sk-SK" sz="2400" dirty="0" err="1"/>
              <a:t>Room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862631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73101-C594-4BCE-B117-C295DA48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62484B-6ED2-4037-973B-BD3BE797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Neznalosť mobilného vývoja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Neznalosť </a:t>
            </a:r>
            <a:r>
              <a:rPr lang="sk-SK" sz="2400" dirty="0" err="1"/>
              <a:t>Kotlin</a:t>
            </a:r>
            <a:endParaRPr lang="sk-SK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Neznalosť </a:t>
            </a:r>
            <a:r>
              <a:rPr lang="sk-SK" sz="2400" dirty="0" err="1"/>
              <a:t>Gradle</a:t>
            </a:r>
            <a:endParaRPr lang="sk-SK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Výber knižnice/</a:t>
            </a:r>
            <a:r>
              <a:rPr lang="sk-SK" sz="2400" dirty="0" err="1"/>
              <a:t>enginu</a:t>
            </a:r>
            <a:r>
              <a:rPr lang="sk-SK" sz="2400" dirty="0"/>
              <a:t> pre tvorbu hry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Nízka verzia Androidu na LG G2</a:t>
            </a:r>
          </a:p>
        </p:txBody>
      </p:sp>
    </p:spTree>
    <p:extLst>
      <p:ext uri="{BB962C8B-B14F-4D97-AF65-F5344CB8AC3E}">
        <p14:creationId xmlns:p14="http://schemas.microsoft.com/office/powerpoint/2010/main" val="26318371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3B216C8-2CA1-4C16-A602-485C7E20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" y="0"/>
            <a:ext cx="3857625" cy="68580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33199E2-5BA9-40E7-AB30-84FEBBEA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89AE3FAC-F0BE-4339-90D8-68FF1662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49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658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>
            <a:extLst>
              <a:ext uri="{FF2B5EF4-FFF2-40B4-BE49-F238E27FC236}">
                <a16:creationId xmlns:a16="http://schemas.microsoft.com/office/drawing/2014/main" id="{15750BD6-E89B-4381-A1EE-34F747A9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3" y="0"/>
            <a:ext cx="3857625" cy="68580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75E3522F-5952-4F27-88C2-02B45ED4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438C81FE-88FD-452F-A9DE-3F49E674C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5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870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4F616E8A-6608-4D4F-AAD9-457584B7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" y="0"/>
            <a:ext cx="3857625" cy="68580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4BC1676-FFDC-4323-81D8-2B9015A7F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F35E82E3-5C64-4326-A457-8122E89D4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49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579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9C1D69-CEC5-46FC-BD46-95E0D79A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44647212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86</Words>
  <Application>Microsoft Office PowerPoint</Application>
  <PresentationFormat>Širokouhlá</PresentationFormat>
  <Paragraphs>23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Integrál</vt:lpstr>
      <vt:lpstr>Color jump</vt:lpstr>
      <vt:lpstr>Zadanie &amp; TÍM</vt:lpstr>
      <vt:lpstr>Postup &amp; Implementácia</vt:lpstr>
      <vt:lpstr>Problémy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jump</dc:title>
  <dc:creator>Adam Vaňko</dc:creator>
  <cp:lastModifiedBy>Adam Vaňko</cp:lastModifiedBy>
  <cp:revision>4</cp:revision>
  <dcterms:created xsi:type="dcterms:W3CDTF">2019-05-30T19:22:43Z</dcterms:created>
  <dcterms:modified xsi:type="dcterms:W3CDTF">2019-05-30T20:19:01Z</dcterms:modified>
</cp:coreProperties>
</file>