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5" r:id="rId6"/>
    <p:sldId id="307" r:id="rId7"/>
    <p:sldId id="306" r:id="rId8"/>
    <p:sldId id="315" r:id="rId9"/>
    <p:sldId id="316" r:id="rId10"/>
    <p:sldId id="314" r:id="rId11"/>
    <p:sldId id="317" r:id="rId12"/>
    <p:sldId id="313" r:id="rId13"/>
    <p:sldId id="312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64" y="5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67B42-1676-4EBF-AA0C-713A44DD548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F68AA-E1F2-46EB-BF39-65141CA60EC2}">
      <dgm:prSet/>
      <dgm:spPr/>
      <dgm:t>
        <a:bodyPr/>
        <a:lstStyle/>
        <a:p>
          <a:r>
            <a:rPr lang="en-US"/>
            <a:t>Register</a:t>
          </a:r>
        </a:p>
      </dgm:t>
    </dgm:pt>
    <dgm:pt modelId="{3D0AE794-A2D7-46AA-811A-418CDF9E62F1}" type="parTrans" cxnId="{A0FB5BFF-3BC9-4D81-96F6-624FC23E3033}">
      <dgm:prSet/>
      <dgm:spPr/>
      <dgm:t>
        <a:bodyPr/>
        <a:lstStyle/>
        <a:p>
          <a:endParaRPr lang="en-US"/>
        </a:p>
      </dgm:t>
    </dgm:pt>
    <dgm:pt modelId="{32287757-A9E3-486E-8DAA-3595509004CC}" type="sibTrans" cxnId="{A0FB5BFF-3BC9-4D81-96F6-624FC23E3033}">
      <dgm:prSet/>
      <dgm:spPr/>
      <dgm:t>
        <a:bodyPr/>
        <a:lstStyle/>
        <a:p>
          <a:endParaRPr lang="en-US"/>
        </a:p>
      </dgm:t>
    </dgm:pt>
    <dgm:pt modelId="{75D632FA-B6E9-4FBF-BD43-9294A7AD2708}">
      <dgm:prSet/>
      <dgm:spPr/>
      <dgm:t>
        <a:bodyPr/>
        <a:lstStyle/>
        <a:p>
          <a:r>
            <a:rPr lang="en-US"/>
            <a:t>Register &amp; Login</a:t>
          </a:r>
        </a:p>
      </dgm:t>
    </dgm:pt>
    <dgm:pt modelId="{2DBBF6B0-4635-4E0A-AC95-4E3F8DB49B2D}" type="parTrans" cxnId="{4420CE48-C244-4513-840B-FEA3186C1505}">
      <dgm:prSet/>
      <dgm:spPr/>
      <dgm:t>
        <a:bodyPr/>
        <a:lstStyle/>
        <a:p>
          <a:endParaRPr lang="en-US"/>
        </a:p>
      </dgm:t>
    </dgm:pt>
    <dgm:pt modelId="{362F2799-7569-4C9A-B8B8-F044BBAAC693}" type="sibTrans" cxnId="{4420CE48-C244-4513-840B-FEA3186C1505}">
      <dgm:prSet/>
      <dgm:spPr/>
      <dgm:t>
        <a:bodyPr/>
        <a:lstStyle/>
        <a:p>
          <a:endParaRPr lang="en-US"/>
        </a:p>
      </dgm:t>
    </dgm:pt>
    <dgm:pt modelId="{8A29A2C1-4B6D-43D5-AC8A-E0B60201386B}">
      <dgm:prSet/>
      <dgm:spPr/>
      <dgm:t>
        <a:bodyPr/>
        <a:lstStyle/>
        <a:p>
          <a:r>
            <a:rPr lang="en-US"/>
            <a:t>Search by</a:t>
          </a:r>
        </a:p>
      </dgm:t>
    </dgm:pt>
    <dgm:pt modelId="{9F4318A1-B0FD-4101-A381-D72A1AD9F120}" type="parTrans" cxnId="{A2AA7854-C2E8-47CC-B0BE-F7284CAAA9D2}">
      <dgm:prSet/>
      <dgm:spPr/>
      <dgm:t>
        <a:bodyPr/>
        <a:lstStyle/>
        <a:p>
          <a:endParaRPr lang="en-US"/>
        </a:p>
      </dgm:t>
    </dgm:pt>
    <dgm:pt modelId="{22F6BFC6-2722-40BF-A021-931B685F4275}" type="sibTrans" cxnId="{A2AA7854-C2E8-47CC-B0BE-F7284CAAA9D2}">
      <dgm:prSet/>
      <dgm:spPr/>
      <dgm:t>
        <a:bodyPr/>
        <a:lstStyle/>
        <a:p>
          <a:endParaRPr lang="en-US"/>
        </a:p>
      </dgm:t>
    </dgm:pt>
    <dgm:pt modelId="{C5B11A9D-F634-40D2-880F-4397796BA02C}">
      <dgm:prSet/>
      <dgm:spPr/>
      <dgm:t>
        <a:bodyPr/>
        <a:lstStyle/>
        <a:p>
          <a:r>
            <a:rPr lang="en-US" dirty="0"/>
            <a:t>artist/album</a:t>
          </a:r>
        </a:p>
      </dgm:t>
    </dgm:pt>
    <dgm:pt modelId="{90950AA4-0AE0-43CF-A53A-73C8ADED27D5}" type="parTrans" cxnId="{2F97B07F-2292-4D7C-B7DB-EACD49E4B841}">
      <dgm:prSet/>
      <dgm:spPr/>
      <dgm:t>
        <a:bodyPr/>
        <a:lstStyle/>
        <a:p>
          <a:endParaRPr lang="en-US"/>
        </a:p>
      </dgm:t>
    </dgm:pt>
    <dgm:pt modelId="{BF234FDA-E1C3-48EE-AA58-64416858CA58}" type="sibTrans" cxnId="{2F97B07F-2292-4D7C-B7DB-EACD49E4B841}">
      <dgm:prSet/>
      <dgm:spPr/>
      <dgm:t>
        <a:bodyPr/>
        <a:lstStyle/>
        <a:p>
          <a:endParaRPr lang="en-US"/>
        </a:p>
      </dgm:t>
    </dgm:pt>
    <dgm:pt modelId="{5691A330-5F65-4FE4-B7E1-60034EFC5AE1}">
      <dgm:prSet/>
      <dgm:spPr/>
      <dgm:t>
        <a:bodyPr/>
        <a:lstStyle/>
        <a:p>
          <a:r>
            <a:rPr lang="en-US"/>
            <a:t>Search</a:t>
          </a:r>
        </a:p>
      </dgm:t>
    </dgm:pt>
    <dgm:pt modelId="{12C01A5C-FB45-4C07-848E-C9F43055014D}" type="parTrans" cxnId="{4D35EB4B-3BBC-4C61-891E-AC776F77A943}">
      <dgm:prSet/>
      <dgm:spPr/>
      <dgm:t>
        <a:bodyPr/>
        <a:lstStyle/>
        <a:p>
          <a:endParaRPr lang="en-US"/>
        </a:p>
      </dgm:t>
    </dgm:pt>
    <dgm:pt modelId="{9B230FE5-AF40-4699-A210-E176CFB5CED7}" type="sibTrans" cxnId="{4D35EB4B-3BBC-4C61-891E-AC776F77A943}">
      <dgm:prSet/>
      <dgm:spPr/>
      <dgm:t>
        <a:bodyPr/>
        <a:lstStyle/>
        <a:p>
          <a:endParaRPr lang="en-US"/>
        </a:p>
      </dgm:t>
    </dgm:pt>
    <dgm:pt modelId="{3E893C71-A3D4-4C6B-9734-2651F0238D97}">
      <dgm:prSet/>
      <dgm:spPr/>
      <dgm:t>
        <a:bodyPr/>
        <a:lstStyle/>
        <a:p>
          <a:r>
            <a:rPr lang="en-US" dirty="0"/>
            <a:t>country-wise</a:t>
          </a:r>
        </a:p>
      </dgm:t>
    </dgm:pt>
    <dgm:pt modelId="{763B7D59-F1A5-4CD5-A04A-50678D93B70A}" type="parTrans" cxnId="{3F6708A6-120E-43FF-80F6-7E382814E991}">
      <dgm:prSet/>
      <dgm:spPr/>
      <dgm:t>
        <a:bodyPr/>
        <a:lstStyle/>
        <a:p>
          <a:endParaRPr lang="en-US"/>
        </a:p>
      </dgm:t>
    </dgm:pt>
    <dgm:pt modelId="{6B5B23DC-DA5C-4DBC-B9D0-96B5E1E852AC}" type="sibTrans" cxnId="{3F6708A6-120E-43FF-80F6-7E382814E991}">
      <dgm:prSet/>
      <dgm:spPr/>
      <dgm:t>
        <a:bodyPr/>
        <a:lstStyle/>
        <a:p>
          <a:endParaRPr lang="en-US"/>
        </a:p>
      </dgm:t>
    </dgm:pt>
    <dgm:pt modelId="{DC5DB1F6-CD80-42B6-ADA6-6D38BB889F90}">
      <dgm:prSet/>
      <dgm:spPr/>
      <dgm:t>
        <a:bodyPr/>
        <a:lstStyle/>
        <a:p>
          <a:r>
            <a:rPr lang="en-US"/>
            <a:t>Save</a:t>
          </a:r>
        </a:p>
      </dgm:t>
    </dgm:pt>
    <dgm:pt modelId="{BD47DB30-DD60-4434-A14B-A8E49F64FE37}" type="parTrans" cxnId="{6FE19B6D-3BAC-4D8D-9030-1D13E024E0E9}">
      <dgm:prSet/>
      <dgm:spPr/>
      <dgm:t>
        <a:bodyPr/>
        <a:lstStyle/>
        <a:p>
          <a:endParaRPr lang="en-US"/>
        </a:p>
      </dgm:t>
    </dgm:pt>
    <dgm:pt modelId="{C53F1051-E18B-4EDD-BBC0-B56BFF536D28}" type="sibTrans" cxnId="{6FE19B6D-3BAC-4D8D-9030-1D13E024E0E9}">
      <dgm:prSet/>
      <dgm:spPr/>
      <dgm:t>
        <a:bodyPr/>
        <a:lstStyle/>
        <a:p>
          <a:endParaRPr lang="en-US"/>
        </a:p>
      </dgm:t>
    </dgm:pt>
    <dgm:pt modelId="{2B5AD640-49DD-45EE-84AE-6EAB75EBEB7F}">
      <dgm:prSet/>
      <dgm:spPr/>
      <dgm:t>
        <a:bodyPr/>
        <a:lstStyle/>
        <a:p>
          <a:r>
            <a:rPr lang="en-US" dirty="0"/>
            <a:t>Save favorites</a:t>
          </a:r>
        </a:p>
      </dgm:t>
    </dgm:pt>
    <dgm:pt modelId="{F52A6A6E-CDFF-47AF-83C8-065BAEBD89F8}" type="parTrans" cxnId="{0F7ACEC2-87A4-4295-AFB8-5A9A99CC8FA4}">
      <dgm:prSet/>
      <dgm:spPr/>
      <dgm:t>
        <a:bodyPr/>
        <a:lstStyle/>
        <a:p>
          <a:endParaRPr lang="en-US"/>
        </a:p>
      </dgm:t>
    </dgm:pt>
    <dgm:pt modelId="{2078D570-62DB-41F1-AAF2-DCB8D4B3E1AA}" type="sibTrans" cxnId="{0F7ACEC2-87A4-4295-AFB8-5A9A99CC8FA4}">
      <dgm:prSet/>
      <dgm:spPr/>
      <dgm:t>
        <a:bodyPr/>
        <a:lstStyle/>
        <a:p>
          <a:endParaRPr lang="en-US"/>
        </a:p>
      </dgm:t>
    </dgm:pt>
    <dgm:pt modelId="{E2A2CDC7-C887-41CE-A95C-3E2BB3EB2654}">
      <dgm:prSet/>
      <dgm:spPr/>
      <dgm:t>
        <a:bodyPr/>
        <a:lstStyle/>
        <a:p>
          <a:r>
            <a:rPr lang="en-US"/>
            <a:t>Recommend</a:t>
          </a:r>
        </a:p>
      </dgm:t>
    </dgm:pt>
    <dgm:pt modelId="{E8D411F6-A4F3-4166-A5FD-D45F356757E8}" type="parTrans" cxnId="{F783E1BC-1F77-4641-A6CC-EA102A9D0CD0}">
      <dgm:prSet/>
      <dgm:spPr/>
      <dgm:t>
        <a:bodyPr/>
        <a:lstStyle/>
        <a:p>
          <a:endParaRPr lang="en-US"/>
        </a:p>
      </dgm:t>
    </dgm:pt>
    <dgm:pt modelId="{F6E6941C-DF10-46C8-A984-2D9A59527BAF}" type="sibTrans" cxnId="{F783E1BC-1F77-4641-A6CC-EA102A9D0CD0}">
      <dgm:prSet/>
      <dgm:spPr/>
      <dgm:t>
        <a:bodyPr/>
        <a:lstStyle/>
        <a:p>
          <a:endParaRPr lang="en-US"/>
        </a:p>
      </dgm:t>
    </dgm:pt>
    <dgm:pt modelId="{94F1630F-78E3-4940-9329-1D339D37D3D6}">
      <dgm:prSet/>
      <dgm:spPr/>
      <dgm:t>
        <a:bodyPr/>
        <a:lstStyle/>
        <a:p>
          <a:r>
            <a:rPr lang="en-US"/>
            <a:t>Recommend songs</a:t>
          </a:r>
        </a:p>
      </dgm:t>
    </dgm:pt>
    <dgm:pt modelId="{16462C70-9967-43C7-8029-9D0F60CD3EFE}" type="parTrans" cxnId="{5C1D2B3E-6697-4F01-9D2F-DF2450F08984}">
      <dgm:prSet/>
      <dgm:spPr/>
      <dgm:t>
        <a:bodyPr/>
        <a:lstStyle/>
        <a:p>
          <a:endParaRPr lang="en-US"/>
        </a:p>
      </dgm:t>
    </dgm:pt>
    <dgm:pt modelId="{08BB0221-C4D9-4BED-9CCE-E498FAE9AACF}" type="sibTrans" cxnId="{5C1D2B3E-6697-4F01-9D2F-DF2450F08984}">
      <dgm:prSet/>
      <dgm:spPr/>
      <dgm:t>
        <a:bodyPr/>
        <a:lstStyle/>
        <a:p>
          <a:endParaRPr lang="en-US"/>
        </a:p>
      </dgm:t>
    </dgm:pt>
    <dgm:pt modelId="{88A45C8A-367E-43D5-BB60-33BE3C796F9C}" type="pres">
      <dgm:prSet presAssocID="{D5767B42-1676-4EBF-AA0C-713A44DD5483}" presName="Name0" presStyleCnt="0">
        <dgm:presLayoutVars>
          <dgm:dir/>
          <dgm:animLvl val="lvl"/>
          <dgm:resizeHandles val="exact"/>
        </dgm:presLayoutVars>
      </dgm:prSet>
      <dgm:spPr/>
    </dgm:pt>
    <dgm:pt modelId="{A4BD8605-EB26-43F9-A159-B3B36B0A0D4C}" type="pres">
      <dgm:prSet presAssocID="{6A6F68AA-E1F2-46EB-BF39-65141CA60EC2}" presName="linNode" presStyleCnt="0"/>
      <dgm:spPr/>
    </dgm:pt>
    <dgm:pt modelId="{BE7384C6-68FD-4EFE-BB18-64D576819686}" type="pres">
      <dgm:prSet presAssocID="{6A6F68AA-E1F2-46EB-BF39-65141CA60EC2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AEA9DFEB-6B23-4748-8488-B2DA6916D0A5}" type="pres">
      <dgm:prSet presAssocID="{6A6F68AA-E1F2-46EB-BF39-65141CA60EC2}" presName="descendantText" presStyleLbl="alignAccFollowNode1" presStyleIdx="0" presStyleCnt="5">
        <dgm:presLayoutVars>
          <dgm:bulletEnabled/>
        </dgm:presLayoutVars>
      </dgm:prSet>
      <dgm:spPr/>
    </dgm:pt>
    <dgm:pt modelId="{8CEBC9D0-3B4B-4E40-A6C3-13EDDFDB2A25}" type="pres">
      <dgm:prSet presAssocID="{32287757-A9E3-486E-8DAA-3595509004CC}" presName="sp" presStyleCnt="0"/>
      <dgm:spPr/>
    </dgm:pt>
    <dgm:pt modelId="{E4B07F86-5F4A-44A8-804E-FA0BC40019AF}" type="pres">
      <dgm:prSet presAssocID="{8A29A2C1-4B6D-43D5-AC8A-E0B60201386B}" presName="linNode" presStyleCnt="0"/>
      <dgm:spPr/>
    </dgm:pt>
    <dgm:pt modelId="{35530C7B-EAB8-49BF-B119-7FCCC63ADA6F}" type="pres">
      <dgm:prSet presAssocID="{8A29A2C1-4B6D-43D5-AC8A-E0B60201386B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75C77637-BD27-4B31-9966-6810BCB258B8}" type="pres">
      <dgm:prSet presAssocID="{8A29A2C1-4B6D-43D5-AC8A-E0B60201386B}" presName="descendantText" presStyleLbl="alignAccFollowNode1" presStyleIdx="1" presStyleCnt="5">
        <dgm:presLayoutVars>
          <dgm:bulletEnabled/>
        </dgm:presLayoutVars>
      </dgm:prSet>
      <dgm:spPr/>
    </dgm:pt>
    <dgm:pt modelId="{A5384F47-9CCD-4ABF-A03B-A5241839990F}" type="pres">
      <dgm:prSet presAssocID="{22F6BFC6-2722-40BF-A021-931B685F4275}" presName="sp" presStyleCnt="0"/>
      <dgm:spPr/>
    </dgm:pt>
    <dgm:pt modelId="{36B92C30-470D-4F4D-AD76-B6DBC718395A}" type="pres">
      <dgm:prSet presAssocID="{5691A330-5F65-4FE4-B7E1-60034EFC5AE1}" presName="linNode" presStyleCnt="0"/>
      <dgm:spPr/>
    </dgm:pt>
    <dgm:pt modelId="{1641B179-B1B6-4370-8B96-A9678F38645D}" type="pres">
      <dgm:prSet presAssocID="{5691A330-5F65-4FE4-B7E1-60034EFC5AE1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ACDAB7D-4BB6-4347-BFA6-290B1E2973AD}" type="pres">
      <dgm:prSet presAssocID="{5691A330-5F65-4FE4-B7E1-60034EFC5AE1}" presName="descendantText" presStyleLbl="alignAccFollowNode1" presStyleIdx="2" presStyleCnt="5">
        <dgm:presLayoutVars>
          <dgm:bulletEnabled/>
        </dgm:presLayoutVars>
      </dgm:prSet>
      <dgm:spPr/>
    </dgm:pt>
    <dgm:pt modelId="{C0660CB0-0BF2-4CDC-A3F6-8FA7AD9A129A}" type="pres">
      <dgm:prSet presAssocID="{9B230FE5-AF40-4699-A210-E176CFB5CED7}" presName="sp" presStyleCnt="0"/>
      <dgm:spPr/>
    </dgm:pt>
    <dgm:pt modelId="{4E0E99A6-2FC2-470A-8824-EFE94FA580CE}" type="pres">
      <dgm:prSet presAssocID="{DC5DB1F6-CD80-42B6-ADA6-6D38BB889F90}" presName="linNode" presStyleCnt="0"/>
      <dgm:spPr/>
    </dgm:pt>
    <dgm:pt modelId="{91C8ED19-FF84-42F9-A699-9F3D5D75CCD8}" type="pres">
      <dgm:prSet presAssocID="{DC5DB1F6-CD80-42B6-ADA6-6D38BB889F90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48C8AA0-CE77-43E5-9787-F0C0E734FC1A}" type="pres">
      <dgm:prSet presAssocID="{DC5DB1F6-CD80-42B6-ADA6-6D38BB889F90}" presName="descendantText" presStyleLbl="alignAccFollowNode1" presStyleIdx="3" presStyleCnt="5">
        <dgm:presLayoutVars>
          <dgm:bulletEnabled/>
        </dgm:presLayoutVars>
      </dgm:prSet>
      <dgm:spPr/>
    </dgm:pt>
    <dgm:pt modelId="{03A83D7D-EBDA-4DF7-A60B-7CB94D4921AE}" type="pres">
      <dgm:prSet presAssocID="{C53F1051-E18B-4EDD-BBC0-B56BFF536D28}" presName="sp" presStyleCnt="0"/>
      <dgm:spPr/>
    </dgm:pt>
    <dgm:pt modelId="{FEDDB83B-2AFE-451A-8B22-0B86CCB3E61B}" type="pres">
      <dgm:prSet presAssocID="{E2A2CDC7-C887-41CE-A95C-3E2BB3EB2654}" presName="linNode" presStyleCnt="0"/>
      <dgm:spPr/>
    </dgm:pt>
    <dgm:pt modelId="{B469B52C-8CD6-44A2-8C50-087F1AEF2C66}" type="pres">
      <dgm:prSet presAssocID="{E2A2CDC7-C887-41CE-A95C-3E2BB3EB2654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ACF85DE6-DA84-415C-8745-74FB27952F7B}" type="pres">
      <dgm:prSet presAssocID="{E2A2CDC7-C887-41CE-A95C-3E2BB3EB2654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C720DB08-84EF-4683-8A42-997379798BD7}" type="presOf" srcId="{DC5DB1F6-CD80-42B6-ADA6-6D38BB889F90}" destId="{91C8ED19-FF84-42F9-A699-9F3D5D75CCD8}" srcOrd="0" destOrd="0" presId="urn:microsoft.com/office/officeart/2016/7/layout/VerticalSolidActionList"/>
    <dgm:cxn modelId="{CE13F632-800A-4883-9B0A-92C1AC699C30}" type="presOf" srcId="{3E893C71-A3D4-4C6B-9734-2651F0238D97}" destId="{9ACDAB7D-4BB6-4347-BFA6-290B1E2973AD}" srcOrd="0" destOrd="0" presId="urn:microsoft.com/office/officeart/2016/7/layout/VerticalSolidActionList"/>
    <dgm:cxn modelId="{BFE7DB38-2D6D-4C1F-853C-FB7215ED13C9}" type="presOf" srcId="{8A29A2C1-4B6D-43D5-AC8A-E0B60201386B}" destId="{35530C7B-EAB8-49BF-B119-7FCCC63ADA6F}" srcOrd="0" destOrd="0" presId="urn:microsoft.com/office/officeart/2016/7/layout/VerticalSolidActionList"/>
    <dgm:cxn modelId="{5C1D2B3E-6697-4F01-9D2F-DF2450F08984}" srcId="{E2A2CDC7-C887-41CE-A95C-3E2BB3EB2654}" destId="{94F1630F-78E3-4940-9329-1D339D37D3D6}" srcOrd="0" destOrd="0" parTransId="{16462C70-9967-43C7-8029-9D0F60CD3EFE}" sibTransId="{08BB0221-C4D9-4BED-9CCE-E498FAE9AACF}"/>
    <dgm:cxn modelId="{3BE3C660-92F6-4F6B-AB69-A64DA5EF91A0}" type="presOf" srcId="{5691A330-5F65-4FE4-B7E1-60034EFC5AE1}" destId="{1641B179-B1B6-4370-8B96-A9678F38645D}" srcOrd="0" destOrd="0" presId="urn:microsoft.com/office/officeart/2016/7/layout/VerticalSolidActionList"/>
    <dgm:cxn modelId="{4420CE48-C244-4513-840B-FEA3186C1505}" srcId="{6A6F68AA-E1F2-46EB-BF39-65141CA60EC2}" destId="{75D632FA-B6E9-4FBF-BD43-9294A7AD2708}" srcOrd="0" destOrd="0" parTransId="{2DBBF6B0-4635-4E0A-AC95-4E3F8DB49B2D}" sibTransId="{362F2799-7569-4C9A-B8B8-F044BBAAC693}"/>
    <dgm:cxn modelId="{4D35EB4B-3BBC-4C61-891E-AC776F77A943}" srcId="{D5767B42-1676-4EBF-AA0C-713A44DD5483}" destId="{5691A330-5F65-4FE4-B7E1-60034EFC5AE1}" srcOrd="2" destOrd="0" parTransId="{12C01A5C-FB45-4C07-848E-C9F43055014D}" sibTransId="{9B230FE5-AF40-4699-A210-E176CFB5CED7}"/>
    <dgm:cxn modelId="{6FE19B6D-3BAC-4D8D-9030-1D13E024E0E9}" srcId="{D5767B42-1676-4EBF-AA0C-713A44DD5483}" destId="{DC5DB1F6-CD80-42B6-ADA6-6D38BB889F90}" srcOrd="3" destOrd="0" parTransId="{BD47DB30-DD60-4434-A14B-A8E49F64FE37}" sibTransId="{C53F1051-E18B-4EDD-BBC0-B56BFF536D28}"/>
    <dgm:cxn modelId="{7F9D906F-9850-4E21-9066-15F4A4E8FA9D}" type="presOf" srcId="{C5B11A9D-F634-40D2-880F-4397796BA02C}" destId="{75C77637-BD27-4B31-9966-6810BCB258B8}" srcOrd="0" destOrd="0" presId="urn:microsoft.com/office/officeart/2016/7/layout/VerticalSolidActionList"/>
    <dgm:cxn modelId="{A2AA7854-C2E8-47CC-B0BE-F7284CAAA9D2}" srcId="{D5767B42-1676-4EBF-AA0C-713A44DD5483}" destId="{8A29A2C1-4B6D-43D5-AC8A-E0B60201386B}" srcOrd="1" destOrd="0" parTransId="{9F4318A1-B0FD-4101-A381-D72A1AD9F120}" sibTransId="{22F6BFC6-2722-40BF-A021-931B685F4275}"/>
    <dgm:cxn modelId="{2F97B07F-2292-4D7C-B7DB-EACD49E4B841}" srcId="{8A29A2C1-4B6D-43D5-AC8A-E0B60201386B}" destId="{C5B11A9D-F634-40D2-880F-4397796BA02C}" srcOrd="0" destOrd="0" parTransId="{90950AA4-0AE0-43CF-A53A-73C8ADED27D5}" sibTransId="{BF234FDA-E1C3-48EE-AA58-64416858CA58}"/>
    <dgm:cxn modelId="{BF5EA485-ADDD-44AB-B5BB-126237645896}" type="presOf" srcId="{D5767B42-1676-4EBF-AA0C-713A44DD5483}" destId="{88A45C8A-367E-43D5-BB60-33BE3C796F9C}" srcOrd="0" destOrd="0" presId="urn:microsoft.com/office/officeart/2016/7/layout/VerticalSolidActionList"/>
    <dgm:cxn modelId="{3F6708A6-120E-43FF-80F6-7E382814E991}" srcId="{5691A330-5F65-4FE4-B7E1-60034EFC5AE1}" destId="{3E893C71-A3D4-4C6B-9734-2651F0238D97}" srcOrd="0" destOrd="0" parTransId="{763B7D59-F1A5-4CD5-A04A-50678D93B70A}" sibTransId="{6B5B23DC-DA5C-4DBC-B9D0-96B5E1E852AC}"/>
    <dgm:cxn modelId="{9C7258A9-F21E-4073-BB65-AE99570D6E06}" type="presOf" srcId="{6A6F68AA-E1F2-46EB-BF39-65141CA60EC2}" destId="{BE7384C6-68FD-4EFE-BB18-64D576819686}" srcOrd="0" destOrd="0" presId="urn:microsoft.com/office/officeart/2016/7/layout/VerticalSolidActionList"/>
    <dgm:cxn modelId="{F783E1BC-1F77-4641-A6CC-EA102A9D0CD0}" srcId="{D5767B42-1676-4EBF-AA0C-713A44DD5483}" destId="{E2A2CDC7-C887-41CE-A95C-3E2BB3EB2654}" srcOrd="4" destOrd="0" parTransId="{E8D411F6-A4F3-4166-A5FD-D45F356757E8}" sibTransId="{F6E6941C-DF10-46C8-A984-2D9A59527BAF}"/>
    <dgm:cxn modelId="{4B3D4FBD-0024-4A9E-ABD3-503CF5466A08}" type="presOf" srcId="{94F1630F-78E3-4940-9329-1D339D37D3D6}" destId="{ACF85DE6-DA84-415C-8745-74FB27952F7B}" srcOrd="0" destOrd="0" presId="urn:microsoft.com/office/officeart/2016/7/layout/VerticalSolidActionList"/>
    <dgm:cxn modelId="{0F7ACEC2-87A4-4295-AFB8-5A9A99CC8FA4}" srcId="{DC5DB1F6-CD80-42B6-ADA6-6D38BB889F90}" destId="{2B5AD640-49DD-45EE-84AE-6EAB75EBEB7F}" srcOrd="0" destOrd="0" parTransId="{F52A6A6E-CDFF-47AF-83C8-065BAEBD89F8}" sibTransId="{2078D570-62DB-41F1-AAF2-DCB8D4B3E1AA}"/>
    <dgm:cxn modelId="{361A5FC6-F6E8-4A8F-B6A9-1FDF1B9EF125}" type="presOf" srcId="{2B5AD640-49DD-45EE-84AE-6EAB75EBEB7F}" destId="{248C8AA0-CE77-43E5-9787-F0C0E734FC1A}" srcOrd="0" destOrd="0" presId="urn:microsoft.com/office/officeart/2016/7/layout/VerticalSolidActionList"/>
    <dgm:cxn modelId="{63F6B3D6-1FCE-4D0A-B8EC-C2F0149FA385}" type="presOf" srcId="{75D632FA-B6E9-4FBF-BD43-9294A7AD2708}" destId="{AEA9DFEB-6B23-4748-8488-B2DA6916D0A5}" srcOrd="0" destOrd="0" presId="urn:microsoft.com/office/officeart/2016/7/layout/VerticalSolidActionList"/>
    <dgm:cxn modelId="{6C67CCDF-8AAB-4006-B971-7FE39635E635}" type="presOf" srcId="{E2A2CDC7-C887-41CE-A95C-3E2BB3EB2654}" destId="{B469B52C-8CD6-44A2-8C50-087F1AEF2C66}" srcOrd="0" destOrd="0" presId="urn:microsoft.com/office/officeart/2016/7/layout/VerticalSolidActionList"/>
    <dgm:cxn modelId="{A0FB5BFF-3BC9-4D81-96F6-624FC23E3033}" srcId="{D5767B42-1676-4EBF-AA0C-713A44DD5483}" destId="{6A6F68AA-E1F2-46EB-BF39-65141CA60EC2}" srcOrd="0" destOrd="0" parTransId="{3D0AE794-A2D7-46AA-811A-418CDF9E62F1}" sibTransId="{32287757-A9E3-486E-8DAA-3595509004CC}"/>
    <dgm:cxn modelId="{64887E93-7ECF-4F81-8A2E-F4F69C90583A}" type="presParOf" srcId="{88A45C8A-367E-43D5-BB60-33BE3C796F9C}" destId="{A4BD8605-EB26-43F9-A159-B3B36B0A0D4C}" srcOrd="0" destOrd="0" presId="urn:microsoft.com/office/officeart/2016/7/layout/VerticalSolidActionList"/>
    <dgm:cxn modelId="{B7C2BDE2-189E-49D6-87AF-A32AABB5D020}" type="presParOf" srcId="{A4BD8605-EB26-43F9-A159-B3B36B0A0D4C}" destId="{BE7384C6-68FD-4EFE-BB18-64D576819686}" srcOrd="0" destOrd="0" presId="urn:microsoft.com/office/officeart/2016/7/layout/VerticalSolidActionList"/>
    <dgm:cxn modelId="{62C0FA1D-A32E-43C5-8649-6B20046E88A8}" type="presParOf" srcId="{A4BD8605-EB26-43F9-A159-B3B36B0A0D4C}" destId="{AEA9DFEB-6B23-4748-8488-B2DA6916D0A5}" srcOrd="1" destOrd="0" presId="urn:microsoft.com/office/officeart/2016/7/layout/VerticalSolidActionList"/>
    <dgm:cxn modelId="{DDE8BDDA-A426-4540-8EBC-FA3E696F5A7E}" type="presParOf" srcId="{88A45C8A-367E-43D5-BB60-33BE3C796F9C}" destId="{8CEBC9D0-3B4B-4E40-A6C3-13EDDFDB2A25}" srcOrd="1" destOrd="0" presId="urn:microsoft.com/office/officeart/2016/7/layout/VerticalSolidActionList"/>
    <dgm:cxn modelId="{22C575BC-6005-462B-B141-541FEDC75267}" type="presParOf" srcId="{88A45C8A-367E-43D5-BB60-33BE3C796F9C}" destId="{E4B07F86-5F4A-44A8-804E-FA0BC40019AF}" srcOrd="2" destOrd="0" presId="urn:microsoft.com/office/officeart/2016/7/layout/VerticalSolidActionList"/>
    <dgm:cxn modelId="{9023B741-B8A3-47FC-96AA-8CEC17EAB2D8}" type="presParOf" srcId="{E4B07F86-5F4A-44A8-804E-FA0BC40019AF}" destId="{35530C7B-EAB8-49BF-B119-7FCCC63ADA6F}" srcOrd="0" destOrd="0" presId="urn:microsoft.com/office/officeart/2016/7/layout/VerticalSolidActionList"/>
    <dgm:cxn modelId="{F160CF26-ACF7-48CD-A0A6-1187AB5F6733}" type="presParOf" srcId="{E4B07F86-5F4A-44A8-804E-FA0BC40019AF}" destId="{75C77637-BD27-4B31-9966-6810BCB258B8}" srcOrd="1" destOrd="0" presId="urn:microsoft.com/office/officeart/2016/7/layout/VerticalSolidActionList"/>
    <dgm:cxn modelId="{3270E9E8-B926-4891-8C02-56B69D4E09E9}" type="presParOf" srcId="{88A45C8A-367E-43D5-BB60-33BE3C796F9C}" destId="{A5384F47-9CCD-4ABF-A03B-A5241839990F}" srcOrd="3" destOrd="0" presId="urn:microsoft.com/office/officeart/2016/7/layout/VerticalSolidActionList"/>
    <dgm:cxn modelId="{E0406592-255A-4DC8-9286-07F2080D4DC2}" type="presParOf" srcId="{88A45C8A-367E-43D5-BB60-33BE3C796F9C}" destId="{36B92C30-470D-4F4D-AD76-B6DBC718395A}" srcOrd="4" destOrd="0" presId="urn:microsoft.com/office/officeart/2016/7/layout/VerticalSolidActionList"/>
    <dgm:cxn modelId="{CA5912D2-F23D-451C-AC1D-319567F9975D}" type="presParOf" srcId="{36B92C30-470D-4F4D-AD76-B6DBC718395A}" destId="{1641B179-B1B6-4370-8B96-A9678F38645D}" srcOrd="0" destOrd="0" presId="urn:microsoft.com/office/officeart/2016/7/layout/VerticalSolidActionList"/>
    <dgm:cxn modelId="{1931D58C-1403-4B2F-83E3-11824912FF93}" type="presParOf" srcId="{36B92C30-470D-4F4D-AD76-B6DBC718395A}" destId="{9ACDAB7D-4BB6-4347-BFA6-290B1E2973AD}" srcOrd="1" destOrd="0" presId="urn:microsoft.com/office/officeart/2016/7/layout/VerticalSolidActionList"/>
    <dgm:cxn modelId="{6EA3AF85-3A6D-409F-8417-7323A1BA3AF6}" type="presParOf" srcId="{88A45C8A-367E-43D5-BB60-33BE3C796F9C}" destId="{C0660CB0-0BF2-4CDC-A3F6-8FA7AD9A129A}" srcOrd="5" destOrd="0" presId="urn:microsoft.com/office/officeart/2016/7/layout/VerticalSolidActionList"/>
    <dgm:cxn modelId="{789EC388-B7AE-4BB4-8EB2-3A66C960DE2D}" type="presParOf" srcId="{88A45C8A-367E-43D5-BB60-33BE3C796F9C}" destId="{4E0E99A6-2FC2-470A-8824-EFE94FA580CE}" srcOrd="6" destOrd="0" presId="urn:microsoft.com/office/officeart/2016/7/layout/VerticalSolidActionList"/>
    <dgm:cxn modelId="{35DB13E1-5458-4328-9FFD-B43967D84FA9}" type="presParOf" srcId="{4E0E99A6-2FC2-470A-8824-EFE94FA580CE}" destId="{91C8ED19-FF84-42F9-A699-9F3D5D75CCD8}" srcOrd="0" destOrd="0" presId="urn:microsoft.com/office/officeart/2016/7/layout/VerticalSolidActionList"/>
    <dgm:cxn modelId="{D473217C-CBBC-4B51-9DF0-F2B2CD1B974C}" type="presParOf" srcId="{4E0E99A6-2FC2-470A-8824-EFE94FA580CE}" destId="{248C8AA0-CE77-43E5-9787-F0C0E734FC1A}" srcOrd="1" destOrd="0" presId="urn:microsoft.com/office/officeart/2016/7/layout/VerticalSolidActionList"/>
    <dgm:cxn modelId="{677DCBAB-3724-4D14-BBA2-096C9FB92870}" type="presParOf" srcId="{88A45C8A-367E-43D5-BB60-33BE3C796F9C}" destId="{03A83D7D-EBDA-4DF7-A60B-7CB94D4921AE}" srcOrd="7" destOrd="0" presId="urn:microsoft.com/office/officeart/2016/7/layout/VerticalSolidActionList"/>
    <dgm:cxn modelId="{0DD8D0CB-69A8-49EC-99BB-CFF9836F367E}" type="presParOf" srcId="{88A45C8A-367E-43D5-BB60-33BE3C796F9C}" destId="{FEDDB83B-2AFE-451A-8B22-0B86CCB3E61B}" srcOrd="8" destOrd="0" presId="urn:microsoft.com/office/officeart/2016/7/layout/VerticalSolidActionList"/>
    <dgm:cxn modelId="{304EC686-DCAA-4C03-A6BD-5313B4730DB2}" type="presParOf" srcId="{FEDDB83B-2AFE-451A-8B22-0B86CCB3E61B}" destId="{B469B52C-8CD6-44A2-8C50-087F1AEF2C66}" srcOrd="0" destOrd="0" presId="urn:microsoft.com/office/officeart/2016/7/layout/VerticalSolidActionList"/>
    <dgm:cxn modelId="{11423511-959B-40FA-A8DA-207480E576B5}" type="presParOf" srcId="{FEDDB83B-2AFE-451A-8B22-0B86CCB3E61B}" destId="{ACF85DE6-DA84-415C-8745-74FB27952F7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0E195-2B42-40FA-B046-86EBBFAEF7BD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12FD29C-1611-464C-97AF-2276716CD6C9}">
      <dgm:prSet/>
      <dgm:spPr/>
      <dgm:t>
        <a:bodyPr/>
        <a:lstStyle/>
        <a:p>
          <a:r>
            <a:rPr lang="en-US"/>
            <a:t>Register</a:t>
          </a:r>
        </a:p>
      </dgm:t>
    </dgm:pt>
    <dgm:pt modelId="{B73DE444-2AFF-4A56-B28D-777B10B68F2A}" type="parTrans" cxnId="{7AD1409C-C440-4490-81D6-50E07C273574}">
      <dgm:prSet/>
      <dgm:spPr/>
      <dgm:t>
        <a:bodyPr/>
        <a:lstStyle/>
        <a:p>
          <a:endParaRPr lang="en-US"/>
        </a:p>
      </dgm:t>
    </dgm:pt>
    <dgm:pt modelId="{8E9384E8-DCE0-4464-8830-EDF80FC593C9}" type="sibTrans" cxnId="{7AD1409C-C440-4490-81D6-50E07C273574}">
      <dgm:prSet/>
      <dgm:spPr/>
      <dgm:t>
        <a:bodyPr/>
        <a:lstStyle/>
        <a:p>
          <a:endParaRPr lang="en-US"/>
        </a:p>
      </dgm:t>
    </dgm:pt>
    <dgm:pt modelId="{F3D7FDC3-431F-4E43-9D9B-AB95AFE1968A}">
      <dgm:prSet/>
      <dgm:spPr/>
      <dgm:t>
        <a:bodyPr/>
        <a:lstStyle/>
        <a:p>
          <a:r>
            <a:rPr lang="en-US"/>
            <a:t>Register &amp; login</a:t>
          </a:r>
        </a:p>
      </dgm:t>
    </dgm:pt>
    <dgm:pt modelId="{C552183D-7DDC-477F-A568-CB1BBF784455}" type="parTrans" cxnId="{940EC13E-7F34-49F3-8C80-B4B4E57157A9}">
      <dgm:prSet/>
      <dgm:spPr/>
      <dgm:t>
        <a:bodyPr/>
        <a:lstStyle/>
        <a:p>
          <a:endParaRPr lang="en-US"/>
        </a:p>
      </dgm:t>
    </dgm:pt>
    <dgm:pt modelId="{307A5876-0FD2-46A7-914F-D208C4269036}" type="sibTrans" cxnId="{940EC13E-7F34-49F3-8C80-B4B4E57157A9}">
      <dgm:prSet/>
      <dgm:spPr/>
      <dgm:t>
        <a:bodyPr/>
        <a:lstStyle/>
        <a:p>
          <a:endParaRPr lang="en-US"/>
        </a:p>
      </dgm:t>
    </dgm:pt>
    <dgm:pt modelId="{C43E20BB-9B0D-4AEF-82B1-D392C0D16F9F}">
      <dgm:prSet/>
      <dgm:spPr/>
      <dgm:t>
        <a:bodyPr/>
        <a:lstStyle/>
        <a:p>
          <a:r>
            <a:rPr lang="en-US"/>
            <a:t>We used JWT token service to authorize user.</a:t>
          </a:r>
        </a:p>
      </dgm:t>
    </dgm:pt>
    <dgm:pt modelId="{66614D94-6ECB-4CE1-8913-41312A046AA2}" type="parTrans" cxnId="{372F6C00-FDA3-448D-9A05-8E433F6F7FEF}">
      <dgm:prSet/>
      <dgm:spPr/>
      <dgm:t>
        <a:bodyPr/>
        <a:lstStyle/>
        <a:p>
          <a:endParaRPr lang="en-US"/>
        </a:p>
      </dgm:t>
    </dgm:pt>
    <dgm:pt modelId="{5686C2B3-4F0F-45BA-A5AE-43AD3E51AF15}" type="sibTrans" cxnId="{372F6C00-FDA3-448D-9A05-8E433F6F7FEF}">
      <dgm:prSet/>
      <dgm:spPr/>
      <dgm:t>
        <a:bodyPr/>
        <a:lstStyle/>
        <a:p>
          <a:endParaRPr lang="en-US"/>
        </a:p>
      </dgm:t>
    </dgm:pt>
    <dgm:pt modelId="{79111995-0AF7-4C0C-A9FE-A06B2D9A168D}">
      <dgm:prSet/>
      <dgm:spPr/>
      <dgm:t>
        <a:bodyPr/>
        <a:lstStyle/>
        <a:p>
          <a:r>
            <a:rPr lang="en-US"/>
            <a:t>Search by</a:t>
          </a:r>
        </a:p>
      </dgm:t>
    </dgm:pt>
    <dgm:pt modelId="{FD823268-C5C4-4A6C-BCBE-642C28EAFBDF}" type="parTrans" cxnId="{46E86AF5-7B65-4DE6-827E-534A37B5D28D}">
      <dgm:prSet/>
      <dgm:spPr/>
      <dgm:t>
        <a:bodyPr/>
        <a:lstStyle/>
        <a:p>
          <a:endParaRPr lang="en-US"/>
        </a:p>
      </dgm:t>
    </dgm:pt>
    <dgm:pt modelId="{31629AAF-874A-4A59-8664-99F453ED4E30}" type="sibTrans" cxnId="{46E86AF5-7B65-4DE6-827E-534A37B5D28D}">
      <dgm:prSet/>
      <dgm:spPr/>
      <dgm:t>
        <a:bodyPr/>
        <a:lstStyle/>
        <a:p>
          <a:endParaRPr lang="en-US"/>
        </a:p>
      </dgm:t>
    </dgm:pt>
    <dgm:pt modelId="{B2EF5810-9C92-4582-AC0C-74122A727DB9}">
      <dgm:prSet/>
      <dgm:spPr/>
      <dgm:t>
        <a:bodyPr/>
        <a:lstStyle/>
        <a:p>
          <a:r>
            <a:rPr lang="en-US"/>
            <a:t>Search by album &amp; artist</a:t>
          </a:r>
        </a:p>
      </dgm:t>
    </dgm:pt>
    <dgm:pt modelId="{89BE667D-3084-499A-A7DD-F876A28489E2}" type="parTrans" cxnId="{6BB5DB52-E1A7-493B-BB81-660D827F2A83}">
      <dgm:prSet/>
      <dgm:spPr/>
      <dgm:t>
        <a:bodyPr/>
        <a:lstStyle/>
        <a:p>
          <a:endParaRPr lang="en-US"/>
        </a:p>
      </dgm:t>
    </dgm:pt>
    <dgm:pt modelId="{EF874AFF-5A65-427E-B421-7D6159AF6F02}" type="sibTrans" cxnId="{6BB5DB52-E1A7-493B-BB81-660D827F2A83}">
      <dgm:prSet/>
      <dgm:spPr/>
      <dgm:t>
        <a:bodyPr/>
        <a:lstStyle/>
        <a:p>
          <a:endParaRPr lang="en-US"/>
        </a:p>
      </dgm:t>
    </dgm:pt>
    <dgm:pt modelId="{9858A32F-3823-41B3-9F59-29FB66EE6631}">
      <dgm:prSet/>
      <dgm:spPr/>
      <dgm:t>
        <a:bodyPr/>
        <a:lstStyle/>
        <a:p>
          <a:r>
            <a:rPr lang="en-US"/>
            <a:t>User can search for artist/album and is provided with relevant searches.</a:t>
          </a:r>
        </a:p>
      </dgm:t>
    </dgm:pt>
    <dgm:pt modelId="{C1E4970F-E289-47C9-8CE4-BD83630CF323}" type="parTrans" cxnId="{77FF3909-73D5-4647-94CD-26B82BE5B53D}">
      <dgm:prSet/>
      <dgm:spPr/>
      <dgm:t>
        <a:bodyPr/>
        <a:lstStyle/>
        <a:p>
          <a:endParaRPr lang="en-US"/>
        </a:p>
      </dgm:t>
    </dgm:pt>
    <dgm:pt modelId="{69E07925-209F-460A-B540-31682C8C9630}" type="sibTrans" cxnId="{77FF3909-73D5-4647-94CD-26B82BE5B53D}">
      <dgm:prSet/>
      <dgm:spPr/>
      <dgm:t>
        <a:bodyPr/>
        <a:lstStyle/>
        <a:p>
          <a:endParaRPr lang="en-US"/>
        </a:p>
      </dgm:t>
    </dgm:pt>
    <dgm:pt modelId="{CE9E3AF2-F447-45CA-9E85-D49E6785D404}">
      <dgm:prSet/>
      <dgm:spPr/>
      <dgm:t>
        <a:bodyPr/>
        <a:lstStyle/>
        <a:p>
          <a:r>
            <a:rPr lang="en-US"/>
            <a:t>Search</a:t>
          </a:r>
        </a:p>
      </dgm:t>
    </dgm:pt>
    <dgm:pt modelId="{B4DFC566-B020-44AC-8E7F-CBF5F976F640}" type="parTrans" cxnId="{8A2A85D5-EBD8-4A19-88B4-3ABEC78A1CE7}">
      <dgm:prSet/>
      <dgm:spPr/>
      <dgm:t>
        <a:bodyPr/>
        <a:lstStyle/>
        <a:p>
          <a:endParaRPr lang="en-US"/>
        </a:p>
      </dgm:t>
    </dgm:pt>
    <dgm:pt modelId="{F94CE0A3-C08E-44FE-A5F7-6502F042F8F3}" type="sibTrans" cxnId="{8A2A85D5-EBD8-4A19-88B4-3ABEC78A1CE7}">
      <dgm:prSet/>
      <dgm:spPr/>
      <dgm:t>
        <a:bodyPr/>
        <a:lstStyle/>
        <a:p>
          <a:endParaRPr lang="en-US"/>
        </a:p>
      </dgm:t>
    </dgm:pt>
    <dgm:pt modelId="{C1A55A3F-3D99-41FF-911E-A9A3794A42C8}">
      <dgm:prSet/>
      <dgm:spPr/>
      <dgm:t>
        <a:bodyPr/>
        <a:lstStyle/>
        <a:p>
          <a:r>
            <a:rPr lang="en-US"/>
            <a:t>Search country-wise</a:t>
          </a:r>
        </a:p>
      </dgm:t>
    </dgm:pt>
    <dgm:pt modelId="{B5E63BA4-A567-46B2-ADDE-6C5F9453EADC}" type="parTrans" cxnId="{099EC769-18B4-41FF-A8EA-8C084BDF05E6}">
      <dgm:prSet/>
      <dgm:spPr/>
      <dgm:t>
        <a:bodyPr/>
        <a:lstStyle/>
        <a:p>
          <a:endParaRPr lang="en-US"/>
        </a:p>
      </dgm:t>
    </dgm:pt>
    <dgm:pt modelId="{97717B61-3443-433D-B719-85DDB50BEE03}" type="sibTrans" cxnId="{099EC769-18B4-41FF-A8EA-8C084BDF05E6}">
      <dgm:prSet/>
      <dgm:spPr/>
      <dgm:t>
        <a:bodyPr/>
        <a:lstStyle/>
        <a:p>
          <a:endParaRPr lang="en-US"/>
        </a:p>
      </dgm:t>
    </dgm:pt>
    <dgm:pt modelId="{C302ADA7-DDEC-44E2-89AE-5CE2896ED719}">
      <dgm:prSet/>
      <dgm:spPr/>
      <dgm:t>
        <a:bodyPr/>
        <a:lstStyle/>
        <a:p>
          <a:r>
            <a:rPr lang="en-US"/>
            <a:t>Music from all over world is presented for user.</a:t>
          </a:r>
        </a:p>
      </dgm:t>
    </dgm:pt>
    <dgm:pt modelId="{19FC3D8E-F600-4AA5-83D1-960FEDE4BE2B}" type="parTrans" cxnId="{687FD6CE-E8FC-432B-9D25-34636386F307}">
      <dgm:prSet/>
      <dgm:spPr/>
      <dgm:t>
        <a:bodyPr/>
        <a:lstStyle/>
        <a:p>
          <a:endParaRPr lang="en-US"/>
        </a:p>
      </dgm:t>
    </dgm:pt>
    <dgm:pt modelId="{61F50E7A-0765-4943-92EC-EDC4A29D4F28}" type="sibTrans" cxnId="{687FD6CE-E8FC-432B-9D25-34636386F307}">
      <dgm:prSet/>
      <dgm:spPr/>
      <dgm:t>
        <a:bodyPr/>
        <a:lstStyle/>
        <a:p>
          <a:endParaRPr lang="en-US"/>
        </a:p>
      </dgm:t>
    </dgm:pt>
    <dgm:pt modelId="{E8C70AEF-0669-4FEF-8666-B87A2B65B76A}">
      <dgm:prSet/>
      <dgm:spPr/>
      <dgm:t>
        <a:bodyPr/>
        <a:lstStyle/>
        <a:p>
          <a:r>
            <a:rPr lang="en-US"/>
            <a:t>Save</a:t>
          </a:r>
        </a:p>
      </dgm:t>
    </dgm:pt>
    <dgm:pt modelId="{967107E9-0413-4DAB-B7E7-336B33E74B26}" type="parTrans" cxnId="{F513DBA6-91E0-4BD1-9061-2C4E9236CE0E}">
      <dgm:prSet/>
      <dgm:spPr/>
      <dgm:t>
        <a:bodyPr/>
        <a:lstStyle/>
        <a:p>
          <a:endParaRPr lang="en-US"/>
        </a:p>
      </dgm:t>
    </dgm:pt>
    <dgm:pt modelId="{75BC4CCD-9B60-43CC-A7FF-4583C7825413}" type="sibTrans" cxnId="{F513DBA6-91E0-4BD1-9061-2C4E9236CE0E}">
      <dgm:prSet/>
      <dgm:spPr/>
      <dgm:t>
        <a:bodyPr/>
        <a:lstStyle/>
        <a:p>
          <a:endParaRPr lang="en-US"/>
        </a:p>
      </dgm:t>
    </dgm:pt>
    <dgm:pt modelId="{3A7CE1E0-8EC4-4AEC-879B-95701D1EB585}">
      <dgm:prSet/>
      <dgm:spPr/>
      <dgm:t>
        <a:bodyPr/>
        <a:lstStyle/>
        <a:p>
          <a:r>
            <a:rPr lang="en-US"/>
            <a:t>Save favorites</a:t>
          </a:r>
        </a:p>
      </dgm:t>
    </dgm:pt>
    <dgm:pt modelId="{B61FBD17-5FB4-4933-ADD6-B261D12CA813}" type="parTrans" cxnId="{1FE75155-E83C-473F-9491-2172F71EBFFE}">
      <dgm:prSet/>
      <dgm:spPr/>
      <dgm:t>
        <a:bodyPr/>
        <a:lstStyle/>
        <a:p>
          <a:endParaRPr lang="en-US"/>
        </a:p>
      </dgm:t>
    </dgm:pt>
    <dgm:pt modelId="{4C746ACD-9E67-4765-890D-6C31AD93145F}" type="sibTrans" cxnId="{1FE75155-E83C-473F-9491-2172F71EBFFE}">
      <dgm:prSet/>
      <dgm:spPr/>
      <dgm:t>
        <a:bodyPr/>
        <a:lstStyle/>
        <a:p>
          <a:endParaRPr lang="en-US"/>
        </a:p>
      </dgm:t>
    </dgm:pt>
    <dgm:pt modelId="{32906117-B2DF-4E8C-91F9-412FB4919AAD}">
      <dgm:prSet/>
      <dgm:spPr/>
      <dgm:t>
        <a:bodyPr/>
        <a:lstStyle/>
        <a:p>
          <a:r>
            <a:rPr lang="en-US" dirty="0"/>
            <a:t>User can save his playlist and play it later</a:t>
          </a:r>
        </a:p>
      </dgm:t>
    </dgm:pt>
    <dgm:pt modelId="{CCE1EEAF-56AB-4344-AB60-0560EE8ED02E}" type="parTrans" cxnId="{4B908F1D-90E3-45DD-9F50-29D71ED7303D}">
      <dgm:prSet/>
      <dgm:spPr/>
      <dgm:t>
        <a:bodyPr/>
        <a:lstStyle/>
        <a:p>
          <a:endParaRPr lang="en-US"/>
        </a:p>
      </dgm:t>
    </dgm:pt>
    <dgm:pt modelId="{04D3A58F-173A-41A8-970A-BE5DDBB1081E}" type="sibTrans" cxnId="{4B908F1D-90E3-45DD-9F50-29D71ED7303D}">
      <dgm:prSet/>
      <dgm:spPr/>
      <dgm:t>
        <a:bodyPr/>
        <a:lstStyle/>
        <a:p>
          <a:endParaRPr lang="en-US"/>
        </a:p>
      </dgm:t>
    </dgm:pt>
    <dgm:pt modelId="{7D9D094F-89C9-40B7-89F0-C753F1E7C981}">
      <dgm:prSet/>
      <dgm:spPr/>
      <dgm:t>
        <a:bodyPr/>
        <a:lstStyle/>
        <a:p>
          <a:r>
            <a:rPr lang="en-US"/>
            <a:t>Recommend</a:t>
          </a:r>
        </a:p>
      </dgm:t>
    </dgm:pt>
    <dgm:pt modelId="{4E28B510-0E7E-42F6-9290-360CDF72A650}" type="parTrans" cxnId="{CE36ED00-3A1F-423C-AF4C-8B628FCA5A95}">
      <dgm:prSet/>
      <dgm:spPr/>
      <dgm:t>
        <a:bodyPr/>
        <a:lstStyle/>
        <a:p>
          <a:endParaRPr lang="en-US"/>
        </a:p>
      </dgm:t>
    </dgm:pt>
    <dgm:pt modelId="{9D827317-6BE2-40A4-A5D5-7D0D00425E61}" type="sibTrans" cxnId="{CE36ED00-3A1F-423C-AF4C-8B628FCA5A95}">
      <dgm:prSet/>
      <dgm:spPr/>
      <dgm:t>
        <a:bodyPr/>
        <a:lstStyle/>
        <a:p>
          <a:endParaRPr lang="en-US"/>
        </a:p>
      </dgm:t>
    </dgm:pt>
    <dgm:pt modelId="{70DBCCB7-1456-4C1C-8905-C85C147932BB}">
      <dgm:prSet/>
      <dgm:spPr/>
      <dgm:t>
        <a:bodyPr/>
        <a:lstStyle/>
        <a:p>
          <a:r>
            <a:rPr lang="en-US"/>
            <a:t>Recommend songs</a:t>
          </a:r>
        </a:p>
      </dgm:t>
    </dgm:pt>
    <dgm:pt modelId="{DB5D6755-9259-42E4-8E9A-C07A096B18D7}" type="parTrans" cxnId="{1C583AC0-77E9-4070-8E76-AE6038EE24FA}">
      <dgm:prSet/>
      <dgm:spPr/>
      <dgm:t>
        <a:bodyPr/>
        <a:lstStyle/>
        <a:p>
          <a:endParaRPr lang="en-US"/>
        </a:p>
      </dgm:t>
    </dgm:pt>
    <dgm:pt modelId="{9B874DB9-929F-47F3-94DE-43861AD1C47B}" type="sibTrans" cxnId="{1C583AC0-77E9-4070-8E76-AE6038EE24FA}">
      <dgm:prSet/>
      <dgm:spPr/>
      <dgm:t>
        <a:bodyPr/>
        <a:lstStyle/>
        <a:p>
          <a:endParaRPr lang="en-US"/>
        </a:p>
      </dgm:t>
    </dgm:pt>
    <dgm:pt modelId="{D1795046-EFB5-4094-A6AC-C812159AE895}">
      <dgm:prSet/>
      <dgm:spPr/>
      <dgm:t>
        <a:bodyPr/>
        <a:lstStyle/>
        <a:p>
          <a:r>
            <a:rPr lang="en-US"/>
            <a:t>The most recommended song can be seen along with number of recommendations.</a:t>
          </a:r>
        </a:p>
      </dgm:t>
    </dgm:pt>
    <dgm:pt modelId="{8717A9A4-7673-4983-B7BA-A33320D60CF0}" type="parTrans" cxnId="{394AB885-EA95-42F9-B52C-35399EAFBA21}">
      <dgm:prSet/>
      <dgm:spPr/>
      <dgm:t>
        <a:bodyPr/>
        <a:lstStyle/>
        <a:p>
          <a:endParaRPr lang="en-US"/>
        </a:p>
      </dgm:t>
    </dgm:pt>
    <dgm:pt modelId="{F882D63C-297E-49EB-9C89-6D847C9A4021}" type="sibTrans" cxnId="{394AB885-EA95-42F9-B52C-35399EAFBA21}">
      <dgm:prSet/>
      <dgm:spPr/>
      <dgm:t>
        <a:bodyPr/>
        <a:lstStyle/>
        <a:p>
          <a:endParaRPr lang="en-US"/>
        </a:p>
      </dgm:t>
    </dgm:pt>
    <dgm:pt modelId="{6C980181-09E1-4E21-A455-5165BED08287}">
      <dgm:prSet/>
      <dgm:spPr/>
      <dgm:t>
        <a:bodyPr/>
        <a:lstStyle/>
        <a:p>
          <a:r>
            <a:rPr lang="en-US" dirty="0"/>
            <a:t>This feature is made available to registered users.</a:t>
          </a:r>
        </a:p>
      </dgm:t>
    </dgm:pt>
    <dgm:pt modelId="{847E1E1C-CDAB-45C6-B4B5-C70175F1B944}" type="parTrans" cxnId="{2A38A7EB-7C95-457B-97DC-687A2151CA3C}">
      <dgm:prSet/>
      <dgm:spPr/>
      <dgm:t>
        <a:bodyPr/>
        <a:lstStyle/>
        <a:p>
          <a:endParaRPr lang="en-US"/>
        </a:p>
      </dgm:t>
    </dgm:pt>
    <dgm:pt modelId="{820851BF-E1F4-4260-A62F-8B21DC3A4654}" type="sibTrans" cxnId="{2A38A7EB-7C95-457B-97DC-687A2151CA3C}">
      <dgm:prSet/>
      <dgm:spPr/>
      <dgm:t>
        <a:bodyPr/>
        <a:lstStyle/>
        <a:p>
          <a:endParaRPr lang="en-US"/>
        </a:p>
      </dgm:t>
    </dgm:pt>
    <dgm:pt modelId="{CA443151-C9CB-4E99-9564-C522F3FAA63A}" type="pres">
      <dgm:prSet presAssocID="{0EB0E195-2B42-40FA-B046-86EBBFAEF7BD}" presName="Name0" presStyleCnt="0">
        <dgm:presLayoutVars>
          <dgm:dir/>
          <dgm:animLvl val="lvl"/>
          <dgm:resizeHandles val="exact"/>
        </dgm:presLayoutVars>
      </dgm:prSet>
      <dgm:spPr/>
    </dgm:pt>
    <dgm:pt modelId="{5C89AED1-8CD9-4B5A-86DD-6A1358FCA3E4}" type="pres">
      <dgm:prSet presAssocID="{212FD29C-1611-464C-97AF-2276716CD6C9}" presName="composite" presStyleCnt="0"/>
      <dgm:spPr/>
    </dgm:pt>
    <dgm:pt modelId="{8CB75AED-0B52-453A-9D39-B5207965850F}" type="pres">
      <dgm:prSet presAssocID="{212FD29C-1611-464C-97AF-2276716CD6C9}" presName="parTx" presStyleLbl="alignNode1" presStyleIdx="0" presStyleCnt="5">
        <dgm:presLayoutVars>
          <dgm:chMax val="0"/>
          <dgm:chPref val="0"/>
        </dgm:presLayoutVars>
      </dgm:prSet>
      <dgm:spPr/>
    </dgm:pt>
    <dgm:pt modelId="{E76E742A-AF7A-4FE6-8A54-1B728E38F66B}" type="pres">
      <dgm:prSet presAssocID="{212FD29C-1611-464C-97AF-2276716CD6C9}" presName="desTx" presStyleLbl="alignAccFollowNode1" presStyleIdx="0" presStyleCnt="5">
        <dgm:presLayoutVars/>
      </dgm:prSet>
      <dgm:spPr/>
    </dgm:pt>
    <dgm:pt modelId="{8E92FFD0-386F-47C7-B01E-DEDECECDF2A1}" type="pres">
      <dgm:prSet presAssocID="{8E9384E8-DCE0-4464-8830-EDF80FC593C9}" presName="space" presStyleCnt="0"/>
      <dgm:spPr/>
    </dgm:pt>
    <dgm:pt modelId="{1D9A1555-4336-46EA-A0B3-926A2259FEBD}" type="pres">
      <dgm:prSet presAssocID="{79111995-0AF7-4C0C-A9FE-A06B2D9A168D}" presName="composite" presStyleCnt="0"/>
      <dgm:spPr/>
    </dgm:pt>
    <dgm:pt modelId="{9820793E-5DC4-4763-86B3-7A324F0CA4C5}" type="pres">
      <dgm:prSet presAssocID="{79111995-0AF7-4C0C-A9FE-A06B2D9A168D}" presName="parTx" presStyleLbl="alignNode1" presStyleIdx="1" presStyleCnt="5">
        <dgm:presLayoutVars>
          <dgm:chMax val="0"/>
          <dgm:chPref val="0"/>
        </dgm:presLayoutVars>
      </dgm:prSet>
      <dgm:spPr/>
    </dgm:pt>
    <dgm:pt modelId="{C6CAAF13-E296-4184-B663-7BB4A746A4F5}" type="pres">
      <dgm:prSet presAssocID="{79111995-0AF7-4C0C-A9FE-A06B2D9A168D}" presName="desTx" presStyleLbl="alignAccFollowNode1" presStyleIdx="1" presStyleCnt="5">
        <dgm:presLayoutVars/>
      </dgm:prSet>
      <dgm:spPr/>
    </dgm:pt>
    <dgm:pt modelId="{587B84CA-F08A-4C1E-8DB6-1E80D959A92A}" type="pres">
      <dgm:prSet presAssocID="{31629AAF-874A-4A59-8664-99F453ED4E30}" presName="space" presStyleCnt="0"/>
      <dgm:spPr/>
    </dgm:pt>
    <dgm:pt modelId="{C383B3F8-50E2-4EAF-A46A-C010905FF3E9}" type="pres">
      <dgm:prSet presAssocID="{CE9E3AF2-F447-45CA-9E85-D49E6785D404}" presName="composite" presStyleCnt="0"/>
      <dgm:spPr/>
    </dgm:pt>
    <dgm:pt modelId="{98541EAB-4F71-46F7-91F3-08361DAB3DAE}" type="pres">
      <dgm:prSet presAssocID="{CE9E3AF2-F447-45CA-9E85-D49E6785D404}" presName="parTx" presStyleLbl="alignNode1" presStyleIdx="2" presStyleCnt="5">
        <dgm:presLayoutVars>
          <dgm:chMax val="0"/>
          <dgm:chPref val="0"/>
        </dgm:presLayoutVars>
      </dgm:prSet>
      <dgm:spPr/>
    </dgm:pt>
    <dgm:pt modelId="{1738F968-849E-42A3-A312-2B603A8A0B79}" type="pres">
      <dgm:prSet presAssocID="{CE9E3AF2-F447-45CA-9E85-D49E6785D404}" presName="desTx" presStyleLbl="alignAccFollowNode1" presStyleIdx="2" presStyleCnt="5">
        <dgm:presLayoutVars/>
      </dgm:prSet>
      <dgm:spPr/>
    </dgm:pt>
    <dgm:pt modelId="{A225DD9B-1A4C-4BD3-9834-4AE1EF979BA2}" type="pres">
      <dgm:prSet presAssocID="{F94CE0A3-C08E-44FE-A5F7-6502F042F8F3}" presName="space" presStyleCnt="0"/>
      <dgm:spPr/>
    </dgm:pt>
    <dgm:pt modelId="{4F9CA7FF-6805-45FC-9197-82DB79ADCB41}" type="pres">
      <dgm:prSet presAssocID="{E8C70AEF-0669-4FEF-8666-B87A2B65B76A}" presName="composite" presStyleCnt="0"/>
      <dgm:spPr/>
    </dgm:pt>
    <dgm:pt modelId="{5962A7A0-E0C9-4CE1-B182-A47D879AA886}" type="pres">
      <dgm:prSet presAssocID="{E8C70AEF-0669-4FEF-8666-B87A2B65B76A}" presName="parTx" presStyleLbl="alignNode1" presStyleIdx="3" presStyleCnt="5">
        <dgm:presLayoutVars>
          <dgm:chMax val="0"/>
          <dgm:chPref val="0"/>
        </dgm:presLayoutVars>
      </dgm:prSet>
      <dgm:spPr/>
    </dgm:pt>
    <dgm:pt modelId="{2E829702-6F63-43F0-97C6-7C4103219D35}" type="pres">
      <dgm:prSet presAssocID="{E8C70AEF-0669-4FEF-8666-B87A2B65B76A}" presName="desTx" presStyleLbl="alignAccFollowNode1" presStyleIdx="3" presStyleCnt="5">
        <dgm:presLayoutVars/>
      </dgm:prSet>
      <dgm:spPr/>
    </dgm:pt>
    <dgm:pt modelId="{9CB1C9B3-0E1E-42BB-9070-2DBE07AF8CED}" type="pres">
      <dgm:prSet presAssocID="{75BC4CCD-9B60-43CC-A7FF-4583C7825413}" presName="space" presStyleCnt="0"/>
      <dgm:spPr/>
    </dgm:pt>
    <dgm:pt modelId="{E7BB3982-593F-4FC9-98CC-314A39CBFFA3}" type="pres">
      <dgm:prSet presAssocID="{7D9D094F-89C9-40B7-89F0-C753F1E7C981}" presName="composite" presStyleCnt="0"/>
      <dgm:spPr/>
    </dgm:pt>
    <dgm:pt modelId="{88D33AF5-6FCA-42F0-A864-213F6DFF8839}" type="pres">
      <dgm:prSet presAssocID="{7D9D094F-89C9-40B7-89F0-C753F1E7C981}" presName="parTx" presStyleLbl="alignNode1" presStyleIdx="4" presStyleCnt="5">
        <dgm:presLayoutVars>
          <dgm:chMax val="0"/>
          <dgm:chPref val="0"/>
        </dgm:presLayoutVars>
      </dgm:prSet>
      <dgm:spPr/>
    </dgm:pt>
    <dgm:pt modelId="{857A8978-181B-44F6-9187-A1AACC63ED75}" type="pres">
      <dgm:prSet presAssocID="{7D9D094F-89C9-40B7-89F0-C753F1E7C981}" presName="desTx" presStyleLbl="alignAccFollowNode1" presStyleIdx="4" presStyleCnt="5">
        <dgm:presLayoutVars/>
      </dgm:prSet>
      <dgm:spPr/>
    </dgm:pt>
  </dgm:ptLst>
  <dgm:cxnLst>
    <dgm:cxn modelId="{372F6C00-FDA3-448D-9A05-8E433F6F7FEF}" srcId="{F3D7FDC3-431F-4E43-9D9B-AB95AFE1968A}" destId="{C43E20BB-9B0D-4AEF-82B1-D392C0D16F9F}" srcOrd="0" destOrd="0" parTransId="{66614D94-6ECB-4CE1-8913-41312A046AA2}" sibTransId="{5686C2B3-4F0F-45BA-A5AE-43AD3E51AF15}"/>
    <dgm:cxn modelId="{CE36ED00-3A1F-423C-AF4C-8B628FCA5A95}" srcId="{0EB0E195-2B42-40FA-B046-86EBBFAEF7BD}" destId="{7D9D094F-89C9-40B7-89F0-C753F1E7C981}" srcOrd="4" destOrd="0" parTransId="{4E28B510-0E7E-42F6-9290-360CDF72A650}" sibTransId="{9D827317-6BE2-40A4-A5D5-7D0D00425E61}"/>
    <dgm:cxn modelId="{77FF3909-73D5-4647-94CD-26B82BE5B53D}" srcId="{B2EF5810-9C92-4582-AC0C-74122A727DB9}" destId="{9858A32F-3823-41B3-9F59-29FB66EE6631}" srcOrd="0" destOrd="0" parTransId="{C1E4970F-E289-47C9-8CE4-BD83630CF323}" sibTransId="{69E07925-209F-460A-B540-31682C8C9630}"/>
    <dgm:cxn modelId="{DF42840B-3AB0-4299-8C52-E3300973F04E}" type="presOf" srcId="{0EB0E195-2B42-40FA-B046-86EBBFAEF7BD}" destId="{CA443151-C9CB-4E99-9564-C522F3FAA63A}" srcOrd="0" destOrd="0" presId="urn:microsoft.com/office/officeart/2016/7/layout/HorizontalActionList"/>
    <dgm:cxn modelId="{54ECD018-7BCD-4B24-9D41-6C46EFA316B1}" type="presOf" srcId="{70DBCCB7-1456-4C1C-8905-C85C147932BB}" destId="{857A8978-181B-44F6-9187-A1AACC63ED75}" srcOrd="0" destOrd="0" presId="urn:microsoft.com/office/officeart/2016/7/layout/HorizontalActionList"/>
    <dgm:cxn modelId="{4B908F1D-90E3-45DD-9F50-29D71ED7303D}" srcId="{3A7CE1E0-8EC4-4AEC-879B-95701D1EB585}" destId="{32906117-B2DF-4E8C-91F9-412FB4919AAD}" srcOrd="0" destOrd="0" parTransId="{CCE1EEAF-56AB-4344-AB60-0560EE8ED02E}" sibTransId="{04D3A58F-173A-41A8-970A-BE5DDBB1081E}"/>
    <dgm:cxn modelId="{0C4F6E21-EE08-4E5D-9608-03EE30D10D13}" type="presOf" srcId="{3A7CE1E0-8EC4-4AEC-879B-95701D1EB585}" destId="{2E829702-6F63-43F0-97C6-7C4103219D35}" srcOrd="0" destOrd="0" presId="urn:microsoft.com/office/officeart/2016/7/layout/HorizontalActionList"/>
    <dgm:cxn modelId="{98760128-1F46-4E2E-8F78-72CDF5914DD4}" type="presOf" srcId="{F3D7FDC3-431F-4E43-9D9B-AB95AFE1968A}" destId="{E76E742A-AF7A-4FE6-8A54-1B728E38F66B}" srcOrd="0" destOrd="0" presId="urn:microsoft.com/office/officeart/2016/7/layout/HorizontalActionList"/>
    <dgm:cxn modelId="{61E88F35-D998-46F3-BBBF-B21DC8D2A97E}" type="presOf" srcId="{D1795046-EFB5-4094-A6AC-C812159AE895}" destId="{857A8978-181B-44F6-9187-A1AACC63ED75}" srcOrd="0" destOrd="1" presId="urn:microsoft.com/office/officeart/2016/7/layout/HorizontalActionList"/>
    <dgm:cxn modelId="{3AD9F835-1E20-4F3B-9FA7-F0D59F9749D5}" type="presOf" srcId="{7D9D094F-89C9-40B7-89F0-C753F1E7C981}" destId="{88D33AF5-6FCA-42F0-A864-213F6DFF8839}" srcOrd="0" destOrd="0" presId="urn:microsoft.com/office/officeart/2016/7/layout/HorizontalActionList"/>
    <dgm:cxn modelId="{940EC13E-7F34-49F3-8C80-B4B4E57157A9}" srcId="{212FD29C-1611-464C-97AF-2276716CD6C9}" destId="{F3D7FDC3-431F-4E43-9D9B-AB95AFE1968A}" srcOrd="0" destOrd="0" parTransId="{C552183D-7DDC-477F-A568-CB1BBF784455}" sibTransId="{307A5876-0FD2-46A7-914F-D208C4269036}"/>
    <dgm:cxn modelId="{8B00E660-348B-49A6-9CA5-0B5ECEF4F7A7}" type="presOf" srcId="{9858A32F-3823-41B3-9F59-29FB66EE6631}" destId="{C6CAAF13-E296-4184-B663-7BB4A746A4F5}" srcOrd="0" destOrd="1" presId="urn:microsoft.com/office/officeart/2016/7/layout/HorizontalActionList"/>
    <dgm:cxn modelId="{56922C46-5FEE-4274-AE6D-67F1F615D6B7}" type="presOf" srcId="{CE9E3AF2-F447-45CA-9E85-D49E6785D404}" destId="{98541EAB-4F71-46F7-91F3-08361DAB3DAE}" srcOrd="0" destOrd="0" presId="urn:microsoft.com/office/officeart/2016/7/layout/HorizontalActionList"/>
    <dgm:cxn modelId="{099EC769-18B4-41FF-A8EA-8C084BDF05E6}" srcId="{CE9E3AF2-F447-45CA-9E85-D49E6785D404}" destId="{C1A55A3F-3D99-41FF-911E-A9A3794A42C8}" srcOrd="0" destOrd="0" parTransId="{B5E63BA4-A567-46B2-ADDE-6C5F9453EADC}" sibTransId="{97717B61-3443-433D-B719-85DDB50BEE03}"/>
    <dgm:cxn modelId="{6BB5DB52-E1A7-493B-BB81-660D827F2A83}" srcId="{79111995-0AF7-4C0C-A9FE-A06B2D9A168D}" destId="{B2EF5810-9C92-4582-AC0C-74122A727DB9}" srcOrd="0" destOrd="0" parTransId="{89BE667D-3084-499A-A7DD-F876A28489E2}" sibTransId="{EF874AFF-5A65-427E-B421-7D6159AF6F02}"/>
    <dgm:cxn modelId="{1FE75155-E83C-473F-9491-2172F71EBFFE}" srcId="{E8C70AEF-0669-4FEF-8666-B87A2B65B76A}" destId="{3A7CE1E0-8EC4-4AEC-879B-95701D1EB585}" srcOrd="0" destOrd="0" parTransId="{B61FBD17-5FB4-4933-ADD6-B261D12CA813}" sibTransId="{4C746ACD-9E67-4765-890D-6C31AD93145F}"/>
    <dgm:cxn modelId="{00A1A97B-58B0-45FD-8DA0-95CD954741B2}" type="presOf" srcId="{E8C70AEF-0669-4FEF-8666-B87A2B65B76A}" destId="{5962A7A0-E0C9-4CE1-B182-A47D879AA886}" srcOrd="0" destOrd="0" presId="urn:microsoft.com/office/officeart/2016/7/layout/HorizontalActionList"/>
    <dgm:cxn modelId="{394AB885-EA95-42F9-B52C-35399EAFBA21}" srcId="{70DBCCB7-1456-4C1C-8905-C85C147932BB}" destId="{D1795046-EFB5-4094-A6AC-C812159AE895}" srcOrd="0" destOrd="0" parTransId="{8717A9A4-7673-4983-B7BA-A33320D60CF0}" sibTransId="{F882D63C-297E-49EB-9C89-6D847C9A4021}"/>
    <dgm:cxn modelId="{166D8197-F9A1-4D42-AAA4-455061241764}" type="presOf" srcId="{32906117-B2DF-4E8C-91F9-412FB4919AAD}" destId="{2E829702-6F63-43F0-97C6-7C4103219D35}" srcOrd="0" destOrd="1" presId="urn:microsoft.com/office/officeart/2016/7/layout/HorizontalActionList"/>
    <dgm:cxn modelId="{7AD1409C-C440-4490-81D6-50E07C273574}" srcId="{0EB0E195-2B42-40FA-B046-86EBBFAEF7BD}" destId="{212FD29C-1611-464C-97AF-2276716CD6C9}" srcOrd="0" destOrd="0" parTransId="{B73DE444-2AFF-4A56-B28D-777B10B68F2A}" sibTransId="{8E9384E8-DCE0-4464-8830-EDF80FC593C9}"/>
    <dgm:cxn modelId="{F513DBA6-91E0-4BD1-9061-2C4E9236CE0E}" srcId="{0EB0E195-2B42-40FA-B046-86EBBFAEF7BD}" destId="{E8C70AEF-0669-4FEF-8666-B87A2B65B76A}" srcOrd="3" destOrd="0" parTransId="{967107E9-0413-4DAB-B7E7-336B33E74B26}" sibTransId="{75BC4CCD-9B60-43CC-A7FF-4583C7825413}"/>
    <dgm:cxn modelId="{EF145BA7-42D3-4ACF-BD04-79A73BA0A894}" type="presOf" srcId="{C302ADA7-DDEC-44E2-89AE-5CE2896ED719}" destId="{1738F968-849E-42A3-A312-2B603A8A0B79}" srcOrd="0" destOrd="1" presId="urn:microsoft.com/office/officeart/2016/7/layout/HorizontalActionList"/>
    <dgm:cxn modelId="{969492BB-0D44-4765-AF28-CF0F20D3C01F}" type="presOf" srcId="{C43E20BB-9B0D-4AEF-82B1-D392C0D16F9F}" destId="{E76E742A-AF7A-4FE6-8A54-1B728E38F66B}" srcOrd="0" destOrd="1" presId="urn:microsoft.com/office/officeart/2016/7/layout/HorizontalActionList"/>
    <dgm:cxn modelId="{1C583AC0-77E9-4070-8E76-AE6038EE24FA}" srcId="{7D9D094F-89C9-40B7-89F0-C753F1E7C981}" destId="{70DBCCB7-1456-4C1C-8905-C85C147932BB}" srcOrd="0" destOrd="0" parTransId="{DB5D6755-9259-42E4-8E9A-C07A096B18D7}" sibTransId="{9B874DB9-929F-47F3-94DE-43861AD1C47B}"/>
    <dgm:cxn modelId="{687FD6CE-E8FC-432B-9D25-34636386F307}" srcId="{C1A55A3F-3D99-41FF-911E-A9A3794A42C8}" destId="{C302ADA7-DDEC-44E2-89AE-5CE2896ED719}" srcOrd="0" destOrd="0" parTransId="{19FC3D8E-F600-4AA5-83D1-960FEDE4BE2B}" sibTransId="{61F50E7A-0765-4943-92EC-EDC4A29D4F28}"/>
    <dgm:cxn modelId="{8A2A85D5-EBD8-4A19-88B4-3ABEC78A1CE7}" srcId="{0EB0E195-2B42-40FA-B046-86EBBFAEF7BD}" destId="{CE9E3AF2-F447-45CA-9E85-D49E6785D404}" srcOrd="2" destOrd="0" parTransId="{B4DFC566-B020-44AC-8E7F-CBF5F976F640}" sibTransId="{F94CE0A3-C08E-44FE-A5F7-6502F042F8F3}"/>
    <dgm:cxn modelId="{9EA90FDF-61B9-4534-8347-234E94B55E86}" type="presOf" srcId="{6C980181-09E1-4E21-A455-5165BED08287}" destId="{2E829702-6F63-43F0-97C6-7C4103219D35}" srcOrd="0" destOrd="2" presId="urn:microsoft.com/office/officeart/2016/7/layout/HorizontalActionList"/>
    <dgm:cxn modelId="{93EB6EE2-F72A-42C1-A40E-67DFB09C0029}" type="presOf" srcId="{C1A55A3F-3D99-41FF-911E-A9A3794A42C8}" destId="{1738F968-849E-42A3-A312-2B603A8A0B79}" srcOrd="0" destOrd="0" presId="urn:microsoft.com/office/officeart/2016/7/layout/HorizontalActionList"/>
    <dgm:cxn modelId="{2A38A7EB-7C95-457B-97DC-687A2151CA3C}" srcId="{3A7CE1E0-8EC4-4AEC-879B-95701D1EB585}" destId="{6C980181-09E1-4E21-A455-5165BED08287}" srcOrd="1" destOrd="0" parTransId="{847E1E1C-CDAB-45C6-B4B5-C70175F1B944}" sibTransId="{820851BF-E1F4-4260-A62F-8B21DC3A4654}"/>
    <dgm:cxn modelId="{A13F05F0-9898-42A6-BB12-35F50B3A408E}" type="presOf" srcId="{79111995-0AF7-4C0C-A9FE-A06B2D9A168D}" destId="{9820793E-5DC4-4763-86B3-7A324F0CA4C5}" srcOrd="0" destOrd="0" presId="urn:microsoft.com/office/officeart/2016/7/layout/HorizontalActionList"/>
    <dgm:cxn modelId="{F241F6F0-196D-488C-8231-EF2E10F2094D}" type="presOf" srcId="{B2EF5810-9C92-4582-AC0C-74122A727DB9}" destId="{C6CAAF13-E296-4184-B663-7BB4A746A4F5}" srcOrd="0" destOrd="0" presId="urn:microsoft.com/office/officeart/2016/7/layout/HorizontalActionList"/>
    <dgm:cxn modelId="{46E86AF5-7B65-4DE6-827E-534A37B5D28D}" srcId="{0EB0E195-2B42-40FA-B046-86EBBFAEF7BD}" destId="{79111995-0AF7-4C0C-A9FE-A06B2D9A168D}" srcOrd="1" destOrd="0" parTransId="{FD823268-C5C4-4A6C-BCBE-642C28EAFBDF}" sibTransId="{31629AAF-874A-4A59-8664-99F453ED4E30}"/>
    <dgm:cxn modelId="{4D8583F7-FAD8-4890-9A68-E45DBE281414}" type="presOf" srcId="{212FD29C-1611-464C-97AF-2276716CD6C9}" destId="{8CB75AED-0B52-453A-9D39-B5207965850F}" srcOrd="0" destOrd="0" presId="urn:microsoft.com/office/officeart/2016/7/layout/HorizontalActionList"/>
    <dgm:cxn modelId="{35A5B455-CC1E-4227-8E44-263AC0FD3347}" type="presParOf" srcId="{CA443151-C9CB-4E99-9564-C522F3FAA63A}" destId="{5C89AED1-8CD9-4B5A-86DD-6A1358FCA3E4}" srcOrd="0" destOrd="0" presId="urn:microsoft.com/office/officeart/2016/7/layout/HorizontalActionList"/>
    <dgm:cxn modelId="{00041BB4-D753-4005-98FB-766D06388D70}" type="presParOf" srcId="{5C89AED1-8CD9-4B5A-86DD-6A1358FCA3E4}" destId="{8CB75AED-0B52-453A-9D39-B5207965850F}" srcOrd="0" destOrd="0" presId="urn:microsoft.com/office/officeart/2016/7/layout/HorizontalActionList"/>
    <dgm:cxn modelId="{88B25857-EB68-4141-A916-46D0762A6AF8}" type="presParOf" srcId="{5C89AED1-8CD9-4B5A-86DD-6A1358FCA3E4}" destId="{E76E742A-AF7A-4FE6-8A54-1B728E38F66B}" srcOrd="1" destOrd="0" presId="urn:microsoft.com/office/officeart/2016/7/layout/HorizontalActionList"/>
    <dgm:cxn modelId="{1C747B47-B69F-4B9B-BC6F-9096DE2032C2}" type="presParOf" srcId="{CA443151-C9CB-4E99-9564-C522F3FAA63A}" destId="{8E92FFD0-386F-47C7-B01E-DEDECECDF2A1}" srcOrd="1" destOrd="0" presId="urn:microsoft.com/office/officeart/2016/7/layout/HorizontalActionList"/>
    <dgm:cxn modelId="{538B39B9-C44D-4534-9BDC-A9F53AA59A08}" type="presParOf" srcId="{CA443151-C9CB-4E99-9564-C522F3FAA63A}" destId="{1D9A1555-4336-46EA-A0B3-926A2259FEBD}" srcOrd="2" destOrd="0" presId="urn:microsoft.com/office/officeart/2016/7/layout/HorizontalActionList"/>
    <dgm:cxn modelId="{0314D56F-806A-4E63-AECB-B09B40F592FC}" type="presParOf" srcId="{1D9A1555-4336-46EA-A0B3-926A2259FEBD}" destId="{9820793E-5DC4-4763-86B3-7A324F0CA4C5}" srcOrd="0" destOrd="0" presId="urn:microsoft.com/office/officeart/2016/7/layout/HorizontalActionList"/>
    <dgm:cxn modelId="{DB228BC3-6F00-41D8-AD93-ED06EBF36983}" type="presParOf" srcId="{1D9A1555-4336-46EA-A0B3-926A2259FEBD}" destId="{C6CAAF13-E296-4184-B663-7BB4A746A4F5}" srcOrd="1" destOrd="0" presId="urn:microsoft.com/office/officeart/2016/7/layout/HorizontalActionList"/>
    <dgm:cxn modelId="{78003340-CAF0-494D-87B3-6574FE9F4C4E}" type="presParOf" srcId="{CA443151-C9CB-4E99-9564-C522F3FAA63A}" destId="{587B84CA-F08A-4C1E-8DB6-1E80D959A92A}" srcOrd="3" destOrd="0" presId="urn:microsoft.com/office/officeart/2016/7/layout/HorizontalActionList"/>
    <dgm:cxn modelId="{FC697D0B-A6EF-404C-88C7-080690AF47D1}" type="presParOf" srcId="{CA443151-C9CB-4E99-9564-C522F3FAA63A}" destId="{C383B3F8-50E2-4EAF-A46A-C010905FF3E9}" srcOrd="4" destOrd="0" presId="urn:microsoft.com/office/officeart/2016/7/layout/HorizontalActionList"/>
    <dgm:cxn modelId="{10A0F8AF-7397-47AA-A965-731AC681EDDD}" type="presParOf" srcId="{C383B3F8-50E2-4EAF-A46A-C010905FF3E9}" destId="{98541EAB-4F71-46F7-91F3-08361DAB3DAE}" srcOrd="0" destOrd="0" presId="urn:microsoft.com/office/officeart/2016/7/layout/HorizontalActionList"/>
    <dgm:cxn modelId="{A6D770F7-E0AB-4528-B48C-1214A0629ECA}" type="presParOf" srcId="{C383B3F8-50E2-4EAF-A46A-C010905FF3E9}" destId="{1738F968-849E-42A3-A312-2B603A8A0B79}" srcOrd="1" destOrd="0" presId="urn:microsoft.com/office/officeart/2016/7/layout/HorizontalActionList"/>
    <dgm:cxn modelId="{A1B8D1F5-1836-40E5-A070-6D94E3A5160F}" type="presParOf" srcId="{CA443151-C9CB-4E99-9564-C522F3FAA63A}" destId="{A225DD9B-1A4C-4BD3-9834-4AE1EF979BA2}" srcOrd="5" destOrd="0" presId="urn:microsoft.com/office/officeart/2016/7/layout/HorizontalActionList"/>
    <dgm:cxn modelId="{658EB80B-8C3E-4699-83BE-1F2296339708}" type="presParOf" srcId="{CA443151-C9CB-4E99-9564-C522F3FAA63A}" destId="{4F9CA7FF-6805-45FC-9197-82DB79ADCB41}" srcOrd="6" destOrd="0" presId="urn:microsoft.com/office/officeart/2016/7/layout/HorizontalActionList"/>
    <dgm:cxn modelId="{722E58EE-8BE7-451C-9D5A-2D9C6AA19716}" type="presParOf" srcId="{4F9CA7FF-6805-45FC-9197-82DB79ADCB41}" destId="{5962A7A0-E0C9-4CE1-B182-A47D879AA886}" srcOrd="0" destOrd="0" presId="urn:microsoft.com/office/officeart/2016/7/layout/HorizontalActionList"/>
    <dgm:cxn modelId="{C48D0C2C-AF67-4976-BE6B-66A921D375B2}" type="presParOf" srcId="{4F9CA7FF-6805-45FC-9197-82DB79ADCB41}" destId="{2E829702-6F63-43F0-97C6-7C4103219D35}" srcOrd="1" destOrd="0" presId="urn:microsoft.com/office/officeart/2016/7/layout/HorizontalActionList"/>
    <dgm:cxn modelId="{70BB5D1B-EBB2-4736-90F1-D631151C86D9}" type="presParOf" srcId="{CA443151-C9CB-4E99-9564-C522F3FAA63A}" destId="{9CB1C9B3-0E1E-42BB-9070-2DBE07AF8CED}" srcOrd="7" destOrd="0" presId="urn:microsoft.com/office/officeart/2016/7/layout/HorizontalActionList"/>
    <dgm:cxn modelId="{A98932FE-52F2-4BBF-A9A0-55EE1EB33542}" type="presParOf" srcId="{CA443151-C9CB-4E99-9564-C522F3FAA63A}" destId="{E7BB3982-593F-4FC9-98CC-314A39CBFFA3}" srcOrd="8" destOrd="0" presId="urn:microsoft.com/office/officeart/2016/7/layout/HorizontalActionList"/>
    <dgm:cxn modelId="{10331ACD-48E4-4865-9ACE-0CA8AE9F8BAB}" type="presParOf" srcId="{E7BB3982-593F-4FC9-98CC-314A39CBFFA3}" destId="{88D33AF5-6FCA-42F0-A864-213F6DFF8839}" srcOrd="0" destOrd="0" presId="urn:microsoft.com/office/officeart/2016/7/layout/HorizontalActionList"/>
    <dgm:cxn modelId="{10D9B9E9-CBE2-4AEC-893E-586F33125EF4}" type="presParOf" srcId="{E7BB3982-593F-4FC9-98CC-314A39CBFFA3}" destId="{857A8978-181B-44F6-9187-A1AACC63ED7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6B0593-62A8-4B13-BA17-DA68E82142E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BD7A1F-A614-47BC-9C80-DFC4B29299B1}">
      <dgm:prSet/>
      <dgm:spPr/>
      <dgm:t>
        <a:bodyPr/>
        <a:lstStyle/>
        <a:p>
          <a:r>
            <a:rPr lang="en-US" b="1" dirty="0">
              <a:latin typeface="Bodoni MT" panose="02070603080606020203" pitchFamily="18" charset="0"/>
            </a:rPr>
            <a:t>Thank You</a:t>
          </a:r>
        </a:p>
      </dgm:t>
    </dgm:pt>
    <dgm:pt modelId="{28BCD412-4F6A-4F3F-A685-91A3CC8909AA}" type="parTrans" cxnId="{E782E6C2-FBDC-45A7-AB9F-C10A2A7747A7}">
      <dgm:prSet/>
      <dgm:spPr/>
      <dgm:t>
        <a:bodyPr/>
        <a:lstStyle/>
        <a:p>
          <a:endParaRPr lang="en-US"/>
        </a:p>
      </dgm:t>
    </dgm:pt>
    <dgm:pt modelId="{E523B0BF-97CB-4525-A26C-F89EF87C8ECA}" type="sibTrans" cxnId="{E782E6C2-FBDC-45A7-AB9F-C10A2A7747A7}">
      <dgm:prSet/>
      <dgm:spPr/>
      <dgm:t>
        <a:bodyPr/>
        <a:lstStyle/>
        <a:p>
          <a:endParaRPr lang="en-US"/>
        </a:p>
      </dgm:t>
    </dgm:pt>
    <dgm:pt modelId="{AD176FCE-B0FB-46EE-AF78-B8FE9FB5168A}" type="pres">
      <dgm:prSet presAssocID="{816B0593-62A8-4B13-BA17-DA68E82142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04F2AC-A5CE-4A80-B0D8-35AF080899C3}" type="pres">
      <dgm:prSet presAssocID="{5BBD7A1F-A614-47BC-9C80-DFC4B29299B1}" presName="hierRoot1" presStyleCnt="0"/>
      <dgm:spPr/>
    </dgm:pt>
    <dgm:pt modelId="{460B6F5A-32FA-4A98-A7AF-08F7AF4DDF81}" type="pres">
      <dgm:prSet presAssocID="{5BBD7A1F-A614-47BC-9C80-DFC4B29299B1}" presName="composite" presStyleCnt="0"/>
      <dgm:spPr/>
    </dgm:pt>
    <dgm:pt modelId="{FF6C7F02-A539-448B-8F06-DA7AD3F4277B}" type="pres">
      <dgm:prSet presAssocID="{5BBD7A1F-A614-47BC-9C80-DFC4B29299B1}" presName="background" presStyleLbl="node0" presStyleIdx="0" presStyleCnt="1"/>
      <dgm:spPr/>
    </dgm:pt>
    <dgm:pt modelId="{169B8240-CE7A-4A51-B31C-877E3EB74077}" type="pres">
      <dgm:prSet presAssocID="{5BBD7A1F-A614-47BC-9C80-DFC4B29299B1}" presName="text" presStyleLbl="fgAcc0" presStyleIdx="0" presStyleCnt="1">
        <dgm:presLayoutVars>
          <dgm:chPref val="3"/>
        </dgm:presLayoutVars>
      </dgm:prSet>
      <dgm:spPr/>
    </dgm:pt>
    <dgm:pt modelId="{E20DFB6D-6FF5-4E3F-BF48-19DD40B4CC30}" type="pres">
      <dgm:prSet presAssocID="{5BBD7A1F-A614-47BC-9C80-DFC4B29299B1}" presName="hierChild2" presStyleCnt="0"/>
      <dgm:spPr/>
    </dgm:pt>
  </dgm:ptLst>
  <dgm:cxnLst>
    <dgm:cxn modelId="{8D600C78-B7E1-41C5-A1D2-2299E445E817}" type="presOf" srcId="{816B0593-62A8-4B13-BA17-DA68E82142E7}" destId="{AD176FCE-B0FB-46EE-AF78-B8FE9FB5168A}" srcOrd="0" destOrd="0" presId="urn:microsoft.com/office/officeart/2005/8/layout/hierarchy1"/>
    <dgm:cxn modelId="{E782E6C2-FBDC-45A7-AB9F-C10A2A7747A7}" srcId="{816B0593-62A8-4B13-BA17-DA68E82142E7}" destId="{5BBD7A1F-A614-47BC-9C80-DFC4B29299B1}" srcOrd="0" destOrd="0" parTransId="{28BCD412-4F6A-4F3F-A685-91A3CC8909AA}" sibTransId="{E523B0BF-97CB-4525-A26C-F89EF87C8ECA}"/>
    <dgm:cxn modelId="{7F1CE4E9-B2F0-4E9A-8463-CCFDEBA801EE}" type="presOf" srcId="{5BBD7A1F-A614-47BC-9C80-DFC4B29299B1}" destId="{169B8240-CE7A-4A51-B31C-877E3EB74077}" srcOrd="0" destOrd="0" presId="urn:microsoft.com/office/officeart/2005/8/layout/hierarchy1"/>
    <dgm:cxn modelId="{FCBA910B-9AC9-469E-9D7C-2D6196C2EECC}" type="presParOf" srcId="{AD176FCE-B0FB-46EE-AF78-B8FE9FB5168A}" destId="{C604F2AC-A5CE-4A80-B0D8-35AF080899C3}" srcOrd="0" destOrd="0" presId="urn:microsoft.com/office/officeart/2005/8/layout/hierarchy1"/>
    <dgm:cxn modelId="{CC23A9CE-3928-49CA-B277-A78F1FA64B9D}" type="presParOf" srcId="{C604F2AC-A5CE-4A80-B0D8-35AF080899C3}" destId="{460B6F5A-32FA-4A98-A7AF-08F7AF4DDF81}" srcOrd="0" destOrd="0" presId="urn:microsoft.com/office/officeart/2005/8/layout/hierarchy1"/>
    <dgm:cxn modelId="{F730A7EF-D519-4360-AAC6-686875378D8A}" type="presParOf" srcId="{460B6F5A-32FA-4A98-A7AF-08F7AF4DDF81}" destId="{FF6C7F02-A539-448B-8F06-DA7AD3F4277B}" srcOrd="0" destOrd="0" presId="urn:microsoft.com/office/officeart/2005/8/layout/hierarchy1"/>
    <dgm:cxn modelId="{31B13F1A-AC6B-42FB-A40C-D5A115C578F7}" type="presParOf" srcId="{460B6F5A-32FA-4A98-A7AF-08F7AF4DDF81}" destId="{169B8240-CE7A-4A51-B31C-877E3EB74077}" srcOrd="1" destOrd="0" presId="urn:microsoft.com/office/officeart/2005/8/layout/hierarchy1"/>
    <dgm:cxn modelId="{0FBD6DBC-B5DD-4537-9E8B-40B79D6445A8}" type="presParOf" srcId="{C604F2AC-A5CE-4A80-B0D8-35AF080899C3}" destId="{E20DFB6D-6FF5-4E3F-BF48-19DD40B4CC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9DFEB-6B23-4748-8488-B2DA6916D0A5}">
      <dsp:nvSpPr>
        <dsp:cNvPr id="0" name=""/>
        <dsp:cNvSpPr/>
      </dsp:nvSpPr>
      <dsp:spPr>
        <a:xfrm>
          <a:off x="1967017" y="1459"/>
          <a:ext cx="7868069" cy="640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62" tIns="162612" rIns="152662" bIns="1626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 &amp; Login</a:t>
          </a:r>
        </a:p>
      </dsp:txBody>
      <dsp:txXfrm>
        <a:off x="1967017" y="1459"/>
        <a:ext cx="7868069" cy="640204"/>
      </dsp:txXfrm>
    </dsp:sp>
    <dsp:sp modelId="{BE7384C6-68FD-4EFE-BB18-64D576819686}">
      <dsp:nvSpPr>
        <dsp:cNvPr id="0" name=""/>
        <dsp:cNvSpPr/>
      </dsp:nvSpPr>
      <dsp:spPr>
        <a:xfrm>
          <a:off x="0" y="1459"/>
          <a:ext cx="1967017" cy="640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8" tIns="63238" rIns="104088" bIns="632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Register</a:t>
          </a:r>
        </a:p>
      </dsp:txBody>
      <dsp:txXfrm>
        <a:off x="0" y="1459"/>
        <a:ext cx="1967017" cy="640204"/>
      </dsp:txXfrm>
    </dsp:sp>
    <dsp:sp modelId="{75C77637-BD27-4B31-9966-6810BCB258B8}">
      <dsp:nvSpPr>
        <dsp:cNvPr id="0" name=""/>
        <dsp:cNvSpPr/>
      </dsp:nvSpPr>
      <dsp:spPr>
        <a:xfrm>
          <a:off x="1967017" y="680075"/>
          <a:ext cx="7868069" cy="640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62" tIns="162612" rIns="152662" bIns="1626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artist/album</a:t>
          </a:r>
        </a:p>
      </dsp:txBody>
      <dsp:txXfrm>
        <a:off x="1967017" y="680075"/>
        <a:ext cx="7868069" cy="640204"/>
      </dsp:txXfrm>
    </dsp:sp>
    <dsp:sp modelId="{35530C7B-EAB8-49BF-B119-7FCCC63ADA6F}">
      <dsp:nvSpPr>
        <dsp:cNvPr id="0" name=""/>
        <dsp:cNvSpPr/>
      </dsp:nvSpPr>
      <dsp:spPr>
        <a:xfrm>
          <a:off x="0" y="680075"/>
          <a:ext cx="1967017" cy="640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8" tIns="63238" rIns="104088" bIns="632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 by</a:t>
          </a:r>
        </a:p>
      </dsp:txBody>
      <dsp:txXfrm>
        <a:off x="0" y="680075"/>
        <a:ext cx="1967017" cy="640204"/>
      </dsp:txXfrm>
    </dsp:sp>
    <dsp:sp modelId="{9ACDAB7D-4BB6-4347-BFA6-290B1E2973AD}">
      <dsp:nvSpPr>
        <dsp:cNvPr id="0" name=""/>
        <dsp:cNvSpPr/>
      </dsp:nvSpPr>
      <dsp:spPr>
        <a:xfrm>
          <a:off x="1967017" y="1358691"/>
          <a:ext cx="7868069" cy="640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62" tIns="162612" rIns="152662" bIns="1626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country-wise</a:t>
          </a:r>
        </a:p>
      </dsp:txBody>
      <dsp:txXfrm>
        <a:off x="1967017" y="1358691"/>
        <a:ext cx="7868069" cy="640204"/>
      </dsp:txXfrm>
    </dsp:sp>
    <dsp:sp modelId="{1641B179-B1B6-4370-8B96-A9678F38645D}">
      <dsp:nvSpPr>
        <dsp:cNvPr id="0" name=""/>
        <dsp:cNvSpPr/>
      </dsp:nvSpPr>
      <dsp:spPr>
        <a:xfrm>
          <a:off x="0" y="1358691"/>
          <a:ext cx="1967017" cy="640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8" tIns="63238" rIns="104088" bIns="632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</a:t>
          </a:r>
        </a:p>
      </dsp:txBody>
      <dsp:txXfrm>
        <a:off x="0" y="1358691"/>
        <a:ext cx="1967017" cy="640204"/>
      </dsp:txXfrm>
    </dsp:sp>
    <dsp:sp modelId="{248C8AA0-CE77-43E5-9787-F0C0E734FC1A}">
      <dsp:nvSpPr>
        <dsp:cNvPr id="0" name=""/>
        <dsp:cNvSpPr/>
      </dsp:nvSpPr>
      <dsp:spPr>
        <a:xfrm>
          <a:off x="1967017" y="2037308"/>
          <a:ext cx="7868069" cy="640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62" tIns="162612" rIns="152662" bIns="1626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 favorites</a:t>
          </a:r>
        </a:p>
      </dsp:txBody>
      <dsp:txXfrm>
        <a:off x="1967017" y="2037308"/>
        <a:ext cx="7868069" cy="640204"/>
      </dsp:txXfrm>
    </dsp:sp>
    <dsp:sp modelId="{91C8ED19-FF84-42F9-A699-9F3D5D75CCD8}">
      <dsp:nvSpPr>
        <dsp:cNvPr id="0" name=""/>
        <dsp:cNvSpPr/>
      </dsp:nvSpPr>
      <dsp:spPr>
        <a:xfrm>
          <a:off x="0" y="2037308"/>
          <a:ext cx="1967017" cy="640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8" tIns="63238" rIns="104088" bIns="632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Save</a:t>
          </a:r>
        </a:p>
      </dsp:txBody>
      <dsp:txXfrm>
        <a:off x="0" y="2037308"/>
        <a:ext cx="1967017" cy="640204"/>
      </dsp:txXfrm>
    </dsp:sp>
    <dsp:sp modelId="{ACF85DE6-DA84-415C-8745-74FB27952F7B}">
      <dsp:nvSpPr>
        <dsp:cNvPr id="0" name=""/>
        <dsp:cNvSpPr/>
      </dsp:nvSpPr>
      <dsp:spPr>
        <a:xfrm>
          <a:off x="1967017" y="2715924"/>
          <a:ext cx="7868069" cy="640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62" tIns="162612" rIns="152662" bIns="1626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Recommend songs</a:t>
          </a:r>
        </a:p>
      </dsp:txBody>
      <dsp:txXfrm>
        <a:off x="1967017" y="2715924"/>
        <a:ext cx="7868069" cy="640204"/>
      </dsp:txXfrm>
    </dsp:sp>
    <dsp:sp modelId="{B469B52C-8CD6-44A2-8C50-087F1AEF2C66}">
      <dsp:nvSpPr>
        <dsp:cNvPr id="0" name=""/>
        <dsp:cNvSpPr/>
      </dsp:nvSpPr>
      <dsp:spPr>
        <a:xfrm>
          <a:off x="0" y="2715924"/>
          <a:ext cx="1967017" cy="640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8" tIns="63238" rIns="104088" bIns="632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Recommend</a:t>
          </a:r>
        </a:p>
      </dsp:txBody>
      <dsp:txXfrm>
        <a:off x="0" y="2715924"/>
        <a:ext cx="1967017" cy="640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75AED-0B52-453A-9D39-B5207965850F}">
      <dsp:nvSpPr>
        <dsp:cNvPr id="0" name=""/>
        <dsp:cNvSpPr/>
      </dsp:nvSpPr>
      <dsp:spPr>
        <a:xfrm>
          <a:off x="10900" y="512806"/>
          <a:ext cx="1876425" cy="562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279" tIns="148279" rIns="148279" bIns="1482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Register</a:t>
          </a:r>
        </a:p>
      </dsp:txBody>
      <dsp:txXfrm>
        <a:off x="10900" y="512806"/>
        <a:ext cx="1876425" cy="562927"/>
      </dsp:txXfrm>
    </dsp:sp>
    <dsp:sp modelId="{E76E742A-AF7A-4FE6-8A54-1B728E38F66B}">
      <dsp:nvSpPr>
        <dsp:cNvPr id="0" name=""/>
        <dsp:cNvSpPr/>
      </dsp:nvSpPr>
      <dsp:spPr>
        <a:xfrm>
          <a:off x="10900" y="1075734"/>
          <a:ext cx="1876425" cy="176904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49" tIns="185349" rIns="185349" bIns="1853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Register &amp; login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We used JWT token service to authorize user.</a:t>
          </a:r>
        </a:p>
      </dsp:txBody>
      <dsp:txXfrm>
        <a:off x="10900" y="1075734"/>
        <a:ext cx="1876425" cy="1769047"/>
      </dsp:txXfrm>
    </dsp:sp>
    <dsp:sp modelId="{9820793E-5DC4-4763-86B3-7A324F0CA4C5}">
      <dsp:nvSpPr>
        <dsp:cNvPr id="0" name=""/>
        <dsp:cNvSpPr/>
      </dsp:nvSpPr>
      <dsp:spPr>
        <a:xfrm>
          <a:off x="1995115" y="512806"/>
          <a:ext cx="1876425" cy="562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279" tIns="148279" rIns="148279" bIns="1482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 by</a:t>
          </a:r>
        </a:p>
      </dsp:txBody>
      <dsp:txXfrm>
        <a:off x="1995115" y="512806"/>
        <a:ext cx="1876425" cy="562927"/>
      </dsp:txXfrm>
    </dsp:sp>
    <dsp:sp modelId="{C6CAAF13-E296-4184-B663-7BB4A746A4F5}">
      <dsp:nvSpPr>
        <dsp:cNvPr id="0" name=""/>
        <dsp:cNvSpPr/>
      </dsp:nvSpPr>
      <dsp:spPr>
        <a:xfrm>
          <a:off x="1995115" y="1075734"/>
          <a:ext cx="1876425" cy="176904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49" tIns="185349" rIns="185349" bIns="1853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by album &amp; artist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User can search for artist/album and is provided with relevant searches.</a:t>
          </a:r>
        </a:p>
      </dsp:txBody>
      <dsp:txXfrm>
        <a:off x="1995115" y="1075734"/>
        <a:ext cx="1876425" cy="1769047"/>
      </dsp:txXfrm>
    </dsp:sp>
    <dsp:sp modelId="{98541EAB-4F71-46F7-91F3-08361DAB3DAE}">
      <dsp:nvSpPr>
        <dsp:cNvPr id="0" name=""/>
        <dsp:cNvSpPr/>
      </dsp:nvSpPr>
      <dsp:spPr>
        <a:xfrm>
          <a:off x="3979330" y="512806"/>
          <a:ext cx="1876425" cy="562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279" tIns="148279" rIns="148279" bIns="1482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</a:t>
          </a:r>
        </a:p>
      </dsp:txBody>
      <dsp:txXfrm>
        <a:off x="3979330" y="512806"/>
        <a:ext cx="1876425" cy="562927"/>
      </dsp:txXfrm>
    </dsp:sp>
    <dsp:sp modelId="{1738F968-849E-42A3-A312-2B603A8A0B79}">
      <dsp:nvSpPr>
        <dsp:cNvPr id="0" name=""/>
        <dsp:cNvSpPr/>
      </dsp:nvSpPr>
      <dsp:spPr>
        <a:xfrm>
          <a:off x="3979330" y="1075734"/>
          <a:ext cx="1876425" cy="176904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49" tIns="185349" rIns="185349" bIns="1853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country-wise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Music from all over world is presented for user.</a:t>
          </a:r>
        </a:p>
      </dsp:txBody>
      <dsp:txXfrm>
        <a:off x="3979330" y="1075734"/>
        <a:ext cx="1876425" cy="1769047"/>
      </dsp:txXfrm>
    </dsp:sp>
    <dsp:sp modelId="{5962A7A0-E0C9-4CE1-B182-A47D879AA886}">
      <dsp:nvSpPr>
        <dsp:cNvPr id="0" name=""/>
        <dsp:cNvSpPr/>
      </dsp:nvSpPr>
      <dsp:spPr>
        <a:xfrm>
          <a:off x="5963545" y="512806"/>
          <a:ext cx="1876425" cy="562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279" tIns="148279" rIns="148279" bIns="1482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</a:t>
          </a:r>
        </a:p>
      </dsp:txBody>
      <dsp:txXfrm>
        <a:off x="5963545" y="512806"/>
        <a:ext cx="1876425" cy="562927"/>
      </dsp:txXfrm>
    </dsp:sp>
    <dsp:sp modelId="{2E829702-6F63-43F0-97C6-7C4103219D35}">
      <dsp:nvSpPr>
        <dsp:cNvPr id="0" name=""/>
        <dsp:cNvSpPr/>
      </dsp:nvSpPr>
      <dsp:spPr>
        <a:xfrm>
          <a:off x="5963545" y="1075734"/>
          <a:ext cx="1876425" cy="176904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49" tIns="185349" rIns="185349" bIns="1853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Save favorites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User can save his playlist and play it later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This feature is made available to registered users.</a:t>
          </a:r>
        </a:p>
      </dsp:txBody>
      <dsp:txXfrm>
        <a:off x="5963545" y="1075734"/>
        <a:ext cx="1876425" cy="1769047"/>
      </dsp:txXfrm>
    </dsp:sp>
    <dsp:sp modelId="{88D33AF5-6FCA-42F0-A864-213F6DFF8839}">
      <dsp:nvSpPr>
        <dsp:cNvPr id="0" name=""/>
        <dsp:cNvSpPr/>
      </dsp:nvSpPr>
      <dsp:spPr>
        <a:xfrm>
          <a:off x="7947760" y="512806"/>
          <a:ext cx="1876425" cy="562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279" tIns="148279" rIns="148279" bIns="1482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Recommend</a:t>
          </a:r>
        </a:p>
      </dsp:txBody>
      <dsp:txXfrm>
        <a:off x="7947760" y="512806"/>
        <a:ext cx="1876425" cy="562927"/>
      </dsp:txXfrm>
    </dsp:sp>
    <dsp:sp modelId="{857A8978-181B-44F6-9187-A1AACC63ED75}">
      <dsp:nvSpPr>
        <dsp:cNvPr id="0" name=""/>
        <dsp:cNvSpPr/>
      </dsp:nvSpPr>
      <dsp:spPr>
        <a:xfrm>
          <a:off x="7947760" y="1075734"/>
          <a:ext cx="1876425" cy="176904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349" tIns="185349" rIns="185349" bIns="18534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Recommend songs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The most recommended song can be seen along with number of recommendations.</a:t>
          </a:r>
        </a:p>
      </dsp:txBody>
      <dsp:txXfrm>
        <a:off x="7947760" y="1075734"/>
        <a:ext cx="1876425" cy="1769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C7F02-A539-448B-8F06-DA7AD3F4277B}">
      <dsp:nvSpPr>
        <dsp:cNvPr id="0" name=""/>
        <dsp:cNvSpPr/>
      </dsp:nvSpPr>
      <dsp:spPr>
        <a:xfrm>
          <a:off x="2401144" y="1613"/>
          <a:ext cx="4529518" cy="2876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B8240-CE7A-4A51-B31C-877E3EB74077}">
      <dsp:nvSpPr>
        <dsp:cNvPr id="0" name=""/>
        <dsp:cNvSpPr/>
      </dsp:nvSpPr>
      <dsp:spPr>
        <a:xfrm>
          <a:off x="2904424" y="479729"/>
          <a:ext cx="4529518" cy="2876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Bodoni MT" panose="02070603080606020203" pitchFamily="18" charset="0"/>
            </a:rPr>
            <a:t>Thank You</a:t>
          </a:r>
        </a:p>
      </dsp:txBody>
      <dsp:txXfrm>
        <a:off x="2988666" y="563971"/>
        <a:ext cx="4361034" cy="270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942" b="2117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220129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600" b="0" dirty="0" err="1"/>
              <a:t>MUzix</a:t>
            </a:r>
            <a:endParaRPr lang="en-US" sz="5600" b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212" y="4061591"/>
            <a:ext cx="4315798" cy="2476369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Team Members-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   Aman Jain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   Nitin Sanjay Patil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Robinpreet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kaur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   Ahmad </a:t>
            </a:r>
            <a:r>
              <a:rPr lang="en-US" sz="1600" dirty="0" err="1">
                <a:solidFill>
                  <a:schemeClr val="bg1"/>
                </a:solidFill>
              </a:rPr>
              <a:t>Asadud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Darain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endParaRPr lang="en-US" sz="1200" kern="1200" spc="15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CBF80-5B5E-2B7A-8B6F-42E8FF89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Design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406FC21-EBEE-F4A6-8771-010B59DE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415" y="2300161"/>
            <a:ext cx="7747252" cy="430995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A6EC-05C9-2616-5073-A7C58890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ED34F6-45B3-653E-A8AE-3DF476C3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97F3-DC93-8664-9769-5E416366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1BE7E-AB62-9D94-924E-2904560D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06E7B17-6C43-ED30-BC9D-13FC5696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8" t="16002" r="-1118" b="-16002"/>
          <a:stretch/>
        </p:blipFill>
        <p:spPr>
          <a:xfrm>
            <a:off x="3342301" y="2753833"/>
            <a:ext cx="6944697" cy="378412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2DAF-E3A6-8166-6D2B-1CA2381D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9228" y="5852160"/>
            <a:ext cx="6209487" cy="457200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This application in whole encompasses these elements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2557CE-CE55-9E4B-5E63-F1EA7A53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A2CD4-31B1-F546-37BA-AB6313C2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5408A-B89E-0A24-4ACE-45A4296E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B4BD-883A-D9B1-48D8-EAFA702B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200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E41294-479A-5449-BE9D-30EE336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9A84-F38B-4775-161D-66204F3D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BBED3AF-4154-3E07-4FA0-E2C583C55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467670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62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C8215-F648-58FD-5EF2-CB07581C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3DD7-2021-D636-ABB6-3D7FD558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 err="1"/>
              <a:t>Muzix</a:t>
            </a:r>
            <a:r>
              <a:rPr lang="en-US" dirty="0"/>
              <a:t> app is platform where you can browse through the tune from all over the world.</a:t>
            </a:r>
          </a:p>
          <a:p>
            <a:r>
              <a:rPr lang="en-US" dirty="0"/>
              <a:t>People from all walks of life can listen to music.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7450-ED12-0AD2-01D6-7C6D6BE1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1CE3A2-4848-561B-D272-3A20401D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D16B-F8AA-903E-43DD-56BC40B2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17D47-6455-2D5B-3195-2A1FE8EF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F940-6628-360A-ED6B-C5447890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597" y="2403749"/>
            <a:ext cx="9935571" cy="342615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      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9B87-57C0-532D-B67C-B994E94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720840"/>
            <a:ext cx="45719" cy="45719"/>
          </a:xfrm>
        </p:spPr>
        <p:txBody>
          <a:bodyPr vert="horz" lIns="109728" tIns="109728" rIns="109728" bIns="91440" rtlCol="0" anchor="ctr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8B2D26-3608-22B9-B0FD-D2770B33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V="1">
            <a:off x="5644949" y="6451141"/>
            <a:ext cx="45719" cy="45719"/>
          </a:xfrm>
        </p:spPr>
        <p:txBody>
          <a:bodyPr vert="horz" lIns="109728" tIns="109728" rIns="109728" bIns="91440" rtlCol="0" anchor="ctr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9627-68E2-70FA-6EEE-B180084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0CDF4B-4B78-5632-19A8-608D34F523B7}"/>
              </a:ext>
            </a:extLst>
          </p:cNvPr>
          <p:cNvSpPr/>
          <p:nvPr/>
        </p:nvSpPr>
        <p:spPr>
          <a:xfrm>
            <a:off x="1613041" y="3477934"/>
            <a:ext cx="1199665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F93C36-2169-CFF4-49B3-BD5FCFC29051}"/>
              </a:ext>
            </a:extLst>
          </p:cNvPr>
          <p:cNvSpPr/>
          <p:nvPr/>
        </p:nvSpPr>
        <p:spPr>
          <a:xfrm>
            <a:off x="3681929" y="2379530"/>
            <a:ext cx="1102179" cy="87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0546B7-4F80-449D-A4D6-EF8D9063E476}"/>
              </a:ext>
            </a:extLst>
          </p:cNvPr>
          <p:cNvSpPr/>
          <p:nvPr/>
        </p:nvSpPr>
        <p:spPr>
          <a:xfrm>
            <a:off x="3698420" y="3477523"/>
            <a:ext cx="1069196" cy="87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6C83107-0FBF-E46F-6817-A6F5B9906A15}"/>
              </a:ext>
            </a:extLst>
          </p:cNvPr>
          <p:cNvSpPr/>
          <p:nvPr/>
        </p:nvSpPr>
        <p:spPr>
          <a:xfrm>
            <a:off x="3698420" y="4626762"/>
            <a:ext cx="1102179" cy="82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B93AD2-C797-69A3-AE75-386245BA8EE4}"/>
              </a:ext>
            </a:extLst>
          </p:cNvPr>
          <p:cNvSpPr/>
          <p:nvPr/>
        </p:nvSpPr>
        <p:spPr>
          <a:xfrm>
            <a:off x="3404508" y="5925738"/>
            <a:ext cx="1877785" cy="82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External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54DF95-8BE1-B875-65D8-27A24871977E}"/>
              </a:ext>
            </a:extLst>
          </p:cNvPr>
          <p:cNvSpPr/>
          <p:nvPr/>
        </p:nvSpPr>
        <p:spPr>
          <a:xfrm>
            <a:off x="5461905" y="2361262"/>
            <a:ext cx="1292021" cy="100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Favorite</a:t>
            </a: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860BEFD7-9857-1F63-AAE1-A5EBE2D3065B}"/>
              </a:ext>
            </a:extLst>
          </p:cNvPr>
          <p:cNvSpPr/>
          <p:nvPr/>
        </p:nvSpPr>
        <p:spPr>
          <a:xfrm rot="5400000">
            <a:off x="6797905" y="3303938"/>
            <a:ext cx="2609765" cy="938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3EDDBB2F-E127-AA40-1CE2-015F9F101863}"/>
              </a:ext>
            </a:extLst>
          </p:cNvPr>
          <p:cNvSpPr/>
          <p:nvPr/>
        </p:nvSpPr>
        <p:spPr>
          <a:xfrm>
            <a:off x="7606437" y="5539598"/>
            <a:ext cx="901192" cy="9179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4BAA64-DB63-4305-255E-6D580E4A8721}"/>
              </a:ext>
            </a:extLst>
          </p:cNvPr>
          <p:cNvSpPr/>
          <p:nvPr/>
        </p:nvSpPr>
        <p:spPr>
          <a:xfrm>
            <a:off x="5490501" y="3623822"/>
            <a:ext cx="1292021" cy="1002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54" name="Trapezoid 53">
            <a:extLst>
              <a:ext uri="{FF2B5EF4-FFF2-40B4-BE49-F238E27FC236}">
                <a16:creationId xmlns:a16="http://schemas.microsoft.com/office/drawing/2014/main" id="{F3DCD2E4-7A18-50AA-DCB7-CC4EB9A38BF6}"/>
              </a:ext>
            </a:extLst>
          </p:cNvPr>
          <p:cNvSpPr/>
          <p:nvPr/>
        </p:nvSpPr>
        <p:spPr>
          <a:xfrm rot="5400000">
            <a:off x="8174302" y="3296907"/>
            <a:ext cx="2609765" cy="9144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Favorite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4424FB32-7305-2173-238D-1F56A2491AC2}"/>
              </a:ext>
            </a:extLst>
          </p:cNvPr>
          <p:cNvSpPr/>
          <p:nvPr/>
        </p:nvSpPr>
        <p:spPr>
          <a:xfrm rot="5400000">
            <a:off x="9484856" y="3390654"/>
            <a:ext cx="2528099" cy="8086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F5426AE6-17F2-2D8B-1DF9-7824327A3CA8}"/>
              </a:ext>
            </a:extLst>
          </p:cNvPr>
          <p:cNvSpPr/>
          <p:nvPr/>
        </p:nvSpPr>
        <p:spPr>
          <a:xfrm>
            <a:off x="8992438" y="5541424"/>
            <a:ext cx="901192" cy="9179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Mongo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A50976C9-4115-AA82-31B3-ABB139D59658}"/>
              </a:ext>
            </a:extLst>
          </p:cNvPr>
          <p:cNvSpPr/>
          <p:nvPr/>
        </p:nvSpPr>
        <p:spPr>
          <a:xfrm>
            <a:off x="10386356" y="5582808"/>
            <a:ext cx="901192" cy="8746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Mongo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FD9134-18B8-951C-4D88-595D527FFB19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812706" y="2815169"/>
            <a:ext cx="869223" cy="107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18644-E753-3912-A129-EB3CF4B2D4E6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2812706" y="3890231"/>
            <a:ext cx="885714" cy="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821AE8-EBF7-6E14-B80F-0DCA9B02274C}"/>
              </a:ext>
            </a:extLst>
          </p:cNvPr>
          <p:cNvCxnSpPr>
            <a:stCxn id="38" idx="6"/>
            <a:endCxn id="41" idx="2"/>
          </p:cNvCxnSpPr>
          <p:nvPr/>
        </p:nvCxnSpPr>
        <p:spPr>
          <a:xfrm>
            <a:off x="2812706" y="3890231"/>
            <a:ext cx="885714" cy="115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E18307-73F9-7465-98D5-455C675BA489}"/>
              </a:ext>
            </a:extLst>
          </p:cNvPr>
          <p:cNvCxnSpPr>
            <a:stCxn id="41" idx="4"/>
          </p:cNvCxnSpPr>
          <p:nvPr/>
        </p:nvCxnSpPr>
        <p:spPr>
          <a:xfrm flipH="1">
            <a:off x="4224359" y="5455210"/>
            <a:ext cx="25151" cy="50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59ADC4-507C-23EF-2131-38EB4BCC31B0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4784108" y="2815169"/>
            <a:ext cx="677797" cy="4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EA9071-C004-D622-B143-E98CB2820440}"/>
              </a:ext>
            </a:extLst>
          </p:cNvPr>
          <p:cNvCxnSpPr>
            <a:stCxn id="39" idx="6"/>
            <a:endCxn id="53" idx="1"/>
          </p:cNvCxnSpPr>
          <p:nvPr/>
        </p:nvCxnSpPr>
        <p:spPr>
          <a:xfrm>
            <a:off x="4784108" y="2815169"/>
            <a:ext cx="895605" cy="95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B5FE70-B23B-A01B-C5A0-129B32A8B5D9}"/>
              </a:ext>
            </a:extLst>
          </p:cNvPr>
          <p:cNvCxnSpPr/>
          <p:nvPr/>
        </p:nvCxnSpPr>
        <p:spPr>
          <a:xfrm>
            <a:off x="6814525" y="3346639"/>
            <a:ext cx="683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10BA62-23D9-551D-770E-1B3286235CDD}"/>
              </a:ext>
            </a:extLst>
          </p:cNvPr>
          <p:cNvCxnSpPr>
            <a:cxnSpLocks/>
          </p:cNvCxnSpPr>
          <p:nvPr/>
        </p:nvCxnSpPr>
        <p:spPr>
          <a:xfrm>
            <a:off x="6814525" y="3553723"/>
            <a:ext cx="683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30E05A-CE3B-4D10-2021-4AB826855785}"/>
              </a:ext>
            </a:extLst>
          </p:cNvPr>
          <p:cNvCxnSpPr>
            <a:stCxn id="47" idx="3"/>
          </p:cNvCxnSpPr>
          <p:nvPr/>
        </p:nvCxnSpPr>
        <p:spPr>
          <a:xfrm>
            <a:off x="8102787" y="4960905"/>
            <a:ext cx="0" cy="62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EA722E-11C9-9AAE-DA24-FC4275B6E27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479185" y="4944720"/>
            <a:ext cx="0" cy="76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AC45B1-2588-019E-F20D-4AE6CC16800E}"/>
              </a:ext>
            </a:extLst>
          </p:cNvPr>
          <p:cNvCxnSpPr>
            <a:stCxn id="55" idx="3"/>
          </p:cNvCxnSpPr>
          <p:nvPr/>
        </p:nvCxnSpPr>
        <p:spPr>
          <a:xfrm>
            <a:off x="10748905" y="4957948"/>
            <a:ext cx="0" cy="62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FF22-FAE5-1C18-4AA2-F7C73867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90" y="98969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Overflow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6CB6-DAAA-61F6-9793-2D13C2EB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04" y="2300161"/>
            <a:ext cx="9935571" cy="3426158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66E1-89F1-6EBB-11FA-B0F8ED5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 flipV="1">
            <a:off x="1471362" y="6766560"/>
            <a:ext cx="64009" cy="91440"/>
          </a:xfrm>
        </p:spPr>
        <p:txBody>
          <a:bodyPr vert="horz" lIns="109728" tIns="109728" rIns="109728" bIns="91440" rtlCol="0" anchor="ctr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C03FEC-1F38-1653-B9ED-981C5BC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 flipV="1">
            <a:off x="8156449" y="6766560"/>
            <a:ext cx="45719" cy="91440"/>
          </a:xfrm>
        </p:spPr>
        <p:txBody>
          <a:bodyPr vert="horz" lIns="109728" tIns="109728" rIns="109728" bIns="91440" rtlCol="0" anchor="ctr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97158-6CB9-4E6F-CB60-7E920B5F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83F8B-1763-2CF3-78B9-394D30DEB789}"/>
              </a:ext>
            </a:extLst>
          </p:cNvPr>
          <p:cNvSpPr/>
          <p:nvPr/>
        </p:nvSpPr>
        <p:spPr>
          <a:xfrm>
            <a:off x="5383959" y="2704647"/>
            <a:ext cx="1256793" cy="38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B335F-D190-29C7-A0A7-30004FBD1F98}"/>
              </a:ext>
            </a:extLst>
          </p:cNvPr>
          <p:cNvSpPr/>
          <p:nvPr/>
        </p:nvSpPr>
        <p:spPr>
          <a:xfrm>
            <a:off x="4250267" y="3606800"/>
            <a:ext cx="1320800" cy="49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15BFA-F88E-B7C1-5A6E-B997314ABA1B}"/>
              </a:ext>
            </a:extLst>
          </p:cNvPr>
          <p:cNvSpPr/>
          <p:nvPr/>
        </p:nvSpPr>
        <p:spPr>
          <a:xfrm rot="10800000" flipH="1" flipV="1">
            <a:off x="4442745" y="6145755"/>
            <a:ext cx="1272991" cy="57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 Favorite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8D456-5EF0-F2B4-D9C8-D231B680EEF3}"/>
              </a:ext>
            </a:extLst>
          </p:cNvPr>
          <p:cNvSpPr/>
          <p:nvPr/>
        </p:nvSpPr>
        <p:spPr>
          <a:xfrm>
            <a:off x="5909991" y="3606800"/>
            <a:ext cx="1320800" cy="49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2E589-7599-7A80-829A-83AA8597CE7A}"/>
              </a:ext>
            </a:extLst>
          </p:cNvPr>
          <p:cNvSpPr/>
          <p:nvPr/>
        </p:nvSpPr>
        <p:spPr>
          <a:xfrm>
            <a:off x="7662332" y="3606800"/>
            <a:ext cx="1320800" cy="49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D3CF4-2B11-0B80-1517-64DE4095465C}"/>
              </a:ext>
            </a:extLst>
          </p:cNvPr>
          <p:cNvSpPr/>
          <p:nvPr/>
        </p:nvSpPr>
        <p:spPr>
          <a:xfrm>
            <a:off x="7662332" y="4437130"/>
            <a:ext cx="1320800" cy="49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to favorite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02AAE-04BE-D43B-13D1-F6898C1F81E4}"/>
              </a:ext>
            </a:extLst>
          </p:cNvPr>
          <p:cNvSpPr/>
          <p:nvPr/>
        </p:nvSpPr>
        <p:spPr>
          <a:xfrm>
            <a:off x="3507822" y="5373766"/>
            <a:ext cx="1385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26DB2-5FC2-26A0-F186-D753D8FF13DB}"/>
              </a:ext>
            </a:extLst>
          </p:cNvPr>
          <p:cNvSpPr/>
          <p:nvPr/>
        </p:nvSpPr>
        <p:spPr>
          <a:xfrm>
            <a:off x="7662332" y="5367866"/>
            <a:ext cx="2214882" cy="44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5FED26-A61F-36AE-6943-EF31DE8DCAED}"/>
              </a:ext>
            </a:extLst>
          </p:cNvPr>
          <p:cNvSpPr/>
          <p:nvPr/>
        </p:nvSpPr>
        <p:spPr>
          <a:xfrm flipH="1">
            <a:off x="2803215" y="6145755"/>
            <a:ext cx="1176801" cy="57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Favorite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6ED6D-90F5-B201-3C7D-9BB5D8CDCAB7}"/>
              </a:ext>
            </a:extLst>
          </p:cNvPr>
          <p:cNvSpPr/>
          <p:nvPr/>
        </p:nvSpPr>
        <p:spPr>
          <a:xfrm>
            <a:off x="6899253" y="6130805"/>
            <a:ext cx="1779080" cy="54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Recommends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037F3-F07F-8EA6-E492-6240B409CBEE}"/>
              </a:ext>
            </a:extLst>
          </p:cNvPr>
          <p:cNvSpPr/>
          <p:nvPr/>
        </p:nvSpPr>
        <p:spPr>
          <a:xfrm>
            <a:off x="9473017" y="6130805"/>
            <a:ext cx="1384043" cy="53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to Favorite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168D4D-783A-B6DB-AA47-5687EC68914F}"/>
              </a:ext>
            </a:extLst>
          </p:cNvPr>
          <p:cNvCxnSpPr/>
          <p:nvPr/>
        </p:nvCxnSpPr>
        <p:spPr>
          <a:xfrm>
            <a:off x="3158964" y="3344333"/>
            <a:ext cx="63067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34AF21-C167-35DA-7253-B10533D1E15F}"/>
              </a:ext>
            </a:extLst>
          </p:cNvPr>
          <p:cNvCxnSpPr/>
          <p:nvPr/>
        </p:nvCxnSpPr>
        <p:spPr>
          <a:xfrm>
            <a:off x="3057488" y="5105400"/>
            <a:ext cx="6764867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8F22C3-3009-4945-E24A-F5A844EACD52}"/>
              </a:ext>
            </a:extLst>
          </p:cNvPr>
          <p:cNvCxnSpPr>
            <a:cxnSpLocks/>
          </p:cNvCxnSpPr>
          <p:nvPr/>
        </p:nvCxnSpPr>
        <p:spPr>
          <a:xfrm>
            <a:off x="6096000" y="3092282"/>
            <a:ext cx="0" cy="2624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C09898-FC66-0AAE-4541-0E33E0CB9709}"/>
              </a:ext>
            </a:extLst>
          </p:cNvPr>
          <p:cNvCxnSpPr/>
          <p:nvPr/>
        </p:nvCxnSpPr>
        <p:spPr>
          <a:xfrm>
            <a:off x="4826000" y="3354748"/>
            <a:ext cx="0" cy="25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1EF354-EFE9-EAEE-5466-20FDE4B8FB9A}"/>
              </a:ext>
            </a:extLst>
          </p:cNvPr>
          <p:cNvCxnSpPr>
            <a:endCxn id="11" idx="0"/>
          </p:cNvCxnSpPr>
          <p:nvPr/>
        </p:nvCxnSpPr>
        <p:spPr>
          <a:xfrm>
            <a:off x="6570391" y="3354748"/>
            <a:ext cx="0" cy="25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9D9778-5259-3BF3-A09B-543571043B8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322732" y="3354748"/>
            <a:ext cx="0" cy="25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C924A-975F-936D-B169-3A5964FF4234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571067" y="3855634"/>
            <a:ext cx="338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C3EC67-76F3-CBAC-E7E6-3FF60C525C8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570391" y="4685963"/>
            <a:ext cx="10919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DCBFD9-EEAA-24E1-8929-FF10543AAFE5}"/>
              </a:ext>
            </a:extLst>
          </p:cNvPr>
          <p:cNvCxnSpPr>
            <a:endCxn id="11" idx="2"/>
          </p:cNvCxnSpPr>
          <p:nvPr/>
        </p:nvCxnSpPr>
        <p:spPr>
          <a:xfrm flipV="1">
            <a:off x="6570391" y="4104467"/>
            <a:ext cx="0" cy="595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D556A2-4FFE-6703-E251-D58A2BF07646}"/>
              </a:ext>
            </a:extLst>
          </p:cNvPr>
          <p:cNvCxnSpPr>
            <a:stCxn id="9" idx="2"/>
          </p:cNvCxnSpPr>
          <p:nvPr/>
        </p:nvCxnSpPr>
        <p:spPr>
          <a:xfrm flipH="1">
            <a:off x="4893734" y="4104467"/>
            <a:ext cx="16933" cy="100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E9701E-B13D-1C9E-A92A-296DAA23E5A7}"/>
              </a:ext>
            </a:extLst>
          </p:cNvPr>
          <p:cNvCxnSpPr>
            <a:endCxn id="17" idx="0"/>
          </p:cNvCxnSpPr>
          <p:nvPr/>
        </p:nvCxnSpPr>
        <p:spPr>
          <a:xfrm>
            <a:off x="4200778" y="5125209"/>
            <a:ext cx="0" cy="24855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421FAC-6871-6E88-F601-28259C6AFFB8}"/>
              </a:ext>
            </a:extLst>
          </p:cNvPr>
          <p:cNvCxnSpPr>
            <a:cxnSpLocks/>
          </p:cNvCxnSpPr>
          <p:nvPr/>
        </p:nvCxnSpPr>
        <p:spPr>
          <a:xfrm>
            <a:off x="8678333" y="5105400"/>
            <a:ext cx="0" cy="2624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A608FD-D738-37E4-C016-D5F35458AE34}"/>
              </a:ext>
            </a:extLst>
          </p:cNvPr>
          <p:cNvCxnSpPr/>
          <p:nvPr/>
        </p:nvCxnSpPr>
        <p:spPr>
          <a:xfrm>
            <a:off x="3674533" y="5830966"/>
            <a:ext cx="0" cy="29983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6AFB58-9F1A-DC8E-9AB3-9149F8360BFE}"/>
              </a:ext>
            </a:extLst>
          </p:cNvPr>
          <p:cNvCxnSpPr/>
          <p:nvPr/>
        </p:nvCxnSpPr>
        <p:spPr>
          <a:xfrm>
            <a:off x="4654295" y="5830966"/>
            <a:ext cx="0" cy="3147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B493D17-0F35-50EA-4050-DA4E6460FDC8}"/>
              </a:ext>
            </a:extLst>
          </p:cNvPr>
          <p:cNvCxnSpPr/>
          <p:nvPr/>
        </p:nvCxnSpPr>
        <p:spPr>
          <a:xfrm>
            <a:off x="8156449" y="5830966"/>
            <a:ext cx="0" cy="2753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60152B-2031-B068-F43D-A9357E571535}"/>
              </a:ext>
            </a:extLst>
          </p:cNvPr>
          <p:cNvCxnSpPr/>
          <p:nvPr/>
        </p:nvCxnSpPr>
        <p:spPr>
          <a:xfrm>
            <a:off x="9660467" y="5830966"/>
            <a:ext cx="0" cy="3147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3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8" name="Rectangle 3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3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3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9F2C4-009C-99D1-BEAF-2F33CDF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31" name="Rectangle 3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4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DB2B-56AF-6EF6-C169-C930B45B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43E4D0-F45C-B56F-6943-4161000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3079-7A7D-1ACE-CD02-CC14908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5" name="Content Placeholder 2">
            <a:extLst>
              <a:ext uri="{FF2B5EF4-FFF2-40B4-BE49-F238E27FC236}">
                <a16:creationId xmlns:a16="http://schemas.microsoft.com/office/drawing/2014/main" id="{81D8C3AA-3048-958A-27FA-50F5CF3D1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93432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4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7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3CC1D-930A-00C8-155F-0A6EF863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91" name="Rectangle 8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FF1D-99C6-9B82-6A75-F26EBE9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7052B6-BD29-124D-3D77-42951D0D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FFE69-090D-88A8-A679-B63B70BF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C115F42E-9850-DECC-03D6-BD87B9CC4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288224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7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B38D4-C0AF-B815-9A2D-1190009F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F0D6-FACD-B0A9-A07F-1D14C00D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3200" dirty="0"/>
              <a:t>Angular – </a:t>
            </a:r>
            <a:r>
              <a:rPr lang="en-US" sz="2400" dirty="0"/>
              <a:t>Used Angular 14.0.0 for developing </a:t>
            </a:r>
          </a:p>
          <a:p>
            <a:r>
              <a:rPr lang="en-US" sz="2400" dirty="0"/>
              <a:t>                  single page application.</a:t>
            </a:r>
          </a:p>
          <a:p>
            <a:r>
              <a:rPr lang="en-US" sz="3200" dirty="0"/>
              <a:t>Spring – </a:t>
            </a:r>
            <a:r>
              <a:rPr lang="en-US" sz="2400" dirty="0"/>
              <a:t>Made use of REST API services of </a:t>
            </a:r>
          </a:p>
          <a:p>
            <a:r>
              <a:rPr lang="en-US" sz="2400" dirty="0"/>
              <a:t>                spring boot.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0547-0CD4-BB64-491A-F7D8B813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2AA4A2-4E5B-96A9-2CC9-6F919ADE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89AF-9E89-707D-A9B6-40DAC956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9F89569-8064-1EC7-371A-927964A8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26" y="2532314"/>
            <a:ext cx="1383963" cy="1383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2861F-12B3-8EAA-42FB-5F0F29AF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87" y="4870367"/>
            <a:ext cx="271158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385C7-8BE7-BE46-865D-AAEF703D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8A24-2454-F453-442E-ACAE0A38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r>
              <a:rPr lang="en-US" sz="3200" dirty="0"/>
              <a:t>MySQL – </a:t>
            </a:r>
            <a:r>
              <a:rPr lang="en-US" sz="2400" dirty="0"/>
              <a:t>Used MySQL 8.0.29 database for </a:t>
            </a:r>
          </a:p>
          <a:p>
            <a:r>
              <a:rPr lang="en-US" sz="2400" dirty="0"/>
              <a:t>                 storing user registration specific details.</a:t>
            </a:r>
          </a:p>
          <a:p>
            <a:r>
              <a:rPr lang="en-US" sz="3200" dirty="0"/>
              <a:t>MongoDB – </a:t>
            </a:r>
            <a:r>
              <a:rPr lang="en-US" sz="2400" dirty="0"/>
              <a:t>used </a:t>
            </a:r>
            <a:r>
              <a:rPr lang="en-US" sz="2400" dirty="0" err="1"/>
              <a:t>mongoDB</a:t>
            </a:r>
            <a:r>
              <a:rPr lang="en-US" sz="2400" dirty="0"/>
              <a:t> 5.0.9 for storing</a:t>
            </a:r>
          </a:p>
          <a:p>
            <a:r>
              <a:rPr lang="en-US" sz="2400" dirty="0"/>
              <a:t>                      user’s favorite and recommendations.</a:t>
            </a:r>
          </a:p>
          <a:p>
            <a:r>
              <a:rPr lang="en-US" sz="3200" dirty="0"/>
              <a:t>Microservices – </a:t>
            </a:r>
            <a:r>
              <a:rPr lang="en-US" sz="2400" dirty="0"/>
              <a:t>At the end we merged with microservices.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CC07-0C7B-63ED-4DCF-9E1015FA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B1F98B-EBAD-6F37-FF6E-DBEDC0A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578B-8D38-41FD-D2FA-EB350000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3C7656-55A7-23BE-1D93-1F9D6C29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86" y="2705438"/>
            <a:ext cx="1378189" cy="87111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BBBBE56-C3B9-347F-061A-4DA2B39DB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71" y="3814327"/>
            <a:ext cx="1359564" cy="13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7D9F0-7794-518D-D3AE-3FC49DA1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Microservices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F41D-5C13-54AF-2009-5CF9C1DE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Authentication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Favorite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7E5C-8925-436C-CD10-49C06DC5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448AE2-EF29-510C-E56B-4202A408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C069E-9D19-3D45-4A07-33F48816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066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232</TotalTime>
  <Words>293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ShojiVTI</vt:lpstr>
      <vt:lpstr>MUzix</vt:lpstr>
      <vt:lpstr>INTRODUCTION</vt:lpstr>
      <vt:lpstr>Project Overview</vt:lpstr>
      <vt:lpstr>Project Overflow</vt:lpstr>
      <vt:lpstr>Model</vt:lpstr>
      <vt:lpstr>Model</vt:lpstr>
      <vt:lpstr>Technologies Used</vt:lpstr>
      <vt:lpstr>PowerPoint Presentation</vt:lpstr>
      <vt:lpstr>Microservices</vt:lpstr>
      <vt:lpstr>Project Design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kaurrobinpreet3@gmail.com</dc:creator>
  <cp:lastModifiedBy>kaurrobinpreet3@gmail.com</cp:lastModifiedBy>
  <cp:revision>2</cp:revision>
  <dcterms:created xsi:type="dcterms:W3CDTF">2022-06-18T14:15:06Z</dcterms:created>
  <dcterms:modified xsi:type="dcterms:W3CDTF">2022-06-19T13:17:16Z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