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  <p:sldMasterId id="2147483672" r:id="rId3"/>
  </p:sldMasterIdLst>
  <p:notesMasterIdLst>
    <p:notesMasterId r:id="rId9"/>
  </p:notesMasterIdLst>
  <p:sldIdLst>
    <p:sldId id="270" r:id="rId4"/>
    <p:sldId id="273" r:id="rId5"/>
    <p:sldId id="274" r:id="rId6"/>
    <p:sldId id="272" r:id="rId7"/>
    <p:sldId id="27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332CE0-0C6A-141B-9A7C-B94270B9A359}" v="504" dt="2023-09-16T18:25:10.5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09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u Kumar" userId="S::2020pietcsishu80@poornima.ac.in::b923b9c2-396e-4d14-9bd9-8638dbe708c2" providerId="AD" clId="Web-{64332CE0-0C6A-141B-9A7C-B94270B9A359}"/>
    <pc:docChg chg="addSld delSld modSld addMainMaster">
      <pc:chgData name="Ishu Kumar" userId="S::2020pietcsishu80@poornima.ac.in::b923b9c2-396e-4d14-9bd9-8638dbe708c2" providerId="AD" clId="Web-{64332CE0-0C6A-141B-9A7C-B94270B9A359}" dt="2023-09-16T18:24:45.699" v="482"/>
      <pc:docMkLst>
        <pc:docMk/>
      </pc:docMkLst>
      <pc:sldChg chg="del">
        <pc:chgData name="Ishu Kumar" userId="S::2020pietcsishu80@poornima.ac.in::b923b9c2-396e-4d14-9bd9-8638dbe708c2" providerId="AD" clId="Web-{64332CE0-0C6A-141B-9A7C-B94270B9A359}" dt="2023-09-16T18:08:26.577" v="17"/>
        <pc:sldMkLst>
          <pc:docMk/>
          <pc:sldMk cId="0" sldId="269"/>
        </pc:sldMkLst>
      </pc:sldChg>
      <pc:sldChg chg="modSp">
        <pc:chgData name="Ishu Kumar" userId="S::2020pietcsishu80@poornima.ac.in::b923b9c2-396e-4d14-9bd9-8638dbe708c2" providerId="AD" clId="Web-{64332CE0-0C6A-141B-9A7C-B94270B9A359}" dt="2023-09-16T18:07:49.435" v="14" actId="20577"/>
        <pc:sldMkLst>
          <pc:docMk/>
          <pc:sldMk cId="0" sldId="270"/>
        </pc:sldMkLst>
        <pc:spChg chg="mod">
          <ac:chgData name="Ishu Kumar" userId="S::2020pietcsishu80@poornima.ac.in::b923b9c2-396e-4d14-9bd9-8638dbe708c2" providerId="AD" clId="Web-{64332CE0-0C6A-141B-9A7C-B94270B9A359}" dt="2023-09-16T18:07:12.496" v="6" actId="20577"/>
          <ac:spMkLst>
            <pc:docMk/>
            <pc:sldMk cId="0" sldId="270"/>
            <ac:spMk id="14" creationId="{00000000-0000-0000-0000-000000000000}"/>
          </ac:spMkLst>
        </pc:spChg>
        <pc:spChg chg="mod">
          <ac:chgData name="Ishu Kumar" userId="S::2020pietcsishu80@poornima.ac.in::b923b9c2-396e-4d14-9bd9-8638dbe708c2" providerId="AD" clId="Web-{64332CE0-0C6A-141B-9A7C-B94270B9A359}" dt="2023-09-16T18:07:49.435" v="14" actId="20577"/>
          <ac:spMkLst>
            <pc:docMk/>
            <pc:sldMk cId="0" sldId="270"/>
            <ac:spMk id="15" creationId="{00000000-0000-0000-0000-000000000000}"/>
          </ac:spMkLst>
        </pc:spChg>
      </pc:sldChg>
      <pc:sldChg chg="modSp">
        <pc:chgData name="Ishu Kumar" userId="S::2020pietcsishu80@poornima.ac.in::b923b9c2-396e-4d14-9bd9-8638dbe708c2" providerId="AD" clId="Web-{64332CE0-0C6A-141B-9A7C-B94270B9A359}" dt="2023-09-16T18:24:45.699" v="482"/>
        <pc:sldMkLst>
          <pc:docMk/>
          <pc:sldMk cId="0" sldId="272"/>
        </pc:sldMkLst>
        <pc:graphicFrameChg chg="mod modGraphic">
          <ac:chgData name="Ishu Kumar" userId="S::2020pietcsishu80@poornima.ac.in::b923b9c2-396e-4d14-9bd9-8638dbe708c2" providerId="AD" clId="Web-{64332CE0-0C6A-141B-9A7C-B94270B9A359}" dt="2023-09-16T18:24:45.699" v="482"/>
          <ac:graphicFrameMkLst>
            <pc:docMk/>
            <pc:sldMk cId="0" sldId="272"/>
            <ac:graphicFrameMk id="6" creationId="{00000000-0000-0000-0000-000000000000}"/>
          </ac:graphicFrameMkLst>
        </pc:graphicFrameChg>
      </pc:sldChg>
      <pc:sldChg chg="modSp">
        <pc:chgData name="Ishu Kumar" userId="S::2020pietcsishu80@poornima.ac.in::b923b9c2-396e-4d14-9bd9-8638dbe708c2" providerId="AD" clId="Web-{64332CE0-0C6A-141B-9A7C-B94270B9A359}" dt="2023-09-16T18:19:11.158" v="279"/>
        <pc:sldMkLst>
          <pc:docMk/>
          <pc:sldMk cId="0" sldId="273"/>
        </pc:sldMkLst>
        <pc:spChg chg="mod">
          <ac:chgData name="Ishu Kumar" userId="S::2020pietcsishu80@poornima.ac.in::b923b9c2-396e-4d14-9bd9-8638dbe708c2" providerId="AD" clId="Web-{64332CE0-0C6A-141B-9A7C-B94270B9A359}" dt="2023-09-16T18:14:52.353" v="220" actId="14100"/>
          <ac:spMkLst>
            <pc:docMk/>
            <pc:sldMk cId="0" sldId="273"/>
            <ac:spMk id="98" creationId="{00000000-0000-0000-0000-000000000000}"/>
          </ac:spMkLst>
        </pc:spChg>
        <pc:graphicFrameChg chg="mod modGraphic">
          <ac:chgData name="Ishu Kumar" userId="S::2020pietcsishu80@poornima.ac.in::b923b9c2-396e-4d14-9bd9-8638dbe708c2" providerId="AD" clId="Web-{64332CE0-0C6A-141B-9A7C-B94270B9A359}" dt="2023-09-16T18:19:11.158" v="279"/>
          <ac:graphicFrameMkLst>
            <pc:docMk/>
            <pc:sldMk cId="0" sldId="273"/>
            <ac:graphicFrameMk id="4" creationId="{00000000-0000-0000-0000-000000000000}"/>
          </ac:graphicFrameMkLst>
        </pc:graphicFrameChg>
      </pc:sldChg>
      <pc:sldChg chg="addSp modSp">
        <pc:chgData name="Ishu Kumar" userId="S::2020pietcsishu80@poornima.ac.in::b923b9c2-396e-4d14-9bd9-8638dbe708c2" providerId="AD" clId="Web-{64332CE0-0C6A-141B-9A7C-B94270B9A359}" dt="2023-09-16T18:18:39.579" v="278"/>
        <pc:sldMkLst>
          <pc:docMk/>
          <pc:sldMk cId="0" sldId="274"/>
        </pc:sldMkLst>
        <pc:graphicFrameChg chg="add mod modGraphic">
          <ac:chgData name="Ishu Kumar" userId="S::2020pietcsishu80@poornima.ac.in::b923b9c2-396e-4d14-9bd9-8638dbe708c2" providerId="AD" clId="Web-{64332CE0-0C6A-141B-9A7C-B94270B9A359}" dt="2023-09-16T18:17:37.218" v="250"/>
          <ac:graphicFrameMkLst>
            <pc:docMk/>
            <pc:sldMk cId="0" sldId="274"/>
            <ac:graphicFrameMk id="3" creationId="{864DF247-2746-3C9F-5824-0FC1CF7EEC46}"/>
          </ac:graphicFrameMkLst>
        </pc:graphicFrameChg>
        <pc:graphicFrameChg chg="mod modGraphic">
          <ac:chgData name="Ishu Kumar" userId="S::2020pietcsishu80@poornima.ac.in::b923b9c2-396e-4d14-9bd9-8638dbe708c2" providerId="AD" clId="Web-{64332CE0-0C6A-141B-9A7C-B94270B9A359}" dt="2023-09-16T18:18:39.579" v="278"/>
          <ac:graphicFrameMkLst>
            <pc:docMk/>
            <pc:sldMk cId="0" sldId="274"/>
            <ac:graphicFrameMk id="4" creationId="{00000000-0000-0000-0000-000000000000}"/>
          </ac:graphicFrameMkLst>
        </pc:graphicFrameChg>
      </pc:sldChg>
      <pc:sldChg chg="add">
        <pc:chgData name="Ishu Kumar" userId="S::2020pietcsishu80@poornima.ac.in::b923b9c2-396e-4d14-9bd9-8638dbe708c2" providerId="AD" clId="Web-{64332CE0-0C6A-141B-9A7C-B94270B9A359}" dt="2023-09-16T18:08:14.545" v="16"/>
        <pc:sldMkLst>
          <pc:docMk/>
          <pc:sldMk cId="1723674905" sldId="275"/>
        </pc:sldMkLst>
      </pc:sldChg>
      <pc:sldChg chg="modSp add del">
        <pc:chgData name="Ishu Kumar" userId="S::2020pietcsishu80@poornima.ac.in::b923b9c2-396e-4d14-9bd9-8638dbe708c2" providerId="AD" clId="Web-{64332CE0-0C6A-141B-9A7C-B94270B9A359}" dt="2023-09-16T18:07:51.169" v="15"/>
        <pc:sldMkLst>
          <pc:docMk/>
          <pc:sldMk cId="2611490204" sldId="275"/>
        </pc:sldMkLst>
        <pc:picChg chg="mod">
          <ac:chgData name="Ishu Kumar" userId="S::2020pietcsishu80@poornima.ac.in::b923b9c2-396e-4d14-9bd9-8638dbe708c2" providerId="AD" clId="Web-{64332CE0-0C6A-141B-9A7C-B94270B9A359}" dt="2023-09-16T18:06:30.401" v="1" actId="1076"/>
          <ac:picMkLst>
            <pc:docMk/>
            <pc:sldMk cId="2611490204" sldId="275"/>
            <ac:picMk id="3" creationId="{13CCA9C1-8515-F8DE-3728-9B1207ECCA0C}"/>
          </ac:picMkLst>
        </pc:picChg>
      </pc:sldChg>
      <pc:sldMasterChg chg="add addSldLayout">
        <pc:chgData name="Ishu Kumar" userId="S::2020pietcsishu80@poornima.ac.in::b923b9c2-396e-4d14-9bd9-8638dbe708c2" providerId="AD" clId="Web-{64332CE0-0C6A-141B-9A7C-B94270B9A359}" dt="2023-09-16T18:08:14.545" v="16"/>
        <pc:sldMasterMkLst>
          <pc:docMk/>
          <pc:sldMasterMk cId="0" sldId="2147483672"/>
        </pc:sldMasterMkLst>
        <pc:sldLayoutChg chg="add">
          <pc:chgData name="Ishu Kumar" userId="S::2020pietcsishu80@poornima.ac.in::b923b9c2-396e-4d14-9bd9-8638dbe708c2" providerId="AD" clId="Web-{64332CE0-0C6A-141B-9A7C-B94270B9A359}" dt="2023-09-16T18:08:14.545" v="16"/>
          <pc:sldLayoutMkLst>
            <pc:docMk/>
            <pc:sldMasterMk cId="0" sldId="2147483672"/>
            <pc:sldLayoutMk cId="0" sldId="2147483673"/>
          </pc:sldLayoutMkLst>
        </pc:sldLayoutChg>
        <pc:sldLayoutChg chg="add">
          <pc:chgData name="Ishu Kumar" userId="S::2020pietcsishu80@poornima.ac.in::b923b9c2-396e-4d14-9bd9-8638dbe708c2" providerId="AD" clId="Web-{64332CE0-0C6A-141B-9A7C-B94270B9A359}" dt="2023-09-16T18:08:14.545" v="16"/>
          <pc:sldLayoutMkLst>
            <pc:docMk/>
            <pc:sldMasterMk cId="0" sldId="2147483672"/>
            <pc:sldLayoutMk cId="0" sldId="2147483674"/>
          </pc:sldLayoutMkLst>
        </pc:sldLayoutChg>
        <pc:sldLayoutChg chg="add">
          <pc:chgData name="Ishu Kumar" userId="S::2020pietcsishu80@poornima.ac.in::b923b9c2-396e-4d14-9bd9-8638dbe708c2" providerId="AD" clId="Web-{64332CE0-0C6A-141B-9A7C-B94270B9A359}" dt="2023-09-16T18:08:14.545" v="16"/>
          <pc:sldLayoutMkLst>
            <pc:docMk/>
            <pc:sldMasterMk cId="0" sldId="2147483672"/>
            <pc:sldLayoutMk cId="0" sldId="2147483675"/>
          </pc:sldLayoutMkLst>
        </pc:sldLayoutChg>
        <pc:sldLayoutChg chg="add">
          <pc:chgData name="Ishu Kumar" userId="S::2020pietcsishu80@poornima.ac.in::b923b9c2-396e-4d14-9bd9-8638dbe708c2" providerId="AD" clId="Web-{64332CE0-0C6A-141B-9A7C-B94270B9A359}" dt="2023-09-16T18:08:14.545" v="16"/>
          <pc:sldLayoutMkLst>
            <pc:docMk/>
            <pc:sldMasterMk cId="0" sldId="2147483672"/>
            <pc:sldLayoutMk cId="0" sldId="2147483676"/>
          </pc:sldLayoutMkLst>
        </pc:sldLayoutChg>
        <pc:sldLayoutChg chg="add">
          <pc:chgData name="Ishu Kumar" userId="S::2020pietcsishu80@poornima.ac.in::b923b9c2-396e-4d14-9bd9-8638dbe708c2" providerId="AD" clId="Web-{64332CE0-0C6A-141B-9A7C-B94270B9A359}" dt="2023-09-16T18:08:14.545" v="16"/>
          <pc:sldLayoutMkLst>
            <pc:docMk/>
            <pc:sldMasterMk cId="0" sldId="2147483672"/>
            <pc:sldLayoutMk cId="0" sldId="2147483677"/>
          </pc:sldLayoutMkLst>
        </pc:sldLayoutChg>
        <pc:sldLayoutChg chg="add">
          <pc:chgData name="Ishu Kumar" userId="S::2020pietcsishu80@poornima.ac.in::b923b9c2-396e-4d14-9bd9-8638dbe708c2" providerId="AD" clId="Web-{64332CE0-0C6A-141B-9A7C-B94270B9A359}" dt="2023-09-16T18:08:14.545" v="16"/>
          <pc:sldLayoutMkLst>
            <pc:docMk/>
            <pc:sldMasterMk cId="0" sldId="2147483672"/>
            <pc:sldLayoutMk cId="0" sldId="2147483678"/>
          </pc:sldLayoutMkLst>
        </pc:sldLayoutChg>
        <pc:sldLayoutChg chg="add">
          <pc:chgData name="Ishu Kumar" userId="S::2020pietcsishu80@poornima.ac.in::b923b9c2-396e-4d14-9bd9-8638dbe708c2" providerId="AD" clId="Web-{64332CE0-0C6A-141B-9A7C-B94270B9A359}" dt="2023-09-16T18:08:14.545" v="16"/>
          <pc:sldLayoutMkLst>
            <pc:docMk/>
            <pc:sldMasterMk cId="0" sldId="2147483672"/>
            <pc:sldLayoutMk cId="0" sldId="2147483679"/>
          </pc:sldLayoutMkLst>
        </pc:sldLayoutChg>
        <pc:sldLayoutChg chg="add">
          <pc:chgData name="Ishu Kumar" userId="S::2020pietcsishu80@poornima.ac.in::b923b9c2-396e-4d14-9bd9-8638dbe708c2" providerId="AD" clId="Web-{64332CE0-0C6A-141B-9A7C-B94270B9A359}" dt="2023-09-16T18:08:14.545" v="16"/>
          <pc:sldLayoutMkLst>
            <pc:docMk/>
            <pc:sldMasterMk cId="0" sldId="2147483672"/>
            <pc:sldLayoutMk cId="0" sldId="2147483680"/>
          </pc:sldLayoutMkLst>
        </pc:sldLayoutChg>
        <pc:sldLayoutChg chg="add">
          <pc:chgData name="Ishu Kumar" userId="S::2020pietcsishu80@poornima.ac.in::b923b9c2-396e-4d14-9bd9-8638dbe708c2" providerId="AD" clId="Web-{64332CE0-0C6A-141B-9A7C-B94270B9A359}" dt="2023-09-16T18:08:14.545" v="16"/>
          <pc:sldLayoutMkLst>
            <pc:docMk/>
            <pc:sldMasterMk cId="0" sldId="2147483672"/>
            <pc:sldLayoutMk cId="0" sldId="2147483681"/>
          </pc:sldLayoutMkLst>
        </pc:sldLayoutChg>
        <pc:sldLayoutChg chg="add">
          <pc:chgData name="Ishu Kumar" userId="S::2020pietcsishu80@poornima.ac.in::b923b9c2-396e-4d14-9bd9-8638dbe708c2" providerId="AD" clId="Web-{64332CE0-0C6A-141B-9A7C-B94270B9A359}" dt="2023-09-16T18:08:14.545" v="16"/>
          <pc:sldLayoutMkLst>
            <pc:docMk/>
            <pc:sldMasterMk cId="0" sldId="2147483672"/>
            <pc:sldLayoutMk cId="0" sldId="2147483682"/>
          </pc:sldLayoutMkLst>
        </pc:sldLayoutChg>
        <pc:sldLayoutChg chg="add">
          <pc:chgData name="Ishu Kumar" userId="S::2020pietcsishu80@poornima.ac.in::b923b9c2-396e-4d14-9bd9-8638dbe708c2" providerId="AD" clId="Web-{64332CE0-0C6A-141B-9A7C-B94270B9A359}" dt="2023-09-16T18:08:14.545" v="16"/>
          <pc:sldLayoutMkLst>
            <pc:docMk/>
            <pc:sldMasterMk cId="0" sldId="2147483672"/>
            <pc:sldLayoutMk cId="0" sldId="2147483683"/>
          </pc:sldLayoutMkLst>
        </pc:sldLayoutChg>
      </pc:sldMasterChg>
      <pc:sldMasterChg chg="add addSldLayout">
        <pc:chgData name="Ishu Kumar" userId="S::2020pietcsishu80@poornima.ac.in::b923b9c2-396e-4d14-9bd9-8638dbe708c2" providerId="AD" clId="Web-{64332CE0-0C6A-141B-9A7C-B94270B9A359}" dt="2023-09-16T18:06:24.448" v="0"/>
        <pc:sldMasterMkLst>
          <pc:docMk/>
          <pc:sldMasterMk cId="0" sldId="2147483720"/>
        </pc:sldMasterMkLst>
        <pc:sldLayoutChg chg="add">
          <pc:chgData name="Ishu Kumar" userId="S::2020pietcsishu80@poornima.ac.in::b923b9c2-396e-4d14-9bd9-8638dbe708c2" providerId="AD" clId="Web-{64332CE0-0C6A-141B-9A7C-B94270B9A359}" dt="2023-09-16T18:06:24.448" v="0"/>
          <pc:sldLayoutMkLst>
            <pc:docMk/>
            <pc:sldMasterMk cId="0" sldId="2147483720"/>
            <pc:sldLayoutMk cId="0" sldId="2147483721"/>
          </pc:sldLayoutMkLst>
        </pc:sldLayoutChg>
        <pc:sldLayoutChg chg="add">
          <pc:chgData name="Ishu Kumar" userId="S::2020pietcsishu80@poornima.ac.in::b923b9c2-396e-4d14-9bd9-8638dbe708c2" providerId="AD" clId="Web-{64332CE0-0C6A-141B-9A7C-B94270B9A359}" dt="2023-09-16T18:06:24.448" v="0"/>
          <pc:sldLayoutMkLst>
            <pc:docMk/>
            <pc:sldMasterMk cId="0" sldId="2147483720"/>
            <pc:sldLayoutMk cId="0" sldId="2147483722"/>
          </pc:sldLayoutMkLst>
        </pc:sldLayoutChg>
        <pc:sldLayoutChg chg="add">
          <pc:chgData name="Ishu Kumar" userId="S::2020pietcsishu80@poornima.ac.in::b923b9c2-396e-4d14-9bd9-8638dbe708c2" providerId="AD" clId="Web-{64332CE0-0C6A-141B-9A7C-B94270B9A359}" dt="2023-09-16T18:06:24.448" v="0"/>
          <pc:sldLayoutMkLst>
            <pc:docMk/>
            <pc:sldMasterMk cId="0" sldId="2147483720"/>
            <pc:sldLayoutMk cId="0" sldId="2147483723"/>
          </pc:sldLayoutMkLst>
        </pc:sldLayoutChg>
        <pc:sldLayoutChg chg="add">
          <pc:chgData name="Ishu Kumar" userId="S::2020pietcsishu80@poornima.ac.in::b923b9c2-396e-4d14-9bd9-8638dbe708c2" providerId="AD" clId="Web-{64332CE0-0C6A-141B-9A7C-B94270B9A359}" dt="2023-09-16T18:06:24.448" v="0"/>
          <pc:sldLayoutMkLst>
            <pc:docMk/>
            <pc:sldMasterMk cId="0" sldId="2147483720"/>
            <pc:sldLayoutMk cId="0" sldId="2147483724"/>
          </pc:sldLayoutMkLst>
        </pc:sldLayoutChg>
        <pc:sldLayoutChg chg="add">
          <pc:chgData name="Ishu Kumar" userId="S::2020pietcsishu80@poornima.ac.in::b923b9c2-396e-4d14-9bd9-8638dbe708c2" providerId="AD" clId="Web-{64332CE0-0C6A-141B-9A7C-B94270B9A359}" dt="2023-09-16T18:06:24.448" v="0"/>
          <pc:sldLayoutMkLst>
            <pc:docMk/>
            <pc:sldMasterMk cId="0" sldId="2147483720"/>
            <pc:sldLayoutMk cId="0" sldId="2147483725"/>
          </pc:sldLayoutMkLst>
        </pc:sldLayoutChg>
        <pc:sldLayoutChg chg="add">
          <pc:chgData name="Ishu Kumar" userId="S::2020pietcsishu80@poornima.ac.in::b923b9c2-396e-4d14-9bd9-8638dbe708c2" providerId="AD" clId="Web-{64332CE0-0C6A-141B-9A7C-B94270B9A359}" dt="2023-09-16T18:06:24.448" v="0"/>
          <pc:sldLayoutMkLst>
            <pc:docMk/>
            <pc:sldMasterMk cId="0" sldId="2147483720"/>
            <pc:sldLayoutMk cId="0" sldId="2147483726"/>
          </pc:sldLayoutMkLst>
        </pc:sldLayoutChg>
        <pc:sldLayoutChg chg="add">
          <pc:chgData name="Ishu Kumar" userId="S::2020pietcsishu80@poornima.ac.in::b923b9c2-396e-4d14-9bd9-8638dbe708c2" providerId="AD" clId="Web-{64332CE0-0C6A-141B-9A7C-B94270B9A359}" dt="2023-09-16T18:06:24.448" v="0"/>
          <pc:sldLayoutMkLst>
            <pc:docMk/>
            <pc:sldMasterMk cId="0" sldId="2147483720"/>
            <pc:sldLayoutMk cId="0" sldId="2147483727"/>
          </pc:sldLayoutMkLst>
        </pc:sldLayoutChg>
        <pc:sldLayoutChg chg="add">
          <pc:chgData name="Ishu Kumar" userId="S::2020pietcsishu80@poornima.ac.in::b923b9c2-396e-4d14-9bd9-8638dbe708c2" providerId="AD" clId="Web-{64332CE0-0C6A-141B-9A7C-B94270B9A359}" dt="2023-09-16T18:06:24.448" v="0"/>
          <pc:sldLayoutMkLst>
            <pc:docMk/>
            <pc:sldMasterMk cId="0" sldId="2147483720"/>
            <pc:sldLayoutMk cId="0" sldId="2147483728"/>
          </pc:sldLayoutMkLst>
        </pc:sldLayoutChg>
        <pc:sldLayoutChg chg="add">
          <pc:chgData name="Ishu Kumar" userId="S::2020pietcsishu80@poornima.ac.in::b923b9c2-396e-4d14-9bd9-8638dbe708c2" providerId="AD" clId="Web-{64332CE0-0C6A-141B-9A7C-B94270B9A359}" dt="2023-09-16T18:06:24.448" v="0"/>
          <pc:sldLayoutMkLst>
            <pc:docMk/>
            <pc:sldMasterMk cId="0" sldId="2147483720"/>
            <pc:sldLayoutMk cId="0" sldId="2147483729"/>
          </pc:sldLayoutMkLst>
        </pc:sldLayoutChg>
        <pc:sldLayoutChg chg="add">
          <pc:chgData name="Ishu Kumar" userId="S::2020pietcsishu80@poornima.ac.in::b923b9c2-396e-4d14-9bd9-8638dbe708c2" providerId="AD" clId="Web-{64332CE0-0C6A-141B-9A7C-B94270B9A359}" dt="2023-09-16T18:06:24.448" v="0"/>
          <pc:sldLayoutMkLst>
            <pc:docMk/>
            <pc:sldMasterMk cId="0" sldId="2147483720"/>
            <pc:sldLayoutMk cId="0" sldId="2147483730"/>
          </pc:sldLayoutMkLst>
        </pc:sldLayoutChg>
        <pc:sldLayoutChg chg="add">
          <pc:chgData name="Ishu Kumar" userId="S::2020pietcsishu80@poornima.ac.in::b923b9c2-396e-4d14-9bd9-8638dbe708c2" providerId="AD" clId="Web-{64332CE0-0C6A-141B-9A7C-B94270B9A359}" dt="2023-09-16T18:06:24.448" v="0"/>
          <pc:sldLayoutMkLst>
            <pc:docMk/>
            <pc:sldMasterMk cId="0" sldId="2147483720"/>
            <pc:sldLayoutMk cId="0" sldId="214748373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5F3E7-BBED-4CBE-9D96-481AACBA3EA1}" type="datetimeFigureOut">
              <a:rPr lang="en-IN" smtClean="0"/>
              <a:pPr/>
              <a:t>16-09-2023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946F8-2E56-45BB-84C4-1CEBA1E0275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377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CD82A72-9C86-4595-9E22-4C27F96FFBA4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2A72-9C86-4595-9E22-4C27F96FFBA4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CD82A72-9C86-4595-9E22-4C27F96FFBA4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5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5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5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fld id="{BCD82A72-9C86-4595-9E22-4C27F96FFBA4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2A72-9C86-4595-9E22-4C27F96FFBA4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5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5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2A72-9C86-4595-9E22-4C27F96FFBA4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CD82A72-9C86-4595-9E22-4C27F96FFBA4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CD82A72-9C86-4595-9E22-4C27F96FFBA4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2A72-9C86-4595-9E22-4C27F96FFBA4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2A72-9C86-4595-9E22-4C27F96FFBA4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33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2A72-9C86-4595-9E22-4C27F96FFBA4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750"/>
              </a:spcAft>
              <a:buNone/>
              <a:defRPr sz="13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2A72-9C86-4595-9E22-4C27F96FFBA4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5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5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1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5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/>
          <a:p>
            <a:fld id="{BCD82A72-9C86-4595-9E22-4C27F96FFBA4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100"/>
            </a:lvl1pPr>
          </a:lstStyle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2A72-9C86-4595-9E22-4C27F96FFBA4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3"/>
            <a:ext cx="2209800" cy="365125"/>
          </a:xfrm>
        </p:spPr>
        <p:txBody>
          <a:bodyPr/>
          <a:lstStyle/>
          <a:p>
            <a:fld id="{BCD82A72-9C86-4595-9E22-4C27F96FFBA4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6248208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95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95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9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2A72-9C86-4595-9E22-4C27F96FFBA4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33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750"/>
              </a:spcAft>
              <a:buNone/>
              <a:defRPr sz="13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1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1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3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6248208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CD82A72-9C86-4595-9E22-4C27F96FFBA4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CD82A72-9C86-4595-9E22-4C27F96FFBA4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2A72-9C86-4595-9E22-4C27F96FFBA4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2A72-9C86-4595-9E22-4C27F96FFBA4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2A72-9C86-4595-9E22-4C27F96FFBA4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CD82A72-9C86-4595-9E22-4C27F96FFBA4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CD82A72-9C86-4595-9E22-4C27F96FFBA4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BCD82A72-9C86-4595-9E22-4C27F96FFBA4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5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5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5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3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050" b="1">
                <a:solidFill>
                  <a:srgbClr val="FFFFFF"/>
                </a:solidFill>
              </a:defRPr>
            </a:lvl1pPr>
          </a:lstStyle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0030" indent="-240030" algn="l" rtl="0" eaLnBrk="1" latinLnBrk="0" hangingPunct="1">
        <a:spcBef>
          <a:spcPts val="525"/>
        </a:spcBef>
        <a:buClr>
          <a:schemeClr val="accent2"/>
        </a:buClr>
        <a:buSzPct val="60000"/>
        <a:buFont typeface="Wingdings"/>
        <a:buChar char=""/>
        <a:defRPr kumimoji="0"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205740" algn="l" rtl="0" eaLnBrk="1" latinLnBrk="0" hangingPunct="1">
        <a:spcBef>
          <a:spcPts val="413"/>
        </a:spcBef>
        <a:buClr>
          <a:schemeClr val="accent1"/>
        </a:buClr>
        <a:buSzPct val="70000"/>
        <a:buFont typeface="Wingdings 2"/>
        <a:buChar char=""/>
        <a:defRPr kumimoji="0"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rtl="0" eaLnBrk="1" latinLnBrk="0" hangingPunct="1">
        <a:spcBef>
          <a:spcPts val="375"/>
        </a:spcBef>
        <a:buClr>
          <a:schemeClr val="accent2"/>
        </a:buClr>
        <a:buSzPct val="75000"/>
        <a:buFont typeface="Wingdings"/>
        <a:buChar char=""/>
        <a:defRPr kumimoji="0"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171450" algn="l" rtl="0" eaLnBrk="1" latinLnBrk="0" hangingPunct="1">
        <a:spcBef>
          <a:spcPts val="300"/>
        </a:spcBef>
        <a:buClr>
          <a:schemeClr val="accent3"/>
        </a:buClr>
        <a:buSzPct val="75000"/>
        <a:buFont typeface="Wingdings"/>
        <a:buChar char="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171450" algn="l" rtl="0" eaLnBrk="1" latinLnBrk="0" hangingPunct="1">
        <a:spcBef>
          <a:spcPts val="300"/>
        </a:spcBef>
        <a:buClr>
          <a:schemeClr val="accent4"/>
        </a:buClr>
        <a:buSzPct val="65000"/>
        <a:buFont typeface="Wingdings"/>
        <a:buChar char="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3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050" b="1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0030" indent="-240030" algn="l" rtl="0" eaLnBrk="1" latinLnBrk="0" hangingPunct="1">
        <a:spcBef>
          <a:spcPts val="525"/>
        </a:spcBef>
        <a:buClr>
          <a:schemeClr val="accent2"/>
        </a:buClr>
        <a:buSzPct val="60000"/>
        <a:buFont typeface="Wingdings"/>
        <a:buChar char=""/>
        <a:defRPr kumimoji="0"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205740" algn="l" rtl="0" eaLnBrk="1" latinLnBrk="0" hangingPunct="1">
        <a:spcBef>
          <a:spcPts val="413"/>
        </a:spcBef>
        <a:buClr>
          <a:schemeClr val="accent1"/>
        </a:buClr>
        <a:buSzPct val="70000"/>
        <a:buFont typeface="Wingdings 2"/>
        <a:buChar char=""/>
        <a:defRPr kumimoji="0"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rtl="0" eaLnBrk="1" latinLnBrk="0" hangingPunct="1">
        <a:spcBef>
          <a:spcPts val="375"/>
        </a:spcBef>
        <a:buClr>
          <a:schemeClr val="accent2"/>
        </a:buClr>
        <a:buSzPct val="75000"/>
        <a:buFont typeface="Wingdings"/>
        <a:buChar char=""/>
        <a:defRPr kumimoji="0"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171450" algn="l" rtl="0" eaLnBrk="1" latinLnBrk="0" hangingPunct="1">
        <a:spcBef>
          <a:spcPts val="300"/>
        </a:spcBef>
        <a:buClr>
          <a:schemeClr val="accent3"/>
        </a:buClr>
        <a:buSzPct val="75000"/>
        <a:buFont typeface="Wingdings"/>
        <a:buChar char="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171450" algn="l" rtl="0" eaLnBrk="1" latinLnBrk="0" hangingPunct="1">
        <a:spcBef>
          <a:spcPts val="300"/>
        </a:spcBef>
        <a:buClr>
          <a:schemeClr val="accent4"/>
        </a:buClr>
        <a:buSzPct val="65000"/>
        <a:buFont typeface="Wingdings"/>
        <a:buChar char="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57290" y="1643050"/>
            <a:ext cx="6357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Department of Computer Engineering </a:t>
            </a:r>
            <a:endParaRPr lang="en-IN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57356" y="2214554"/>
            <a:ext cx="571182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00CC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Log Book Presentation</a:t>
            </a:r>
          </a:p>
          <a:p>
            <a:pPr algn="ctr"/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</a:p>
          <a:p>
            <a:pPr algn="ctr"/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Under</a:t>
            </a:r>
          </a:p>
          <a:p>
            <a:pPr algn="ctr"/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CC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Industrial Training Presentation(5CS7-30)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Session-2023-24(Odd) </a:t>
            </a:r>
            <a:endParaRPr lang="en-IN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2" name="Google Shape;86;p1" descr="Untitl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71934" y="3719469"/>
            <a:ext cx="1219200" cy="120972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357158" y="5572140"/>
            <a:ext cx="3786214" cy="13542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solidFill>
                  <a:srgbClr val="0000CC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Presented by </a:t>
            </a:r>
          </a:p>
          <a:p>
            <a:r>
              <a:rPr lang="en-US" sz="1600" dirty="0">
                <a:latin typeface="Verdana"/>
                <a:ea typeface="Verdana"/>
                <a:cs typeface="Verdana" pitchFamily="34" charset="0"/>
              </a:rPr>
              <a:t>Student Name: ISHU KUMAR</a:t>
            </a:r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>
                <a:latin typeface="Verdana"/>
                <a:ea typeface="Verdana"/>
                <a:cs typeface="Verdana" pitchFamily="34" charset="0"/>
              </a:rPr>
              <a:t>Registration No.:PIET20CS080</a:t>
            </a:r>
            <a:endParaRPr lang="en-US" sz="160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>
                <a:latin typeface="Verdana"/>
                <a:ea typeface="Verdana"/>
                <a:cs typeface="Verdana" pitchFamily="34" charset="0"/>
              </a:rPr>
              <a:t>Section: 3CS-B</a:t>
            </a:r>
            <a:endParaRPr lang="en-US" sz="1600" dirty="0"/>
          </a:p>
          <a:p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5000628" y="5607152"/>
            <a:ext cx="4143372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solidFill>
                  <a:srgbClr val="0000CC"/>
                </a:solidFill>
                <a:latin typeface="Verdana"/>
                <a:ea typeface="Verdana"/>
                <a:cs typeface="Verdana" pitchFamily="34" charset="0"/>
              </a:rPr>
              <a:t>Presented to</a:t>
            </a:r>
          </a:p>
          <a:p>
            <a:r>
              <a:rPr lang="en-US" sz="1600" dirty="0">
                <a:latin typeface="Verdana"/>
                <a:ea typeface="Verdana"/>
                <a:cs typeface="Verdana" pitchFamily="34" charset="0"/>
              </a:rPr>
              <a:t>Faculty Name: ANITA KUMARI</a:t>
            </a:r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>
                <a:latin typeface="Verdana"/>
                <a:ea typeface="Verdana"/>
                <a:cs typeface="Verdana" pitchFamily="34" charset="0"/>
              </a:rPr>
              <a:t>Faculty Name: BHARAT THATHERA</a:t>
            </a:r>
            <a:endParaRPr lang="en-US" sz="1600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AB5F1C-611E-3091-E28B-1522432947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719" y="110377"/>
            <a:ext cx="9144000" cy="11079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89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Basic Details of Internship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endParaRPr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7636"/>
              </p:ext>
            </p:extLst>
          </p:nvPr>
        </p:nvGraphicFramePr>
        <p:xfrm>
          <a:off x="386219" y="1659698"/>
          <a:ext cx="8533968" cy="512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0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0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7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Sr.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Verdana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Verdana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Details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Verdana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20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000" dirty="0">
                        <a:latin typeface="Times New Roman" panose="02020603050405020304" pitchFamily="18" charset="0"/>
                        <a:ea typeface="Verdana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Name of Organization/Company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Poornima Institute of Engineering and Technology</a:t>
                      </a:r>
                      <a:endParaRPr lang="en-US" sz="20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19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000" dirty="0">
                        <a:latin typeface="Times New Roman" panose="02020603050405020304" pitchFamily="18" charset="0"/>
                        <a:ea typeface="Verdana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Technology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Deep learning And Artificial Intelligence</a:t>
                      </a:r>
                      <a:endParaRPr lang="en-US" sz="200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720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000" dirty="0">
                        <a:latin typeface="Times New Roman" panose="02020603050405020304" pitchFamily="18" charset="0"/>
                        <a:ea typeface="Verdana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Title of Certification</a:t>
                      </a:r>
                      <a:endParaRPr kumimoji="0" lang="en-IN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Deep learning And Artificial Intelligence</a:t>
                      </a:r>
                      <a:endParaRPr lang="en-US" sz="200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8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2000" dirty="0">
                        <a:latin typeface="Times New Roman" panose="02020603050405020304" pitchFamily="18" charset="0"/>
                        <a:ea typeface="Verdana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Start Date of Training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/>
                          <a:ea typeface="Verdana"/>
                          <a:cs typeface="Verdana" pitchFamily="34" charset="0"/>
                        </a:rPr>
                        <a:t>22/7/23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8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2000" dirty="0">
                        <a:latin typeface="Times New Roman" panose="02020603050405020304" pitchFamily="18" charset="0"/>
                        <a:ea typeface="Verdana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End Date of Training</a:t>
                      </a:r>
                      <a:endParaRPr kumimoji="0" lang="en-IN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/>
                          <a:ea typeface="Verdana"/>
                          <a:cs typeface="Verdana" pitchFamily="34" charset="0"/>
                        </a:rPr>
                        <a:t>15/9/23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8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2000" dirty="0">
                        <a:latin typeface="Times New Roman" panose="02020603050405020304" pitchFamily="18" charset="0"/>
                        <a:ea typeface="Verdana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 Days</a:t>
                      </a:r>
                      <a:endParaRPr kumimoji="0" lang="en-IN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/>
                          <a:ea typeface="Verdana"/>
                          <a:cs typeface="Verdana" pitchFamily="34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8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2000" dirty="0">
                        <a:latin typeface="Times New Roman" panose="02020603050405020304" pitchFamily="18" charset="0"/>
                        <a:ea typeface="Verdana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Duration  of Hours per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/>
                          <a:ea typeface="Verdana"/>
                          <a:cs typeface="Verdana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0720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2000" dirty="0">
                        <a:latin typeface="Times New Roman" panose="02020603050405020304" pitchFamily="18" charset="0"/>
                        <a:ea typeface="Verdana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Was it PAID / UNPAID or STIPEND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/>
                          <a:ea typeface="Verdana"/>
                          <a:cs typeface="Verdana" pitchFamily="34" charset="0"/>
                        </a:rPr>
                        <a:t>Paid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Basic Details of Internship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endParaRPr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376977"/>
              </p:ext>
            </p:extLst>
          </p:nvPr>
        </p:nvGraphicFramePr>
        <p:xfrm>
          <a:off x="357158" y="2288598"/>
          <a:ext cx="850112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1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Sr.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Verdana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Verdana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Details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Verdana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2000" dirty="0">
                        <a:latin typeface="Times New Roman" panose="02020603050405020304" pitchFamily="18" charset="0"/>
                        <a:ea typeface="Verdana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Rep. Officer’s /HR Contact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Not Applicable</a:t>
                      </a:r>
                      <a:endParaRPr lang="en-US" sz="200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2000" dirty="0">
                        <a:latin typeface="Times New Roman" panose="02020603050405020304" pitchFamily="18" charset="0"/>
                        <a:ea typeface="Verdana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Company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Not Applicable</a:t>
                      </a:r>
                      <a:endParaRPr lang="en-US" sz="200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2000" dirty="0">
                        <a:latin typeface="Times New Roman" panose="02020603050405020304" pitchFamily="18" charset="0"/>
                        <a:ea typeface="Verdana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Certificate Awarded(Yes/No)</a:t>
                      </a:r>
                      <a:endParaRPr kumimoji="0" lang="en-IN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latin typeface="Times New Roman"/>
                          <a:ea typeface="Verdana"/>
                          <a:cs typeface="Verdana" pitchFamily="3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2000" dirty="0">
                        <a:latin typeface="Times New Roman" panose="02020603050405020304" pitchFamily="18" charset="0"/>
                        <a:ea typeface="Verdana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Date of Certification Issue</a:t>
                      </a:r>
                      <a:endParaRPr kumimoji="0" lang="en-IN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2000" dirty="0">
                          <a:latin typeface="Times New Roman"/>
                          <a:ea typeface="Verdana"/>
                          <a:cs typeface="Verdana" pitchFamily="34" charset="0"/>
                        </a:rPr>
                        <a:t>  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4DF247-2746-3C9F-5824-0FC1CF7EE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488430"/>
              </p:ext>
            </p:extLst>
          </p:nvPr>
        </p:nvGraphicFramePr>
        <p:xfrm>
          <a:off x="344465" y="1941534"/>
          <a:ext cx="8509137" cy="1017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84">
                  <a:extLst>
                    <a:ext uri="{9D8B030D-6E8A-4147-A177-3AD203B41FA5}">
                      <a16:colId xmlns:a16="http://schemas.microsoft.com/office/drawing/2014/main" val="3663626197"/>
                    </a:ext>
                  </a:extLst>
                </a:gridCol>
                <a:gridCol w="3664254">
                  <a:extLst>
                    <a:ext uri="{9D8B030D-6E8A-4147-A177-3AD203B41FA5}">
                      <a16:colId xmlns:a16="http://schemas.microsoft.com/office/drawing/2014/main" val="2604028937"/>
                    </a:ext>
                  </a:extLst>
                </a:gridCol>
                <a:gridCol w="4252799">
                  <a:extLst>
                    <a:ext uri="{9D8B030D-6E8A-4147-A177-3AD203B41FA5}">
                      <a16:colId xmlns:a16="http://schemas.microsoft.com/office/drawing/2014/main" val="3692116912"/>
                    </a:ext>
                  </a:extLst>
                </a:gridCol>
              </a:tblGrid>
              <a:tr h="392864"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9​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20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Company Website​</a:t>
                      </a:r>
                      <a:endParaRPr lang="en-IN" b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Poornima.org​</a:t>
                      </a:r>
                      <a:endParaRPr lang="en-US" b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030380"/>
                  </a:ext>
                </a:extLst>
              </a:tr>
              <a:tr h="620981"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 dirty="0">
                          <a:effectLst/>
                          <a:latin typeface="Times New Roman"/>
                        </a:rPr>
                        <a:t>10​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2000" dirty="0">
                          <a:effectLst/>
                          <a:latin typeface="Times New Roman"/>
                        </a:rPr>
                        <a:t>Reporting Officer /HR Name​</a:t>
                      </a:r>
                      <a:endParaRPr lang="en-IN" dirty="0"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2000" dirty="0">
                          <a:effectLst/>
                          <a:latin typeface="Times New Roman"/>
                        </a:rPr>
                        <a:t>Dr Uday Pratap​</a:t>
                      </a:r>
                      <a:endParaRPr lang="en-IN" dirty="0"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3728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Technical Details:</a:t>
            </a:r>
            <a:endParaRPr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623414"/>
              </p:ext>
            </p:extLst>
          </p:nvPr>
        </p:nvGraphicFramePr>
        <p:xfrm>
          <a:off x="500034" y="1643050"/>
          <a:ext cx="8501123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7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Sr.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Verdana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Verdana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Details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Verdana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000" dirty="0">
                        <a:latin typeface="Times New Roman" panose="02020603050405020304" pitchFamily="18" charset="0"/>
                        <a:ea typeface="Verdana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Technology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Deep learning And Artificial Intelligence</a:t>
                      </a:r>
                      <a:endParaRPr lang="en-US" sz="200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000" dirty="0">
                        <a:latin typeface="Times New Roman" panose="02020603050405020304" pitchFamily="18" charset="0"/>
                        <a:ea typeface="Verdana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Topics Covered in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Python , Machine Learning , Computer Vision , </a:t>
                      </a:r>
                      <a:r>
                        <a:rPr lang="en-US" sz="2000" b="0" i="0" u="none" strike="noStrike" noProof="0" err="1">
                          <a:solidFill>
                            <a:srgbClr val="000000"/>
                          </a:solidFill>
                          <a:latin typeface="Times New Roman"/>
                        </a:rPr>
                        <a:t>DeepLearning</a:t>
                      </a: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 Model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000" dirty="0">
                        <a:latin typeface="Times New Roman" panose="02020603050405020304" pitchFamily="18" charset="0"/>
                        <a:ea typeface="Verdana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How many Projects Developed during  Internship?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2000" dirty="0">
                          <a:latin typeface="Times New Roman"/>
                          <a:ea typeface="Verdana"/>
                          <a:cs typeface="Times New Roman"/>
                        </a:rPr>
                        <a:t>5 </a:t>
                      </a:r>
                      <a:endParaRPr lang="en-IN" sz="2000">
                        <a:latin typeface="Times New Roman"/>
                        <a:ea typeface="Verdana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2000" dirty="0">
                        <a:latin typeface="Times New Roman" panose="02020603050405020304" pitchFamily="18" charset="0"/>
                        <a:ea typeface="Verdana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Major Project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0" i="0" u="none" strike="noStrike" noProof="0" dirty="0">
                          <a:latin typeface="Times New Roman"/>
                        </a:rPr>
                        <a:t>Playing Subway Surfers with AI </a:t>
                      </a:r>
                      <a:endParaRPr lang="en-US" sz="200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2000" dirty="0">
                        <a:latin typeface="Times New Roman" panose="02020603050405020304" pitchFamily="18" charset="0"/>
                        <a:ea typeface="Verdana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Objective of Project( 50-60 words)</a:t>
                      </a:r>
                      <a:endParaRPr kumimoji="0" lang="en-IN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2000" kern="1200" dirty="0">
                          <a:solidFill>
                            <a:schemeClr val="dk1"/>
                          </a:solidFill>
                          <a:latin typeface="Times New Roman"/>
                          <a:ea typeface="Verdana"/>
                          <a:cs typeface="Times New Roman"/>
                        </a:rPr>
                        <a:t>Playing Game</a:t>
                      </a:r>
                      <a:r>
                        <a:rPr lang="en-IN" sz="2000" b="1" i="0" u="none" strike="noStrike" kern="1200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 </a:t>
                      </a:r>
                      <a:r>
                        <a:rPr lang="en-IN" sz="2000" b="0" i="0" u="none" strike="noStrike" kern="1200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using Pose Detection </a:t>
                      </a:r>
                      <a:endParaRPr lang="en-IN" sz="1400" b="0" i="0" u="none" strike="noStrike" kern="1200" noProof="0" dirty="0">
                        <a:solidFill>
                          <a:schemeClr val="tx1"/>
                        </a:solidFill>
                        <a:latin typeface="Consolas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IN" sz="2000" kern="1200" dirty="0">
                        <a:solidFill>
                          <a:schemeClr val="dk1"/>
                        </a:solidFill>
                        <a:latin typeface="Times New Roman"/>
                        <a:ea typeface="Verdana"/>
                        <a:cs typeface="Times New Roman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>
            <a:spLocks noGrp="1"/>
          </p:cNvSpPr>
          <p:nvPr>
            <p:ph sz="quarter" idx="1"/>
          </p:nvPr>
        </p:nvSpPr>
        <p:spPr>
          <a:xfrm>
            <a:off x="875257" y="2547482"/>
            <a:ext cx="6986391" cy="32145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anchor="t" anchorCtr="0">
            <a:noAutofit/>
          </a:bodyPr>
          <a:lstStyle/>
          <a:p>
            <a:pPr marL="257175" indent="-257175">
              <a:spcBef>
                <a:spcPts val="0"/>
              </a:spcBef>
              <a:buSzPts val="9660"/>
              <a:buNone/>
            </a:pPr>
            <a:r>
              <a:rPr lang="en-US" sz="10344" dirty="0"/>
              <a:t>Thank you</a:t>
            </a:r>
            <a:r>
              <a:rPr lang="en-US" sz="5500" dirty="0">
                <a:solidFill>
                  <a:srgbClr val="444444"/>
                </a:solidFill>
                <a:ea typeface="+mn-lt"/>
                <a:cs typeface="+mn-lt"/>
              </a:rPr>
              <a:t>😊.</a:t>
            </a:r>
            <a:endParaRPr sz="5500" dirty="0"/>
          </a:p>
        </p:txBody>
      </p:sp>
    </p:spTree>
    <p:extLst>
      <p:ext uri="{BB962C8B-B14F-4D97-AF65-F5344CB8AC3E}">
        <p14:creationId xmlns:p14="http://schemas.microsoft.com/office/powerpoint/2010/main" val="1723674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edi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1863</TotalTime>
  <Words>191</Words>
  <Application>Microsoft Office PowerPoint</Application>
  <PresentationFormat>On-screen Show (4:3)</PresentationFormat>
  <Paragraphs>75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Median</vt:lpstr>
      <vt:lpstr>Median</vt:lpstr>
      <vt:lpstr>Median</vt:lpstr>
      <vt:lpstr>PowerPoint Presentation</vt:lpstr>
      <vt:lpstr>Basic Details of Internship :</vt:lpstr>
      <vt:lpstr>Basic Details of Internship :</vt:lpstr>
      <vt:lpstr>Technical Details: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Contents:</dc:title>
  <dc:creator>civil</dc:creator>
  <cp:lastModifiedBy>admin</cp:lastModifiedBy>
  <cp:revision>232</cp:revision>
  <dcterms:created xsi:type="dcterms:W3CDTF">2011-12-02T10:29:23Z</dcterms:created>
  <dcterms:modified xsi:type="dcterms:W3CDTF">2023-09-16T18:25:13Z</dcterms:modified>
</cp:coreProperties>
</file>