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324" r:id="rId3"/>
    <p:sldId id="263" r:id="rId4"/>
    <p:sldId id="296" r:id="rId5"/>
    <p:sldId id="275" r:id="rId6"/>
    <p:sldId id="297" r:id="rId7"/>
    <p:sldId id="298" r:id="rId8"/>
    <p:sldId id="315" r:id="rId9"/>
    <p:sldId id="279" r:id="rId10"/>
    <p:sldId id="319" r:id="rId11"/>
    <p:sldId id="261" r:id="rId12"/>
    <p:sldId id="287" r:id="rId13"/>
    <p:sldId id="290" r:id="rId14"/>
    <p:sldId id="289" r:id="rId15"/>
    <p:sldId id="265" r:id="rId16"/>
    <p:sldId id="291" r:id="rId17"/>
    <p:sldId id="323" r:id="rId18"/>
    <p:sldId id="292" r:id="rId19"/>
    <p:sldId id="264" r:id="rId20"/>
    <p:sldId id="317" r:id="rId21"/>
    <p:sldId id="299" r:id="rId22"/>
    <p:sldId id="300" r:id="rId23"/>
    <p:sldId id="301" r:id="rId24"/>
    <p:sldId id="302" r:id="rId25"/>
    <p:sldId id="303" r:id="rId26"/>
    <p:sldId id="304" r:id="rId27"/>
    <p:sldId id="306" r:id="rId28"/>
    <p:sldId id="320" r:id="rId29"/>
    <p:sldId id="321" r:id="rId30"/>
    <p:sldId id="311" r:id="rId31"/>
    <p:sldId id="312" r:id="rId32"/>
    <p:sldId id="313" r:id="rId33"/>
    <p:sldId id="314" r:id="rId34"/>
    <p:sldId id="322" r:id="rId35"/>
    <p:sldId id="316" r:id="rId36"/>
    <p:sldId id="268" r:id="rId37"/>
    <p:sldId id="309" r:id="rId38"/>
    <p:sldId id="310"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ED9CB1-4CD3-4C5C-ACDA-EB6306C2A733}" v="4" dt="2022-01-16T09:52:56.207"/>
    <p1510:client id="{9D6A37B4-A3AA-40CD-BA87-41C8320989FC}" v="28" dt="2022-01-16T20:40:31.3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14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kiran Bikumalla" userId="5b9cbaa3-0c30-4e32-937e-d3eae517ff43" providerId="ADAL" clId="{9D6A37B4-A3AA-40CD-BA87-41C8320989FC}"/>
    <pc:docChg chg="undo custSel addSld delSld modSld">
      <pc:chgData name="Saikiran Bikumalla" userId="5b9cbaa3-0c30-4e32-937e-d3eae517ff43" providerId="ADAL" clId="{9D6A37B4-A3AA-40CD-BA87-41C8320989FC}" dt="2022-01-16T20:40:56.444" v="5833" actId="27636"/>
      <pc:docMkLst>
        <pc:docMk/>
      </pc:docMkLst>
      <pc:sldChg chg="modSp mod">
        <pc:chgData name="Saikiran Bikumalla" userId="5b9cbaa3-0c30-4e32-937e-d3eae517ff43" providerId="ADAL" clId="{9D6A37B4-A3AA-40CD-BA87-41C8320989FC}" dt="2022-01-16T11:35:15.418" v="13" actId="14100"/>
        <pc:sldMkLst>
          <pc:docMk/>
          <pc:sldMk cId="284198591" sldId="256"/>
        </pc:sldMkLst>
        <pc:spChg chg="mod">
          <ac:chgData name="Saikiran Bikumalla" userId="5b9cbaa3-0c30-4e32-937e-d3eae517ff43" providerId="ADAL" clId="{9D6A37B4-A3AA-40CD-BA87-41C8320989FC}" dt="2022-01-16T11:35:15.418" v="13" actId="14100"/>
          <ac:spMkLst>
            <pc:docMk/>
            <pc:sldMk cId="284198591" sldId="256"/>
            <ac:spMk id="2" creationId="{A8226351-2D84-484B-83D4-25E6BBE01B08}"/>
          </ac:spMkLst>
        </pc:spChg>
      </pc:sldChg>
      <pc:sldChg chg="modSp mod">
        <pc:chgData name="Saikiran Bikumalla" userId="5b9cbaa3-0c30-4e32-937e-d3eae517ff43" providerId="ADAL" clId="{9D6A37B4-A3AA-40CD-BA87-41C8320989FC}" dt="2022-01-16T20:40:56.444" v="5833" actId="27636"/>
        <pc:sldMkLst>
          <pc:docMk/>
          <pc:sldMk cId="3356686397" sldId="263"/>
        </pc:sldMkLst>
        <pc:spChg chg="mod">
          <ac:chgData name="Saikiran Bikumalla" userId="5b9cbaa3-0c30-4e32-937e-d3eae517ff43" providerId="ADAL" clId="{9D6A37B4-A3AA-40CD-BA87-41C8320989FC}" dt="2022-01-16T20:40:56.444" v="5833" actId="27636"/>
          <ac:spMkLst>
            <pc:docMk/>
            <pc:sldMk cId="3356686397" sldId="263"/>
            <ac:spMk id="3" creationId="{9AB9D64B-B686-4DC7-B22D-A394AB13F9EF}"/>
          </ac:spMkLst>
        </pc:spChg>
      </pc:sldChg>
      <pc:sldChg chg="add">
        <pc:chgData name="Saikiran Bikumalla" userId="5b9cbaa3-0c30-4e32-937e-d3eae517ff43" providerId="ADAL" clId="{9D6A37B4-A3AA-40CD-BA87-41C8320989FC}" dt="2022-01-16T20:35:17.461" v="5604"/>
        <pc:sldMkLst>
          <pc:docMk/>
          <pc:sldMk cId="2919131553" sldId="264"/>
        </pc:sldMkLst>
      </pc:sldChg>
      <pc:sldChg chg="del">
        <pc:chgData name="Saikiran Bikumalla" userId="5b9cbaa3-0c30-4e32-937e-d3eae517ff43" providerId="ADAL" clId="{9D6A37B4-A3AA-40CD-BA87-41C8320989FC}" dt="2022-01-16T20:35:09.811" v="5603" actId="2696"/>
        <pc:sldMkLst>
          <pc:docMk/>
          <pc:sldMk cId="4085443503" sldId="264"/>
        </pc:sldMkLst>
      </pc:sldChg>
      <pc:sldChg chg="modSp mod">
        <pc:chgData name="Saikiran Bikumalla" userId="5b9cbaa3-0c30-4e32-937e-d3eae517ff43" providerId="ADAL" clId="{9D6A37B4-A3AA-40CD-BA87-41C8320989FC}" dt="2022-01-16T19:55:15.287" v="4265" actId="255"/>
        <pc:sldMkLst>
          <pc:docMk/>
          <pc:sldMk cId="1728637756" sldId="265"/>
        </pc:sldMkLst>
        <pc:spChg chg="mod">
          <ac:chgData name="Saikiran Bikumalla" userId="5b9cbaa3-0c30-4e32-937e-d3eae517ff43" providerId="ADAL" clId="{9D6A37B4-A3AA-40CD-BA87-41C8320989FC}" dt="2022-01-16T19:55:15.287" v="4265" actId="255"/>
          <ac:spMkLst>
            <pc:docMk/>
            <pc:sldMk cId="1728637756" sldId="265"/>
            <ac:spMk id="3" creationId="{A6783E12-B691-42C0-BB8F-CC148D4768B9}"/>
          </ac:spMkLst>
        </pc:spChg>
      </pc:sldChg>
      <pc:sldChg chg="delSp modSp mod">
        <pc:chgData name="Saikiran Bikumalla" userId="5b9cbaa3-0c30-4e32-937e-d3eae517ff43" providerId="ADAL" clId="{9D6A37B4-A3AA-40CD-BA87-41C8320989FC}" dt="2022-01-16T19:22:04.625" v="2512" actId="20577"/>
        <pc:sldMkLst>
          <pc:docMk/>
          <pc:sldMk cId="4280900124" sldId="279"/>
        </pc:sldMkLst>
        <pc:spChg chg="mod">
          <ac:chgData name="Saikiran Bikumalla" userId="5b9cbaa3-0c30-4e32-937e-d3eae517ff43" providerId="ADAL" clId="{9D6A37B4-A3AA-40CD-BA87-41C8320989FC}" dt="2022-01-16T19:22:04.625" v="2512" actId="20577"/>
          <ac:spMkLst>
            <pc:docMk/>
            <pc:sldMk cId="4280900124" sldId="279"/>
            <ac:spMk id="5" creationId="{20E05B88-6862-4DBB-92CE-BAD249A3A433}"/>
          </ac:spMkLst>
        </pc:spChg>
        <pc:picChg chg="del">
          <ac:chgData name="Saikiran Bikumalla" userId="5b9cbaa3-0c30-4e32-937e-d3eae517ff43" providerId="ADAL" clId="{9D6A37B4-A3AA-40CD-BA87-41C8320989FC}" dt="2022-01-16T18:50:09.487" v="1052" actId="478"/>
          <ac:picMkLst>
            <pc:docMk/>
            <pc:sldMk cId="4280900124" sldId="279"/>
            <ac:picMk id="4" creationId="{CD226BA0-A78B-4349-B572-9BFAAB45040B}"/>
          </ac:picMkLst>
        </pc:picChg>
      </pc:sldChg>
      <pc:sldChg chg="del">
        <pc:chgData name="Saikiran Bikumalla" userId="5b9cbaa3-0c30-4e32-937e-d3eae517ff43" providerId="ADAL" clId="{9D6A37B4-A3AA-40CD-BA87-41C8320989FC}" dt="2022-01-16T18:52:35.976" v="1413" actId="47"/>
        <pc:sldMkLst>
          <pc:docMk/>
          <pc:sldMk cId="3331669004" sldId="280"/>
        </pc:sldMkLst>
      </pc:sldChg>
      <pc:sldChg chg="del">
        <pc:chgData name="Saikiran Bikumalla" userId="5b9cbaa3-0c30-4e32-937e-d3eae517ff43" providerId="ADAL" clId="{9D6A37B4-A3AA-40CD-BA87-41C8320989FC}" dt="2022-01-16T18:52:37.306" v="1414" actId="47"/>
        <pc:sldMkLst>
          <pc:docMk/>
          <pc:sldMk cId="3828948214" sldId="281"/>
        </pc:sldMkLst>
      </pc:sldChg>
      <pc:sldChg chg="modSp mod">
        <pc:chgData name="Saikiran Bikumalla" userId="5b9cbaa3-0c30-4e32-937e-d3eae517ff43" providerId="ADAL" clId="{9D6A37B4-A3AA-40CD-BA87-41C8320989FC}" dt="2022-01-16T15:01:55.986" v="363" actId="20577"/>
        <pc:sldMkLst>
          <pc:docMk/>
          <pc:sldMk cId="2580072694" sldId="287"/>
        </pc:sldMkLst>
        <pc:spChg chg="mod">
          <ac:chgData name="Saikiran Bikumalla" userId="5b9cbaa3-0c30-4e32-937e-d3eae517ff43" providerId="ADAL" clId="{9D6A37B4-A3AA-40CD-BA87-41C8320989FC}" dt="2022-01-16T15:01:55.986" v="363" actId="20577"/>
          <ac:spMkLst>
            <pc:docMk/>
            <pc:sldMk cId="2580072694" sldId="287"/>
            <ac:spMk id="3" creationId="{A6783E12-B691-42C0-BB8F-CC148D4768B9}"/>
          </ac:spMkLst>
        </pc:spChg>
      </pc:sldChg>
      <pc:sldChg chg="addSp delSp modSp mod">
        <pc:chgData name="Saikiran Bikumalla" userId="5b9cbaa3-0c30-4e32-937e-d3eae517ff43" providerId="ADAL" clId="{9D6A37B4-A3AA-40CD-BA87-41C8320989FC}" dt="2022-01-16T19:31:57.981" v="2916" actId="20577"/>
        <pc:sldMkLst>
          <pc:docMk/>
          <pc:sldMk cId="1316530272" sldId="289"/>
        </pc:sldMkLst>
        <pc:spChg chg="mod">
          <ac:chgData name="Saikiran Bikumalla" userId="5b9cbaa3-0c30-4e32-937e-d3eae517ff43" providerId="ADAL" clId="{9D6A37B4-A3AA-40CD-BA87-41C8320989FC}" dt="2022-01-16T19:13:15.003" v="2127" actId="1036"/>
          <ac:spMkLst>
            <pc:docMk/>
            <pc:sldMk cId="1316530272" sldId="289"/>
            <ac:spMk id="2" creationId="{F0F0EBF3-0279-46EC-950E-68488CFF84C8}"/>
          </ac:spMkLst>
        </pc:spChg>
        <pc:spChg chg="mod">
          <ac:chgData name="Saikiran Bikumalla" userId="5b9cbaa3-0c30-4e32-937e-d3eae517ff43" providerId="ADAL" clId="{9D6A37B4-A3AA-40CD-BA87-41C8320989FC}" dt="2022-01-16T19:31:57.981" v="2916" actId="20577"/>
          <ac:spMkLst>
            <pc:docMk/>
            <pc:sldMk cId="1316530272" sldId="289"/>
            <ac:spMk id="3" creationId="{A6783E12-B691-42C0-BB8F-CC148D4768B9}"/>
          </ac:spMkLst>
        </pc:spChg>
        <pc:picChg chg="del">
          <ac:chgData name="Saikiran Bikumalla" userId="5b9cbaa3-0c30-4e32-937e-d3eae517ff43" providerId="ADAL" clId="{9D6A37B4-A3AA-40CD-BA87-41C8320989FC}" dt="2022-01-16T19:11:01.948" v="1841" actId="478"/>
          <ac:picMkLst>
            <pc:docMk/>
            <pc:sldMk cId="1316530272" sldId="289"/>
            <ac:picMk id="5" creationId="{045D28A3-B709-495B-A3E3-DB294C7AFA99}"/>
          </ac:picMkLst>
        </pc:picChg>
        <pc:picChg chg="add del mod">
          <ac:chgData name="Saikiran Bikumalla" userId="5b9cbaa3-0c30-4e32-937e-d3eae517ff43" providerId="ADAL" clId="{9D6A37B4-A3AA-40CD-BA87-41C8320989FC}" dt="2022-01-16T19:25:23.345" v="2808" actId="478"/>
          <ac:picMkLst>
            <pc:docMk/>
            <pc:sldMk cId="1316530272" sldId="289"/>
            <ac:picMk id="6" creationId="{37A1FA5B-2506-4B53-BC79-6FC3743219FE}"/>
          </ac:picMkLst>
        </pc:picChg>
        <pc:picChg chg="add mod">
          <ac:chgData name="Saikiran Bikumalla" userId="5b9cbaa3-0c30-4e32-937e-d3eae517ff43" providerId="ADAL" clId="{9D6A37B4-A3AA-40CD-BA87-41C8320989FC}" dt="2022-01-16T19:31:06.465" v="2810" actId="1076"/>
          <ac:picMkLst>
            <pc:docMk/>
            <pc:sldMk cId="1316530272" sldId="289"/>
            <ac:picMk id="8" creationId="{EA166809-7321-4EF4-8637-3310FB4BE19A}"/>
          </ac:picMkLst>
        </pc:picChg>
      </pc:sldChg>
      <pc:sldChg chg="addSp delSp modSp mod">
        <pc:chgData name="Saikiran Bikumalla" userId="5b9cbaa3-0c30-4e32-937e-d3eae517ff43" providerId="ADAL" clId="{9D6A37B4-A3AA-40CD-BA87-41C8320989FC}" dt="2022-01-16T12:54:07.981" v="33" actId="1076"/>
        <pc:sldMkLst>
          <pc:docMk/>
          <pc:sldMk cId="3305946092" sldId="290"/>
        </pc:sldMkLst>
        <pc:spChg chg="mod">
          <ac:chgData name="Saikiran Bikumalla" userId="5b9cbaa3-0c30-4e32-937e-d3eae517ff43" providerId="ADAL" clId="{9D6A37B4-A3AA-40CD-BA87-41C8320989FC}" dt="2022-01-16T12:53:33.340" v="28" actId="20577"/>
          <ac:spMkLst>
            <pc:docMk/>
            <pc:sldMk cId="3305946092" sldId="290"/>
            <ac:spMk id="3" creationId="{A6783E12-B691-42C0-BB8F-CC148D4768B9}"/>
          </ac:spMkLst>
        </pc:spChg>
        <pc:spChg chg="mod">
          <ac:chgData name="Saikiran Bikumalla" userId="5b9cbaa3-0c30-4e32-937e-d3eae517ff43" providerId="ADAL" clId="{9D6A37B4-A3AA-40CD-BA87-41C8320989FC}" dt="2022-01-16T12:52:48.284" v="19" actId="20577"/>
          <ac:spMkLst>
            <pc:docMk/>
            <pc:sldMk cId="3305946092" sldId="290"/>
            <ac:spMk id="6" creationId="{C997A3D4-3EA7-47A8-970A-1E6DF93485A6}"/>
          </ac:spMkLst>
        </pc:spChg>
        <pc:picChg chg="del">
          <ac:chgData name="Saikiran Bikumalla" userId="5b9cbaa3-0c30-4e32-937e-d3eae517ff43" providerId="ADAL" clId="{9D6A37B4-A3AA-40CD-BA87-41C8320989FC}" dt="2022-01-16T12:53:57.063" v="29" actId="478"/>
          <ac:picMkLst>
            <pc:docMk/>
            <pc:sldMk cId="3305946092" sldId="290"/>
            <ac:picMk id="5" creationId="{7176F79E-A263-4C02-8B5E-AE866B2E0B1A}"/>
          </ac:picMkLst>
        </pc:picChg>
        <pc:picChg chg="add mod">
          <ac:chgData name="Saikiran Bikumalla" userId="5b9cbaa3-0c30-4e32-937e-d3eae517ff43" providerId="ADAL" clId="{9D6A37B4-A3AA-40CD-BA87-41C8320989FC}" dt="2022-01-16T12:54:07.981" v="33" actId="1076"/>
          <ac:picMkLst>
            <pc:docMk/>
            <pc:sldMk cId="3305946092" sldId="290"/>
            <ac:picMk id="7" creationId="{A0DC8018-36B5-4564-8196-7F57C16792F3}"/>
          </ac:picMkLst>
        </pc:picChg>
      </pc:sldChg>
      <pc:sldChg chg="addSp delSp modSp mod">
        <pc:chgData name="Saikiran Bikumalla" userId="5b9cbaa3-0c30-4e32-937e-d3eae517ff43" providerId="ADAL" clId="{9D6A37B4-A3AA-40CD-BA87-41C8320989FC}" dt="2022-01-16T20:20:16.973" v="5148" actId="5793"/>
        <pc:sldMkLst>
          <pc:docMk/>
          <pc:sldMk cId="3129110088" sldId="292"/>
        </pc:sldMkLst>
        <pc:spChg chg="mod">
          <ac:chgData name="Saikiran Bikumalla" userId="5b9cbaa3-0c30-4e32-937e-d3eae517ff43" providerId="ADAL" clId="{9D6A37B4-A3AA-40CD-BA87-41C8320989FC}" dt="2022-01-16T20:20:16.973" v="5148" actId="5793"/>
          <ac:spMkLst>
            <pc:docMk/>
            <pc:sldMk cId="3129110088" sldId="292"/>
            <ac:spMk id="3" creationId="{A6783E12-B691-42C0-BB8F-CC148D4768B9}"/>
          </ac:spMkLst>
        </pc:spChg>
        <pc:picChg chg="del">
          <ac:chgData name="Saikiran Bikumalla" userId="5b9cbaa3-0c30-4e32-937e-d3eae517ff43" providerId="ADAL" clId="{9D6A37B4-A3AA-40CD-BA87-41C8320989FC}" dt="2022-01-16T20:14:24.691" v="4469" actId="478"/>
          <ac:picMkLst>
            <pc:docMk/>
            <pc:sldMk cId="3129110088" sldId="292"/>
            <ac:picMk id="5" creationId="{7FDBC61B-02BB-4AE1-B1B6-A767C82EA244}"/>
          </ac:picMkLst>
        </pc:picChg>
        <pc:picChg chg="add mod">
          <ac:chgData name="Saikiran Bikumalla" userId="5b9cbaa3-0c30-4e32-937e-d3eae517ff43" providerId="ADAL" clId="{9D6A37B4-A3AA-40CD-BA87-41C8320989FC}" dt="2022-01-16T20:20:04.739" v="5147" actId="1076"/>
          <ac:picMkLst>
            <pc:docMk/>
            <pc:sldMk cId="3129110088" sldId="292"/>
            <ac:picMk id="6" creationId="{CF0823E0-7243-45D1-A4A9-AD52D061E2C8}"/>
          </ac:picMkLst>
        </pc:picChg>
      </pc:sldChg>
      <pc:sldChg chg="add del">
        <pc:chgData name="Saikiran Bikumalla" userId="5b9cbaa3-0c30-4e32-937e-d3eae517ff43" providerId="ADAL" clId="{9D6A37B4-A3AA-40CD-BA87-41C8320989FC}" dt="2022-01-16T19:40:12.354" v="3531" actId="47"/>
        <pc:sldMkLst>
          <pc:docMk/>
          <pc:sldMk cId="2649348155" sldId="300"/>
        </pc:sldMkLst>
      </pc:sldChg>
      <pc:sldChg chg="del">
        <pc:chgData name="Saikiran Bikumalla" userId="5b9cbaa3-0c30-4e32-937e-d3eae517ff43" providerId="ADAL" clId="{9D6A37B4-A3AA-40CD-BA87-41C8320989FC}" dt="2022-01-16T19:33:57.322" v="2921" actId="47"/>
        <pc:sldMkLst>
          <pc:docMk/>
          <pc:sldMk cId="3616051907" sldId="305"/>
        </pc:sldMkLst>
      </pc:sldChg>
      <pc:sldChg chg="modSp mod">
        <pc:chgData name="Saikiran Bikumalla" userId="5b9cbaa3-0c30-4e32-937e-d3eae517ff43" providerId="ADAL" clId="{9D6A37B4-A3AA-40CD-BA87-41C8320989FC}" dt="2022-01-16T19:39:31.122" v="3528" actId="20577"/>
        <pc:sldMkLst>
          <pc:docMk/>
          <pc:sldMk cId="2077581292" sldId="306"/>
        </pc:sldMkLst>
        <pc:spChg chg="mod">
          <ac:chgData name="Saikiran Bikumalla" userId="5b9cbaa3-0c30-4e32-937e-d3eae517ff43" providerId="ADAL" clId="{9D6A37B4-A3AA-40CD-BA87-41C8320989FC}" dt="2022-01-16T19:34:18.330" v="2948" actId="5793"/>
          <ac:spMkLst>
            <pc:docMk/>
            <pc:sldMk cId="2077581292" sldId="306"/>
            <ac:spMk id="2" creationId="{F0F0EBF3-0279-46EC-950E-68488CFF84C8}"/>
          </ac:spMkLst>
        </pc:spChg>
        <pc:spChg chg="mod">
          <ac:chgData name="Saikiran Bikumalla" userId="5b9cbaa3-0c30-4e32-937e-d3eae517ff43" providerId="ADAL" clId="{9D6A37B4-A3AA-40CD-BA87-41C8320989FC}" dt="2022-01-16T19:39:31.122" v="3528" actId="20577"/>
          <ac:spMkLst>
            <pc:docMk/>
            <pc:sldMk cId="2077581292" sldId="306"/>
            <ac:spMk id="3" creationId="{A6783E12-B691-42C0-BB8F-CC148D4768B9}"/>
          </ac:spMkLst>
        </pc:spChg>
      </pc:sldChg>
      <pc:sldChg chg="del">
        <pc:chgData name="Saikiran Bikumalla" userId="5b9cbaa3-0c30-4e32-937e-d3eae517ff43" providerId="ADAL" clId="{9D6A37B4-A3AA-40CD-BA87-41C8320989FC}" dt="2022-01-16T19:34:48.476" v="2952" actId="47"/>
        <pc:sldMkLst>
          <pc:docMk/>
          <pc:sldMk cId="1429189961" sldId="307"/>
        </pc:sldMkLst>
      </pc:sldChg>
      <pc:sldChg chg="del">
        <pc:chgData name="Saikiran Bikumalla" userId="5b9cbaa3-0c30-4e32-937e-d3eae517ff43" providerId="ADAL" clId="{9D6A37B4-A3AA-40CD-BA87-41C8320989FC}" dt="2022-01-16T19:34:45.385" v="2951" actId="47"/>
        <pc:sldMkLst>
          <pc:docMk/>
          <pc:sldMk cId="4094565293" sldId="308"/>
        </pc:sldMkLst>
      </pc:sldChg>
      <pc:sldChg chg="del">
        <pc:chgData name="Saikiran Bikumalla" userId="5b9cbaa3-0c30-4e32-937e-d3eae517ff43" providerId="ADAL" clId="{9D6A37B4-A3AA-40CD-BA87-41C8320989FC}" dt="2022-01-16T19:34:38.771" v="2950" actId="47"/>
        <pc:sldMkLst>
          <pc:docMk/>
          <pc:sldMk cId="659113297" sldId="309"/>
        </pc:sldMkLst>
      </pc:sldChg>
      <pc:sldChg chg="del">
        <pc:chgData name="Saikiran Bikumalla" userId="5b9cbaa3-0c30-4e32-937e-d3eae517ff43" providerId="ADAL" clId="{9D6A37B4-A3AA-40CD-BA87-41C8320989FC}" dt="2022-01-16T19:34:34.822" v="2949" actId="47"/>
        <pc:sldMkLst>
          <pc:docMk/>
          <pc:sldMk cId="4062343294" sldId="310"/>
        </pc:sldMkLst>
      </pc:sldChg>
      <pc:sldChg chg="modSp mod">
        <pc:chgData name="Saikiran Bikumalla" userId="5b9cbaa3-0c30-4e32-937e-d3eae517ff43" providerId="ADAL" clId="{9D6A37B4-A3AA-40CD-BA87-41C8320989FC}" dt="2022-01-16T19:54:08.652" v="4259" actId="27107"/>
        <pc:sldMkLst>
          <pc:docMk/>
          <pc:sldMk cId="1697013575" sldId="311"/>
        </pc:sldMkLst>
        <pc:spChg chg="mod">
          <ac:chgData name="Saikiran Bikumalla" userId="5b9cbaa3-0c30-4e32-937e-d3eae517ff43" providerId="ADAL" clId="{9D6A37B4-A3AA-40CD-BA87-41C8320989FC}" dt="2022-01-16T19:54:08.652" v="4259" actId="27107"/>
          <ac:spMkLst>
            <pc:docMk/>
            <pc:sldMk cId="1697013575" sldId="311"/>
            <ac:spMk id="3" creationId="{A6783E12-B691-42C0-BB8F-CC148D4768B9}"/>
          </ac:spMkLst>
        </pc:spChg>
      </pc:sldChg>
      <pc:sldChg chg="del">
        <pc:chgData name="Saikiran Bikumalla" userId="5b9cbaa3-0c30-4e32-937e-d3eae517ff43" providerId="ADAL" clId="{9D6A37B4-A3AA-40CD-BA87-41C8320989FC}" dt="2022-01-16T19:33:49.420" v="2920" actId="47"/>
        <pc:sldMkLst>
          <pc:docMk/>
          <pc:sldMk cId="286237843" sldId="314"/>
        </pc:sldMkLst>
      </pc:sldChg>
      <pc:sldChg chg="add">
        <pc:chgData name="Saikiran Bikumalla" userId="5b9cbaa3-0c30-4e32-937e-d3eae517ff43" providerId="ADAL" clId="{9D6A37B4-A3AA-40CD-BA87-41C8320989FC}" dt="2022-01-16T19:52:48.156" v="4258"/>
        <pc:sldMkLst>
          <pc:docMk/>
          <pc:sldMk cId="395283445" sldId="314"/>
        </pc:sldMkLst>
      </pc:sldChg>
      <pc:sldChg chg="modSp mod">
        <pc:chgData name="Saikiran Bikumalla" userId="5b9cbaa3-0c30-4e32-937e-d3eae517ff43" providerId="ADAL" clId="{9D6A37B4-A3AA-40CD-BA87-41C8320989FC}" dt="2022-01-16T18:37:59.699" v="785" actId="20577"/>
        <pc:sldMkLst>
          <pc:docMk/>
          <pc:sldMk cId="2533752784" sldId="315"/>
        </pc:sldMkLst>
        <pc:spChg chg="mod">
          <ac:chgData name="Saikiran Bikumalla" userId="5b9cbaa3-0c30-4e32-937e-d3eae517ff43" providerId="ADAL" clId="{9D6A37B4-A3AA-40CD-BA87-41C8320989FC}" dt="2022-01-16T18:37:59.699" v="785" actId="20577"/>
          <ac:spMkLst>
            <pc:docMk/>
            <pc:sldMk cId="2533752784" sldId="315"/>
            <ac:spMk id="5" creationId="{20E05B88-6862-4DBB-92CE-BAD249A3A433}"/>
          </ac:spMkLst>
        </pc:spChg>
      </pc:sldChg>
      <pc:sldChg chg="del">
        <pc:chgData name="Saikiran Bikumalla" userId="5b9cbaa3-0c30-4e32-937e-d3eae517ff43" providerId="ADAL" clId="{9D6A37B4-A3AA-40CD-BA87-41C8320989FC}" dt="2022-01-16T19:32:57.368" v="2917" actId="47"/>
        <pc:sldMkLst>
          <pc:docMk/>
          <pc:sldMk cId="1787041145" sldId="316"/>
        </pc:sldMkLst>
      </pc:sldChg>
      <pc:sldChg chg="modSp add mod">
        <pc:chgData name="Saikiran Bikumalla" userId="5b9cbaa3-0c30-4e32-937e-d3eae517ff43" providerId="ADAL" clId="{9D6A37B4-A3AA-40CD-BA87-41C8320989FC}" dt="2022-01-16T19:54:35.926" v="4262" actId="255"/>
        <pc:sldMkLst>
          <pc:docMk/>
          <pc:sldMk cId="2812608082" sldId="316"/>
        </pc:sldMkLst>
        <pc:spChg chg="mod">
          <ac:chgData name="Saikiran Bikumalla" userId="5b9cbaa3-0c30-4e32-937e-d3eae517ff43" providerId="ADAL" clId="{9D6A37B4-A3AA-40CD-BA87-41C8320989FC}" dt="2022-01-16T19:54:35.926" v="4262" actId="255"/>
          <ac:spMkLst>
            <pc:docMk/>
            <pc:sldMk cId="2812608082" sldId="316"/>
            <ac:spMk id="3" creationId="{A6783E12-B691-42C0-BB8F-CC148D4768B9}"/>
          </ac:spMkLst>
        </pc:spChg>
      </pc:sldChg>
      <pc:sldChg chg="add del">
        <pc:chgData name="Saikiran Bikumalla" userId="5b9cbaa3-0c30-4e32-937e-d3eae517ff43" providerId="ADAL" clId="{9D6A37B4-A3AA-40CD-BA87-41C8320989FC}" dt="2022-01-16T20:35:09.811" v="5603" actId="2696"/>
        <pc:sldMkLst>
          <pc:docMk/>
          <pc:sldMk cId="797279686" sldId="317"/>
        </pc:sldMkLst>
      </pc:sldChg>
      <pc:sldChg chg="modSp add mod">
        <pc:chgData name="Saikiran Bikumalla" userId="5b9cbaa3-0c30-4e32-937e-d3eae517ff43" providerId="ADAL" clId="{9D6A37B4-A3AA-40CD-BA87-41C8320989FC}" dt="2022-01-16T20:40:21.784" v="5825" actId="20577"/>
        <pc:sldMkLst>
          <pc:docMk/>
          <pc:sldMk cId="1805159588" sldId="317"/>
        </pc:sldMkLst>
        <pc:spChg chg="mod">
          <ac:chgData name="Saikiran Bikumalla" userId="5b9cbaa3-0c30-4e32-937e-d3eae517ff43" providerId="ADAL" clId="{9D6A37B4-A3AA-40CD-BA87-41C8320989FC}" dt="2022-01-16T20:40:21.784" v="5825" actId="20577"/>
          <ac:spMkLst>
            <pc:docMk/>
            <pc:sldMk cId="1805159588" sldId="317"/>
            <ac:spMk id="5" creationId="{20E05B88-6862-4DBB-92CE-BAD249A3A433}"/>
          </ac:spMkLst>
        </pc:spChg>
      </pc:sldChg>
      <pc:sldChg chg="del">
        <pc:chgData name="Saikiran Bikumalla" userId="5b9cbaa3-0c30-4e32-937e-d3eae517ff43" providerId="ADAL" clId="{9D6A37B4-A3AA-40CD-BA87-41C8320989FC}" dt="2022-01-16T19:33:02.001" v="2919" actId="47"/>
        <pc:sldMkLst>
          <pc:docMk/>
          <pc:sldMk cId="781719992" sldId="318"/>
        </pc:sldMkLst>
      </pc:sldChg>
      <pc:sldChg chg="addSp delSp modSp add mod">
        <pc:chgData name="Saikiran Bikumalla" userId="5b9cbaa3-0c30-4e32-937e-d3eae517ff43" providerId="ADAL" clId="{9D6A37B4-A3AA-40CD-BA87-41C8320989FC}" dt="2022-01-16T19:23:40.171" v="2701" actId="1076"/>
        <pc:sldMkLst>
          <pc:docMk/>
          <pc:sldMk cId="919558683" sldId="319"/>
        </pc:sldMkLst>
        <pc:spChg chg="mod">
          <ac:chgData name="Saikiran Bikumalla" userId="5b9cbaa3-0c30-4e32-937e-d3eae517ff43" providerId="ADAL" clId="{9D6A37B4-A3AA-40CD-BA87-41C8320989FC}" dt="2022-01-16T19:23:16.096" v="2696" actId="20577"/>
          <ac:spMkLst>
            <pc:docMk/>
            <pc:sldMk cId="919558683" sldId="319"/>
            <ac:spMk id="5" creationId="{20E05B88-6862-4DBB-92CE-BAD249A3A433}"/>
          </ac:spMkLst>
        </pc:spChg>
        <pc:picChg chg="add del mod">
          <ac:chgData name="Saikiran Bikumalla" userId="5b9cbaa3-0c30-4e32-937e-d3eae517ff43" providerId="ADAL" clId="{9D6A37B4-A3AA-40CD-BA87-41C8320989FC}" dt="2022-01-16T19:23:18.021" v="2697" actId="478"/>
          <ac:picMkLst>
            <pc:docMk/>
            <pc:sldMk cId="919558683" sldId="319"/>
            <ac:picMk id="4" creationId="{AA9108C6-5364-4C0E-A6FF-545A44EB2B83}"/>
          </ac:picMkLst>
        </pc:picChg>
        <pc:picChg chg="add mod">
          <ac:chgData name="Saikiran Bikumalla" userId="5b9cbaa3-0c30-4e32-937e-d3eae517ff43" providerId="ADAL" clId="{9D6A37B4-A3AA-40CD-BA87-41C8320989FC}" dt="2022-01-16T19:23:40.171" v="2701" actId="1076"/>
          <ac:picMkLst>
            <pc:docMk/>
            <pc:sldMk cId="919558683" sldId="319"/>
            <ac:picMk id="7" creationId="{49E4906C-AAB7-4506-87DF-E09E0BAE22DF}"/>
          </ac:picMkLst>
        </pc:picChg>
      </pc:sldChg>
      <pc:sldChg chg="addSp delSp modSp add mod">
        <pc:chgData name="Saikiran Bikumalla" userId="5b9cbaa3-0c30-4e32-937e-d3eae517ff43" providerId="ADAL" clId="{9D6A37B4-A3AA-40CD-BA87-41C8320989FC}" dt="2022-01-16T19:46:54.711" v="3537" actId="1076"/>
        <pc:sldMkLst>
          <pc:docMk/>
          <pc:sldMk cId="3624651184" sldId="320"/>
        </pc:sldMkLst>
        <pc:spChg chg="del">
          <ac:chgData name="Saikiran Bikumalla" userId="5b9cbaa3-0c30-4e32-937e-d3eae517ff43" providerId="ADAL" clId="{9D6A37B4-A3AA-40CD-BA87-41C8320989FC}" dt="2022-01-16T19:46:43.425" v="3532" actId="478"/>
          <ac:spMkLst>
            <pc:docMk/>
            <pc:sldMk cId="3624651184" sldId="320"/>
            <ac:spMk id="3" creationId="{A6783E12-B691-42C0-BB8F-CC148D4768B9}"/>
          </ac:spMkLst>
        </pc:spChg>
        <pc:spChg chg="add del mod">
          <ac:chgData name="Saikiran Bikumalla" userId="5b9cbaa3-0c30-4e32-937e-d3eae517ff43" providerId="ADAL" clId="{9D6A37B4-A3AA-40CD-BA87-41C8320989FC}" dt="2022-01-16T19:46:46.563" v="3533" actId="478"/>
          <ac:spMkLst>
            <pc:docMk/>
            <pc:sldMk cId="3624651184" sldId="320"/>
            <ac:spMk id="5" creationId="{E64879ED-8814-4CF6-912C-865198193773}"/>
          </ac:spMkLst>
        </pc:spChg>
        <pc:picChg chg="add mod">
          <ac:chgData name="Saikiran Bikumalla" userId="5b9cbaa3-0c30-4e32-937e-d3eae517ff43" providerId="ADAL" clId="{9D6A37B4-A3AA-40CD-BA87-41C8320989FC}" dt="2022-01-16T19:46:54.711" v="3537" actId="1076"/>
          <ac:picMkLst>
            <pc:docMk/>
            <pc:sldMk cId="3624651184" sldId="320"/>
            <ac:picMk id="7" creationId="{A7EE7C01-AC97-49ED-803F-6437A2B86B99}"/>
          </ac:picMkLst>
        </pc:picChg>
      </pc:sldChg>
      <pc:sldChg chg="modSp add mod">
        <pc:chgData name="Saikiran Bikumalla" userId="5b9cbaa3-0c30-4e32-937e-d3eae517ff43" providerId="ADAL" clId="{9D6A37B4-A3AA-40CD-BA87-41C8320989FC}" dt="2022-01-16T19:51:19.782" v="4257" actId="20577"/>
        <pc:sldMkLst>
          <pc:docMk/>
          <pc:sldMk cId="3974190714" sldId="321"/>
        </pc:sldMkLst>
        <pc:spChg chg="mod">
          <ac:chgData name="Saikiran Bikumalla" userId="5b9cbaa3-0c30-4e32-937e-d3eae517ff43" providerId="ADAL" clId="{9D6A37B4-A3AA-40CD-BA87-41C8320989FC}" dt="2022-01-16T19:51:19.782" v="4257" actId="20577"/>
          <ac:spMkLst>
            <pc:docMk/>
            <pc:sldMk cId="3974190714" sldId="321"/>
            <ac:spMk id="3" creationId="{A6783E12-B691-42C0-BB8F-CC148D4768B9}"/>
          </ac:spMkLst>
        </pc:spChg>
      </pc:sldChg>
      <pc:sldChg chg="modSp add mod">
        <pc:chgData name="Saikiran Bikumalla" userId="5b9cbaa3-0c30-4e32-937e-d3eae517ff43" providerId="ADAL" clId="{9D6A37B4-A3AA-40CD-BA87-41C8320989FC}" dt="2022-01-16T19:54:23.641" v="4260" actId="255"/>
        <pc:sldMkLst>
          <pc:docMk/>
          <pc:sldMk cId="1251781612" sldId="322"/>
        </pc:sldMkLst>
        <pc:spChg chg="mod">
          <ac:chgData name="Saikiran Bikumalla" userId="5b9cbaa3-0c30-4e32-937e-d3eae517ff43" providerId="ADAL" clId="{9D6A37B4-A3AA-40CD-BA87-41C8320989FC}" dt="2022-01-16T19:54:23.641" v="4260" actId="255"/>
          <ac:spMkLst>
            <pc:docMk/>
            <pc:sldMk cId="1251781612" sldId="322"/>
            <ac:spMk id="3" creationId="{A6783E12-B691-42C0-BB8F-CC148D4768B9}"/>
          </ac:spMkLst>
        </pc:spChg>
      </pc:sldChg>
      <pc:sldChg chg="addSp delSp modSp add mod">
        <pc:chgData name="Saikiran Bikumalla" userId="5b9cbaa3-0c30-4e32-937e-d3eae517ff43" providerId="ADAL" clId="{9D6A37B4-A3AA-40CD-BA87-41C8320989FC}" dt="2022-01-16T20:23:54.843" v="5601" actId="20577"/>
        <pc:sldMkLst>
          <pc:docMk/>
          <pc:sldMk cId="1417468145" sldId="323"/>
        </pc:sldMkLst>
        <pc:spChg chg="mod">
          <ac:chgData name="Saikiran Bikumalla" userId="5b9cbaa3-0c30-4e32-937e-d3eae517ff43" providerId="ADAL" clId="{9D6A37B4-A3AA-40CD-BA87-41C8320989FC}" dt="2022-01-16T20:23:54.843" v="5601" actId="20577"/>
          <ac:spMkLst>
            <pc:docMk/>
            <pc:sldMk cId="1417468145" sldId="323"/>
            <ac:spMk id="3" creationId="{A6783E12-B691-42C0-BB8F-CC148D4768B9}"/>
          </ac:spMkLst>
        </pc:spChg>
        <pc:picChg chg="add del mod">
          <ac:chgData name="Saikiran Bikumalla" userId="5b9cbaa3-0c30-4e32-937e-d3eae517ff43" providerId="ADAL" clId="{9D6A37B4-A3AA-40CD-BA87-41C8320989FC}" dt="2022-01-16T20:14:22.546" v="4468" actId="21"/>
          <ac:picMkLst>
            <pc:docMk/>
            <pc:sldMk cId="1417468145" sldId="323"/>
            <ac:picMk id="5" creationId="{DDA77E4D-509A-41C5-9A65-5ABF487AFD8B}"/>
          </ac:picMkLst>
        </pc:picChg>
      </pc:sldChg>
    </pc:docChg>
  </pc:docChgLst>
  <pc:docChgLst>
    <pc:chgData name="Saikiran Bikumalla" userId="5b9cbaa3-0c30-4e32-937e-d3eae517ff43" providerId="ADAL" clId="{17ED9CB1-4CD3-4C5C-ACDA-EB6306C2A733}"/>
    <pc:docChg chg="undo custSel addSld delSld modSld sldOrd">
      <pc:chgData name="Saikiran Bikumalla" userId="5b9cbaa3-0c30-4e32-937e-d3eae517ff43" providerId="ADAL" clId="{17ED9CB1-4CD3-4C5C-ACDA-EB6306C2A733}" dt="2022-01-16T10:22:19.315" v="4033" actId="20577"/>
      <pc:docMkLst>
        <pc:docMk/>
      </pc:docMkLst>
      <pc:sldChg chg="modSp mod">
        <pc:chgData name="Saikiran Bikumalla" userId="5b9cbaa3-0c30-4e32-937e-d3eae517ff43" providerId="ADAL" clId="{17ED9CB1-4CD3-4C5C-ACDA-EB6306C2A733}" dt="2022-01-16T08:28:19.054" v="71" actId="1076"/>
        <pc:sldMkLst>
          <pc:docMk/>
          <pc:sldMk cId="284198591" sldId="256"/>
        </pc:sldMkLst>
        <pc:spChg chg="mod">
          <ac:chgData name="Saikiran Bikumalla" userId="5b9cbaa3-0c30-4e32-937e-d3eae517ff43" providerId="ADAL" clId="{17ED9CB1-4CD3-4C5C-ACDA-EB6306C2A733}" dt="2022-01-16T08:28:19.054" v="71" actId="1076"/>
          <ac:spMkLst>
            <pc:docMk/>
            <pc:sldMk cId="284198591" sldId="256"/>
            <ac:spMk id="2" creationId="{A8226351-2D84-484B-83D4-25E6BBE01B08}"/>
          </ac:spMkLst>
        </pc:spChg>
      </pc:sldChg>
      <pc:sldChg chg="del">
        <pc:chgData name="Saikiran Bikumalla" userId="5b9cbaa3-0c30-4e32-937e-d3eae517ff43" providerId="ADAL" clId="{17ED9CB1-4CD3-4C5C-ACDA-EB6306C2A733}" dt="2022-01-16T08:33:47.359" v="72" actId="47"/>
        <pc:sldMkLst>
          <pc:docMk/>
          <pc:sldMk cId="3237674373" sldId="257"/>
        </pc:sldMkLst>
      </pc:sldChg>
      <pc:sldChg chg="del">
        <pc:chgData name="Saikiran Bikumalla" userId="5b9cbaa3-0c30-4e32-937e-d3eae517ff43" providerId="ADAL" clId="{17ED9CB1-4CD3-4C5C-ACDA-EB6306C2A733}" dt="2022-01-16T08:33:50.726" v="73" actId="47"/>
        <pc:sldMkLst>
          <pc:docMk/>
          <pc:sldMk cId="7903328" sldId="258"/>
        </pc:sldMkLst>
      </pc:sldChg>
      <pc:sldChg chg="del">
        <pc:chgData name="Saikiran Bikumalla" userId="5b9cbaa3-0c30-4e32-937e-d3eae517ff43" providerId="ADAL" clId="{17ED9CB1-4CD3-4C5C-ACDA-EB6306C2A733}" dt="2022-01-16T08:33:53.338" v="74" actId="47"/>
        <pc:sldMkLst>
          <pc:docMk/>
          <pc:sldMk cId="4277303840" sldId="259"/>
        </pc:sldMkLst>
      </pc:sldChg>
      <pc:sldChg chg="modSp mod">
        <pc:chgData name="Saikiran Bikumalla" userId="5b9cbaa3-0c30-4e32-937e-d3eae517ff43" providerId="ADAL" clId="{17ED9CB1-4CD3-4C5C-ACDA-EB6306C2A733}" dt="2022-01-16T10:22:19.315" v="4033" actId="20577"/>
        <pc:sldMkLst>
          <pc:docMk/>
          <pc:sldMk cId="3356686397" sldId="263"/>
        </pc:sldMkLst>
        <pc:spChg chg="mod">
          <ac:chgData name="Saikiran Bikumalla" userId="5b9cbaa3-0c30-4e32-937e-d3eae517ff43" providerId="ADAL" clId="{17ED9CB1-4CD3-4C5C-ACDA-EB6306C2A733}" dt="2022-01-16T10:22:19.315" v="4033" actId="20577"/>
          <ac:spMkLst>
            <pc:docMk/>
            <pc:sldMk cId="3356686397" sldId="263"/>
            <ac:spMk id="3" creationId="{9AB9D64B-B686-4DC7-B22D-A394AB13F9EF}"/>
          </ac:spMkLst>
        </pc:spChg>
      </pc:sldChg>
      <pc:sldChg chg="modSp mod">
        <pc:chgData name="Saikiran Bikumalla" userId="5b9cbaa3-0c30-4e32-937e-d3eae517ff43" providerId="ADAL" clId="{17ED9CB1-4CD3-4C5C-ACDA-EB6306C2A733}" dt="2022-01-16T09:32:16.875" v="2533" actId="1076"/>
        <pc:sldMkLst>
          <pc:docMk/>
          <pc:sldMk cId="4085443503" sldId="264"/>
        </pc:sldMkLst>
        <pc:spChg chg="mod">
          <ac:chgData name="Saikiran Bikumalla" userId="5b9cbaa3-0c30-4e32-937e-d3eae517ff43" providerId="ADAL" clId="{17ED9CB1-4CD3-4C5C-ACDA-EB6306C2A733}" dt="2022-01-16T09:32:16.875" v="2533" actId="1076"/>
          <ac:spMkLst>
            <pc:docMk/>
            <pc:sldMk cId="4085443503" sldId="264"/>
            <ac:spMk id="2" creationId="{F0F0EBF3-0279-46EC-950E-68488CFF84C8}"/>
          </ac:spMkLst>
        </pc:spChg>
        <pc:spChg chg="mod">
          <ac:chgData name="Saikiran Bikumalla" userId="5b9cbaa3-0c30-4e32-937e-d3eae517ff43" providerId="ADAL" clId="{17ED9CB1-4CD3-4C5C-ACDA-EB6306C2A733}" dt="2022-01-16T09:32:13.428" v="2532" actId="1076"/>
          <ac:spMkLst>
            <pc:docMk/>
            <pc:sldMk cId="4085443503" sldId="264"/>
            <ac:spMk id="5" creationId="{20E05B88-6862-4DBB-92CE-BAD249A3A433}"/>
          </ac:spMkLst>
        </pc:spChg>
      </pc:sldChg>
      <pc:sldChg chg="modSp mod">
        <pc:chgData name="Saikiran Bikumalla" userId="5b9cbaa3-0c30-4e32-937e-d3eae517ff43" providerId="ADAL" clId="{17ED9CB1-4CD3-4C5C-ACDA-EB6306C2A733}" dt="2022-01-16T08:50:56.005" v="1161" actId="255"/>
        <pc:sldMkLst>
          <pc:docMk/>
          <pc:sldMk cId="1728637756" sldId="265"/>
        </pc:sldMkLst>
        <pc:spChg chg="mod">
          <ac:chgData name="Saikiran Bikumalla" userId="5b9cbaa3-0c30-4e32-937e-d3eae517ff43" providerId="ADAL" clId="{17ED9CB1-4CD3-4C5C-ACDA-EB6306C2A733}" dt="2022-01-16T08:50:33.079" v="1153" actId="20577"/>
          <ac:spMkLst>
            <pc:docMk/>
            <pc:sldMk cId="1728637756" sldId="265"/>
            <ac:spMk id="2" creationId="{F0F0EBF3-0279-46EC-950E-68488CFF84C8}"/>
          </ac:spMkLst>
        </pc:spChg>
        <pc:spChg chg="mod">
          <ac:chgData name="Saikiran Bikumalla" userId="5b9cbaa3-0c30-4e32-937e-d3eae517ff43" providerId="ADAL" clId="{17ED9CB1-4CD3-4C5C-ACDA-EB6306C2A733}" dt="2022-01-16T08:50:56.005" v="1161" actId="255"/>
          <ac:spMkLst>
            <pc:docMk/>
            <pc:sldMk cId="1728637756" sldId="265"/>
            <ac:spMk id="3" creationId="{A6783E12-B691-42C0-BB8F-CC148D4768B9}"/>
          </ac:spMkLst>
        </pc:spChg>
      </pc:sldChg>
      <pc:sldChg chg="del">
        <pc:chgData name="Saikiran Bikumalla" userId="5b9cbaa3-0c30-4e32-937e-d3eae517ff43" providerId="ADAL" clId="{17ED9CB1-4CD3-4C5C-ACDA-EB6306C2A733}" dt="2022-01-16T08:51:25.411" v="1165" actId="47"/>
        <pc:sldMkLst>
          <pc:docMk/>
          <pc:sldMk cId="1528440230" sldId="266"/>
        </pc:sldMkLst>
      </pc:sldChg>
      <pc:sldChg chg="del">
        <pc:chgData name="Saikiran Bikumalla" userId="5b9cbaa3-0c30-4e32-937e-d3eae517ff43" providerId="ADAL" clId="{17ED9CB1-4CD3-4C5C-ACDA-EB6306C2A733}" dt="2022-01-16T08:51:21.923" v="1162" actId="47"/>
        <pc:sldMkLst>
          <pc:docMk/>
          <pc:sldMk cId="4109228836" sldId="267"/>
        </pc:sldMkLst>
      </pc:sldChg>
      <pc:sldChg chg="modSp mod">
        <pc:chgData name="Saikiran Bikumalla" userId="5b9cbaa3-0c30-4e32-937e-d3eae517ff43" providerId="ADAL" clId="{17ED9CB1-4CD3-4C5C-ACDA-EB6306C2A733}" dt="2022-01-16T09:05:53.450" v="1610" actId="20577"/>
        <pc:sldMkLst>
          <pc:docMk/>
          <pc:sldMk cId="2762646853" sldId="268"/>
        </pc:sldMkLst>
        <pc:spChg chg="mod">
          <ac:chgData name="Saikiran Bikumalla" userId="5b9cbaa3-0c30-4e32-937e-d3eae517ff43" providerId="ADAL" clId="{17ED9CB1-4CD3-4C5C-ACDA-EB6306C2A733}" dt="2022-01-16T09:04:56.830" v="1412" actId="20577"/>
          <ac:spMkLst>
            <pc:docMk/>
            <pc:sldMk cId="2762646853" sldId="268"/>
            <ac:spMk id="2" creationId="{26A06AFB-5153-40BA-A038-BE5DDADFE8A6}"/>
          </ac:spMkLst>
        </pc:spChg>
        <pc:spChg chg="mod">
          <ac:chgData name="Saikiran Bikumalla" userId="5b9cbaa3-0c30-4e32-937e-d3eae517ff43" providerId="ADAL" clId="{17ED9CB1-4CD3-4C5C-ACDA-EB6306C2A733}" dt="2022-01-16T09:05:53.450" v="1610" actId="20577"/>
          <ac:spMkLst>
            <pc:docMk/>
            <pc:sldMk cId="2762646853" sldId="268"/>
            <ac:spMk id="3" creationId="{298CAEAB-BE3A-4437-A0CF-4A45E5542896}"/>
          </ac:spMkLst>
        </pc:spChg>
      </pc:sldChg>
      <pc:sldChg chg="modSp mod">
        <pc:chgData name="Saikiran Bikumalla" userId="5b9cbaa3-0c30-4e32-937e-d3eae517ff43" providerId="ADAL" clId="{17ED9CB1-4CD3-4C5C-ACDA-EB6306C2A733}" dt="2022-01-16T09:09:40.423" v="1622" actId="20577"/>
        <pc:sldMkLst>
          <pc:docMk/>
          <pc:sldMk cId="3545958145" sldId="274"/>
        </pc:sldMkLst>
        <pc:spChg chg="mod">
          <ac:chgData name="Saikiran Bikumalla" userId="5b9cbaa3-0c30-4e32-937e-d3eae517ff43" providerId="ADAL" clId="{17ED9CB1-4CD3-4C5C-ACDA-EB6306C2A733}" dt="2022-01-16T09:09:40.423" v="1622" actId="20577"/>
          <ac:spMkLst>
            <pc:docMk/>
            <pc:sldMk cId="3545958145" sldId="274"/>
            <ac:spMk id="3" creationId="{298CAEAB-BE3A-4437-A0CF-4A45E5542896}"/>
          </ac:spMkLst>
        </pc:spChg>
      </pc:sldChg>
      <pc:sldChg chg="modSp add del mod">
        <pc:chgData name="Saikiran Bikumalla" userId="5b9cbaa3-0c30-4e32-937e-d3eae517ff43" providerId="ADAL" clId="{17ED9CB1-4CD3-4C5C-ACDA-EB6306C2A733}" dt="2022-01-16T08:38:55.156" v="273" actId="20577"/>
        <pc:sldMkLst>
          <pc:docMk/>
          <pc:sldMk cId="3602492095" sldId="275"/>
        </pc:sldMkLst>
        <pc:spChg chg="mod">
          <ac:chgData name="Saikiran Bikumalla" userId="5b9cbaa3-0c30-4e32-937e-d3eae517ff43" providerId="ADAL" clId="{17ED9CB1-4CD3-4C5C-ACDA-EB6306C2A733}" dt="2022-01-16T08:38:55.156" v="273" actId="20577"/>
          <ac:spMkLst>
            <pc:docMk/>
            <pc:sldMk cId="3602492095" sldId="275"/>
            <ac:spMk id="3" creationId="{00C4108B-D1B1-4CC2-9BD1-883C87709A82}"/>
          </ac:spMkLst>
        </pc:spChg>
      </pc:sldChg>
      <pc:sldChg chg="del">
        <pc:chgData name="Saikiran Bikumalla" userId="5b9cbaa3-0c30-4e32-937e-d3eae517ff43" providerId="ADAL" clId="{17ED9CB1-4CD3-4C5C-ACDA-EB6306C2A733}" dt="2022-01-16T08:35:11.690" v="88" actId="47"/>
        <pc:sldMkLst>
          <pc:docMk/>
          <pc:sldMk cId="3950543075" sldId="276"/>
        </pc:sldMkLst>
      </pc:sldChg>
      <pc:sldChg chg="del">
        <pc:chgData name="Saikiran Bikumalla" userId="5b9cbaa3-0c30-4e32-937e-d3eae517ff43" providerId="ADAL" clId="{17ED9CB1-4CD3-4C5C-ACDA-EB6306C2A733}" dt="2022-01-16T08:35:12.585" v="89" actId="47"/>
        <pc:sldMkLst>
          <pc:docMk/>
          <pc:sldMk cId="2465180910" sldId="277"/>
        </pc:sldMkLst>
      </pc:sldChg>
      <pc:sldChg chg="del">
        <pc:chgData name="Saikiran Bikumalla" userId="5b9cbaa3-0c30-4e32-937e-d3eae517ff43" providerId="ADAL" clId="{17ED9CB1-4CD3-4C5C-ACDA-EB6306C2A733}" dt="2022-01-16T08:50:15.205" v="1148" actId="47"/>
        <pc:sldMkLst>
          <pc:docMk/>
          <pc:sldMk cId="3243206991" sldId="282"/>
        </pc:sldMkLst>
      </pc:sldChg>
      <pc:sldChg chg="del">
        <pc:chgData name="Saikiran Bikumalla" userId="5b9cbaa3-0c30-4e32-937e-d3eae517ff43" providerId="ADAL" clId="{17ED9CB1-4CD3-4C5C-ACDA-EB6306C2A733}" dt="2022-01-16T08:50:15.708" v="1149" actId="47"/>
        <pc:sldMkLst>
          <pc:docMk/>
          <pc:sldMk cId="1103442959" sldId="284"/>
        </pc:sldMkLst>
      </pc:sldChg>
      <pc:sldChg chg="del">
        <pc:chgData name="Saikiran Bikumalla" userId="5b9cbaa3-0c30-4e32-937e-d3eae517ff43" providerId="ADAL" clId="{17ED9CB1-4CD3-4C5C-ACDA-EB6306C2A733}" dt="2022-01-16T08:50:16.941" v="1151" actId="47"/>
        <pc:sldMkLst>
          <pc:docMk/>
          <pc:sldMk cId="2451386121" sldId="285"/>
        </pc:sldMkLst>
      </pc:sldChg>
      <pc:sldChg chg="del">
        <pc:chgData name="Saikiran Bikumalla" userId="5b9cbaa3-0c30-4e32-937e-d3eae517ff43" providerId="ADAL" clId="{17ED9CB1-4CD3-4C5C-ACDA-EB6306C2A733}" dt="2022-01-16T08:50:17.487" v="1152" actId="47"/>
        <pc:sldMkLst>
          <pc:docMk/>
          <pc:sldMk cId="4175868934" sldId="286"/>
        </pc:sldMkLst>
      </pc:sldChg>
      <pc:sldChg chg="del">
        <pc:chgData name="Saikiran Bikumalla" userId="5b9cbaa3-0c30-4e32-937e-d3eae517ff43" providerId="ADAL" clId="{17ED9CB1-4CD3-4C5C-ACDA-EB6306C2A733}" dt="2022-01-16T08:50:16.328" v="1150" actId="47"/>
        <pc:sldMkLst>
          <pc:docMk/>
          <pc:sldMk cId="3984133966" sldId="288"/>
        </pc:sldMkLst>
      </pc:sldChg>
      <pc:sldChg chg="del">
        <pc:chgData name="Saikiran Bikumalla" userId="5b9cbaa3-0c30-4e32-937e-d3eae517ff43" providerId="ADAL" clId="{17ED9CB1-4CD3-4C5C-ACDA-EB6306C2A733}" dt="2022-01-16T08:51:23.206" v="1163" actId="47"/>
        <pc:sldMkLst>
          <pc:docMk/>
          <pc:sldMk cId="2668939912" sldId="293"/>
        </pc:sldMkLst>
      </pc:sldChg>
      <pc:sldChg chg="del">
        <pc:chgData name="Saikiran Bikumalla" userId="5b9cbaa3-0c30-4e32-937e-d3eae517ff43" providerId="ADAL" clId="{17ED9CB1-4CD3-4C5C-ACDA-EB6306C2A733}" dt="2022-01-16T08:51:23.818" v="1164" actId="47"/>
        <pc:sldMkLst>
          <pc:docMk/>
          <pc:sldMk cId="5495721" sldId="294"/>
        </pc:sldMkLst>
      </pc:sldChg>
      <pc:sldChg chg="del">
        <pc:chgData name="Saikiran Bikumalla" userId="5b9cbaa3-0c30-4e32-937e-d3eae517ff43" providerId="ADAL" clId="{17ED9CB1-4CD3-4C5C-ACDA-EB6306C2A733}" dt="2022-01-16T08:51:27.736" v="1166" actId="47"/>
        <pc:sldMkLst>
          <pc:docMk/>
          <pc:sldMk cId="3966525823" sldId="295"/>
        </pc:sldMkLst>
      </pc:sldChg>
      <pc:sldChg chg="modSp add mod ord">
        <pc:chgData name="Saikiran Bikumalla" userId="5b9cbaa3-0c30-4e32-937e-d3eae517ff43" providerId="ADAL" clId="{17ED9CB1-4CD3-4C5C-ACDA-EB6306C2A733}" dt="2022-01-16T08:42:46.143" v="1082" actId="20577"/>
        <pc:sldMkLst>
          <pc:docMk/>
          <pc:sldMk cId="4233006022" sldId="296"/>
        </pc:sldMkLst>
        <pc:spChg chg="mod">
          <ac:chgData name="Saikiran Bikumalla" userId="5b9cbaa3-0c30-4e32-937e-d3eae517ff43" providerId="ADAL" clId="{17ED9CB1-4CD3-4C5C-ACDA-EB6306C2A733}" dt="2022-01-16T08:35:07.143" v="86" actId="20577"/>
          <ac:spMkLst>
            <pc:docMk/>
            <pc:sldMk cId="4233006022" sldId="296"/>
            <ac:spMk id="2" creationId="{5A0962B8-71F5-49D7-981F-7D4FFC890514}"/>
          </ac:spMkLst>
        </pc:spChg>
        <pc:spChg chg="mod">
          <ac:chgData name="Saikiran Bikumalla" userId="5b9cbaa3-0c30-4e32-937e-d3eae517ff43" providerId="ADAL" clId="{17ED9CB1-4CD3-4C5C-ACDA-EB6306C2A733}" dt="2022-01-16T08:42:46.143" v="1082" actId="20577"/>
          <ac:spMkLst>
            <pc:docMk/>
            <pc:sldMk cId="4233006022" sldId="296"/>
            <ac:spMk id="3" creationId="{00C4108B-D1B1-4CC2-9BD1-883C87709A82}"/>
          </ac:spMkLst>
        </pc:spChg>
      </pc:sldChg>
      <pc:sldChg chg="modSp add mod">
        <pc:chgData name="Saikiran Bikumalla" userId="5b9cbaa3-0c30-4e32-937e-d3eae517ff43" providerId="ADAL" clId="{17ED9CB1-4CD3-4C5C-ACDA-EB6306C2A733}" dt="2022-01-16T08:46:19.001" v="1113" actId="14100"/>
        <pc:sldMkLst>
          <pc:docMk/>
          <pc:sldMk cId="2825695142" sldId="297"/>
        </pc:sldMkLst>
        <pc:spChg chg="mod">
          <ac:chgData name="Saikiran Bikumalla" userId="5b9cbaa3-0c30-4e32-937e-d3eae517ff43" providerId="ADAL" clId="{17ED9CB1-4CD3-4C5C-ACDA-EB6306C2A733}" dt="2022-01-16T08:46:12.430" v="1110" actId="1076"/>
          <ac:spMkLst>
            <pc:docMk/>
            <pc:sldMk cId="2825695142" sldId="297"/>
            <ac:spMk id="2" creationId="{F0F0EBF3-0279-46EC-950E-68488CFF84C8}"/>
          </ac:spMkLst>
        </pc:spChg>
        <pc:spChg chg="mod">
          <ac:chgData name="Saikiran Bikumalla" userId="5b9cbaa3-0c30-4e32-937e-d3eae517ff43" providerId="ADAL" clId="{17ED9CB1-4CD3-4C5C-ACDA-EB6306C2A733}" dt="2022-01-16T08:46:19.001" v="1113" actId="14100"/>
          <ac:spMkLst>
            <pc:docMk/>
            <pc:sldMk cId="2825695142" sldId="297"/>
            <ac:spMk id="3" creationId="{A6783E12-B691-42C0-BB8F-CC148D4768B9}"/>
          </ac:spMkLst>
        </pc:spChg>
      </pc:sldChg>
      <pc:sldChg chg="modSp add mod">
        <pc:chgData name="Saikiran Bikumalla" userId="5b9cbaa3-0c30-4e32-937e-d3eae517ff43" providerId="ADAL" clId="{17ED9CB1-4CD3-4C5C-ACDA-EB6306C2A733}" dt="2022-01-16T09:01:44.813" v="1192" actId="255"/>
        <pc:sldMkLst>
          <pc:docMk/>
          <pc:sldMk cId="3613779043" sldId="298"/>
        </pc:sldMkLst>
        <pc:spChg chg="mod">
          <ac:chgData name="Saikiran Bikumalla" userId="5b9cbaa3-0c30-4e32-937e-d3eae517ff43" providerId="ADAL" clId="{17ED9CB1-4CD3-4C5C-ACDA-EB6306C2A733}" dt="2022-01-16T08:49:08.007" v="1146"/>
          <ac:spMkLst>
            <pc:docMk/>
            <pc:sldMk cId="3613779043" sldId="298"/>
            <ac:spMk id="2" creationId="{F0F0EBF3-0279-46EC-950E-68488CFF84C8}"/>
          </ac:spMkLst>
        </pc:spChg>
        <pc:spChg chg="mod">
          <ac:chgData name="Saikiran Bikumalla" userId="5b9cbaa3-0c30-4e32-937e-d3eae517ff43" providerId="ADAL" clId="{17ED9CB1-4CD3-4C5C-ACDA-EB6306C2A733}" dt="2022-01-16T09:01:44.813" v="1192" actId="255"/>
          <ac:spMkLst>
            <pc:docMk/>
            <pc:sldMk cId="3613779043" sldId="298"/>
            <ac:spMk id="3" creationId="{A6783E12-B691-42C0-BB8F-CC148D4768B9}"/>
          </ac:spMkLst>
        </pc:spChg>
      </pc:sldChg>
      <pc:sldChg chg="add">
        <pc:chgData name="Saikiran Bikumalla" userId="5b9cbaa3-0c30-4e32-937e-d3eae517ff43" providerId="ADAL" clId="{17ED9CB1-4CD3-4C5C-ACDA-EB6306C2A733}" dt="2022-01-16T08:52:39.262" v="1167"/>
        <pc:sldMkLst>
          <pc:docMk/>
          <pc:sldMk cId="1020219738" sldId="299"/>
        </pc:sldMkLst>
      </pc:sldChg>
      <pc:sldChg chg="add del">
        <pc:chgData name="Saikiran Bikumalla" userId="5b9cbaa3-0c30-4e32-937e-d3eae517ff43" providerId="ADAL" clId="{17ED9CB1-4CD3-4C5C-ACDA-EB6306C2A733}" dt="2022-01-16T08:48:25.891" v="1140" actId="47"/>
        <pc:sldMkLst>
          <pc:docMk/>
          <pc:sldMk cId="3827959732" sldId="299"/>
        </pc:sldMkLst>
      </pc:sldChg>
      <pc:sldChg chg="add">
        <pc:chgData name="Saikiran Bikumalla" userId="5b9cbaa3-0c30-4e32-937e-d3eae517ff43" providerId="ADAL" clId="{17ED9CB1-4CD3-4C5C-ACDA-EB6306C2A733}" dt="2022-01-16T08:52:48.128" v="1168"/>
        <pc:sldMkLst>
          <pc:docMk/>
          <pc:sldMk cId="2649348155" sldId="300"/>
        </pc:sldMkLst>
      </pc:sldChg>
      <pc:sldChg chg="add del">
        <pc:chgData name="Saikiran Bikumalla" userId="5b9cbaa3-0c30-4e32-937e-d3eae517ff43" providerId="ADAL" clId="{17ED9CB1-4CD3-4C5C-ACDA-EB6306C2A733}" dt="2022-01-16T08:49:11.682" v="1147" actId="47"/>
        <pc:sldMkLst>
          <pc:docMk/>
          <pc:sldMk cId="3897123784" sldId="300"/>
        </pc:sldMkLst>
      </pc:sldChg>
      <pc:sldChg chg="add">
        <pc:chgData name="Saikiran Bikumalla" userId="5b9cbaa3-0c30-4e32-937e-d3eae517ff43" providerId="ADAL" clId="{17ED9CB1-4CD3-4C5C-ACDA-EB6306C2A733}" dt="2022-01-16T08:53:26.688" v="1169"/>
        <pc:sldMkLst>
          <pc:docMk/>
          <pc:sldMk cId="1095457682" sldId="301"/>
        </pc:sldMkLst>
      </pc:sldChg>
      <pc:sldChg chg="add">
        <pc:chgData name="Saikiran Bikumalla" userId="5b9cbaa3-0c30-4e32-937e-d3eae517ff43" providerId="ADAL" clId="{17ED9CB1-4CD3-4C5C-ACDA-EB6306C2A733}" dt="2022-01-16T08:53:45.194" v="1170"/>
        <pc:sldMkLst>
          <pc:docMk/>
          <pc:sldMk cId="3440574354" sldId="302"/>
        </pc:sldMkLst>
      </pc:sldChg>
      <pc:sldChg chg="add">
        <pc:chgData name="Saikiran Bikumalla" userId="5b9cbaa3-0c30-4e32-937e-d3eae517ff43" providerId="ADAL" clId="{17ED9CB1-4CD3-4C5C-ACDA-EB6306C2A733}" dt="2022-01-16T08:53:45.194" v="1170"/>
        <pc:sldMkLst>
          <pc:docMk/>
          <pc:sldMk cId="2777693070" sldId="303"/>
        </pc:sldMkLst>
      </pc:sldChg>
      <pc:sldChg chg="add">
        <pc:chgData name="Saikiran Bikumalla" userId="5b9cbaa3-0c30-4e32-937e-d3eae517ff43" providerId="ADAL" clId="{17ED9CB1-4CD3-4C5C-ACDA-EB6306C2A733}" dt="2022-01-16T08:53:45.194" v="1170"/>
        <pc:sldMkLst>
          <pc:docMk/>
          <pc:sldMk cId="2129667768" sldId="304"/>
        </pc:sldMkLst>
      </pc:sldChg>
      <pc:sldChg chg="modSp add mod">
        <pc:chgData name="Saikiran Bikumalla" userId="5b9cbaa3-0c30-4e32-937e-d3eae517ff43" providerId="ADAL" clId="{17ED9CB1-4CD3-4C5C-ACDA-EB6306C2A733}" dt="2022-01-16T08:59:34.355" v="1176" actId="20577"/>
        <pc:sldMkLst>
          <pc:docMk/>
          <pc:sldMk cId="3616051907" sldId="305"/>
        </pc:sldMkLst>
        <pc:spChg chg="mod">
          <ac:chgData name="Saikiran Bikumalla" userId="5b9cbaa3-0c30-4e32-937e-d3eae517ff43" providerId="ADAL" clId="{17ED9CB1-4CD3-4C5C-ACDA-EB6306C2A733}" dt="2022-01-16T08:59:34.355" v="1176" actId="20577"/>
          <ac:spMkLst>
            <pc:docMk/>
            <pc:sldMk cId="3616051907" sldId="305"/>
            <ac:spMk id="2" creationId="{F0F0EBF3-0279-46EC-950E-68488CFF84C8}"/>
          </ac:spMkLst>
        </pc:spChg>
      </pc:sldChg>
      <pc:sldChg chg="modSp add mod">
        <pc:chgData name="Saikiran Bikumalla" userId="5b9cbaa3-0c30-4e32-937e-d3eae517ff43" providerId="ADAL" clId="{17ED9CB1-4CD3-4C5C-ACDA-EB6306C2A733}" dt="2022-01-16T08:59:39.718" v="1177"/>
        <pc:sldMkLst>
          <pc:docMk/>
          <pc:sldMk cId="2077581292" sldId="306"/>
        </pc:sldMkLst>
        <pc:spChg chg="mod">
          <ac:chgData name="Saikiran Bikumalla" userId="5b9cbaa3-0c30-4e32-937e-d3eae517ff43" providerId="ADAL" clId="{17ED9CB1-4CD3-4C5C-ACDA-EB6306C2A733}" dt="2022-01-16T08:59:39.718" v="1177"/>
          <ac:spMkLst>
            <pc:docMk/>
            <pc:sldMk cId="2077581292" sldId="306"/>
            <ac:spMk id="2" creationId="{F0F0EBF3-0279-46EC-950E-68488CFF84C8}"/>
          </ac:spMkLst>
        </pc:spChg>
      </pc:sldChg>
      <pc:sldChg chg="modSp add mod">
        <pc:chgData name="Saikiran Bikumalla" userId="5b9cbaa3-0c30-4e32-937e-d3eae517ff43" providerId="ADAL" clId="{17ED9CB1-4CD3-4C5C-ACDA-EB6306C2A733}" dt="2022-01-16T08:59:44.707" v="1178"/>
        <pc:sldMkLst>
          <pc:docMk/>
          <pc:sldMk cId="1429189961" sldId="307"/>
        </pc:sldMkLst>
        <pc:spChg chg="mod">
          <ac:chgData name="Saikiran Bikumalla" userId="5b9cbaa3-0c30-4e32-937e-d3eae517ff43" providerId="ADAL" clId="{17ED9CB1-4CD3-4C5C-ACDA-EB6306C2A733}" dt="2022-01-16T08:59:44.707" v="1178"/>
          <ac:spMkLst>
            <pc:docMk/>
            <pc:sldMk cId="1429189961" sldId="307"/>
            <ac:spMk id="4" creationId="{12F80B4A-EC33-4A5E-8454-713E07A272FD}"/>
          </ac:spMkLst>
        </pc:spChg>
      </pc:sldChg>
      <pc:sldChg chg="modSp add mod">
        <pc:chgData name="Saikiran Bikumalla" userId="5b9cbaa3-0c30-4e32-937e-d3eae517ff43" providerId="ADAL" clId="{17ED9CB1-4CD3-4C5C-ACDA-EB6306C2A733}" dt="2022-01-16T08:59:48.981" v="1179"/>
        <pc:sldMkLst>
          <pc:docMk/>
          <pc:sldMk cId="4094565293" sldId="308"/>
        </pc:sldMkLst>
        <pc:spChg chg="mod">
          <ac:chgData name="Saikiran Bikumalla" userId="5b9cbaa3-0c30-4e32-937e-d3eae517ff43" providerId="ADAL" clId="{17ED9CB1-4CD3-4C5C-ACDA-EB6306C2A733}" dt="2022-01-16T08:59:48.981" v="1179"/>
          <ac:spMkLst>
            <pc:docMk/>
            <pc:sldMk cId="4094565293" sldId="308"/>
            <ac:spMk id="2" creationId="{F0F0EBF3-0279-46EC-950E-68488CFF84C8}"/>
          </ac:spMkLst>
        </pc:spChg>
      </pc:sldChg>
      <pc:sldChg chg="modSp add mod">
        <pc:chgData name="Saikiran Bikumalla" userId="5b9cbaa3-0c30-4e32-937e-d3eae517ff43" providerId="ADAL" clId="{17ED9CB1-4CD3-4C5C-ACDA-EB6306C2A733}" dt="2022-01-16T08:59:52.160" v="1180"/>
        <pc:sldMkLst>
          <pc:docMk/>
          <pc:sldMk cId="659113297" sldId="309"/>
        </pc:sldMkLst>
        <pc:spChg chg="mod">
          <ac:chgData name="Saikiran Bikumalla" userId="5b9cbaa3-0c30-4e32-937e-d3eae517ff43" providerId="ADAL" clId="{17ED9CB1-4CD3-4C5C-ACDA-EB6306C2A733}" dt="2022-01-16T08:59:52.160" v="1180"/>
          <ac:spMkLst>
            <pc:docMk/>
            <pc:sldMk cId="659113297" sldId="309"/>
            <ac:spMk id="2" creationId="{F0F0EBF3-0279-46EC-950E-68488CFF84C8}"/>
          </ac:spMkLst>
        </pc:spChg>
      </pc:sldChg>
      <pc:sldChg chg="modSp add mod">
        <pc:chgData name="Saikiran Bikumalla" userId="5b9cbaa3-0c30-4e32-937e-d3eae517ff43" providerId="ADAL" clId="{17ED9CB1-4CD3-4C5C-ACDA-EB6306C2A733}" dt="2022-01-16T08:59:56.613" v="1181"/>
        <pc:sldMkLst>
          <pc:docMk/>
          <pc:sldMk cId="4062343294" sldId="310"/>
        </pc:sldMkLst>
        <pc:spChg chg="mod">
          <ac:chgData name="Saikiran Bikumalla" userId="5b9cbaa3-0c30-4e32-937e-d3eae517ff43" providerId="ADAL" clId="{17ED9CB1-4CD3-4C5C-ACDA-EB6306C2A733}" dt="2022-01-16T08:59:56.613" v="1181"/>
          <ac:spMkLst>
            <pc:docMk/>
            <pc:sldMk cId="4062343294" sldId="310"/>
            <ac:spMk id="2" creationId="{F0F0EBF3-0279-46EC-950E-68488CFF84C8}"/>
          </ac:spMkLst>
        </pc:spChg>
      </pc:sldChg>
      <pc:sldChg chg="add">
        <pc:chgData name="Saikiran Bikumalla" userId="5b9cbaa3-0c30-4e32-937e-d3eae517ff43" providerId="ADAL" clId="{17ED9CB1-4CD3-4C5C-ACDA-EB6306C2A733}" dt="2022-01-16T08:58:47.568" v="1172"/>
        <pc:sldMkLst>
          <pc:docMk/>
          <pc:sldMk cId="1697013575" sldId="311"/>
        </pc:sldMkLst>
      </pc:sldChg>
      <pc:sldChg chg="add">
        <pc:chgData name="Saikiran Bikumalla" userId="5b9cbaa3-0c30-4e32-937e-d3eae517ff43" providerId="ADAL" clId="{17ED9CB1-4CD3-4C5C-ACDA-EB6306C2A733}" dt="2022-01-16T08:58:47.568" v="1172"/>
        <pc:sldMkLst>
          <pc:docMk/>
          <pc:sldMk cId="3330447201" sldId="312"/>
        </pc:sldMkLst>
      </pc:sldChg>
      <pc:sldChg chg="add">
        <pc:chgData name="Saikiran Bikumalla" userId="5b9cbaa3-0c30-4e32-937e-d3eae517ff43" providerId="ADAL" clId="{17ED9CB1-4CD3-4C5C-ACDA-EB6306C2A733}" dt="2022-01-16T08:58:47.568" v="1172"/>
        <pc:sldMkLst>
          <pc:docMk/>
          <pc:sldMk cId="1375566901" sldId="313"/>
        </pc:sldMkLst>
      </pc:sldChg>
      <pc:sldChg chg="add">
        <pc:chgData name="Saikiran Bikumalla" userId="5b9cbaa3-0c30-4e32-937e-d3eae517ff43" providerId="ADAL" clId="{17ED9CB1-4CD3-4C5C-ACDA-EB6306C2A733}" dt="2022-01-16T09:06:59.202" v="1611"/>
        <pc:sldMkLst>
          <pc:docMk/>
          <pc:sldMk cId="286237843" sldId="314"/>
        </pc:sldMkLst>
      </pc:sldChg>
      <pc:sldChg chg="add">
        <pc:chgData name="Saikiran Bikumalla" userId="5b9cbaa3-0c30-4e32-937e-d3eae517ff43" providerId="ADAL" clId="{17ED9CB1-4CD3-4C5C-ACDA-EB6306C2A733}" dt="2022-01-16T09:25:49.437" v="1623" actId="2890"/>
        <pc:sldMkLst>
          <pc:docMk/>
          <pc:sldMk cId="2533752784" sldId="315"/>
        </pc:sldMkLst>
      </pc:sldChg>
      <pc:sldChg chg="modSp add mod">
        <pc:chgData name="Saikiran Bikumalla" userId="5b9cbaa3-0c30-4e32-937e-d3eae517ff43" providerId="ADAL" clId="{17ED9CB1-4CD3-4C5C-ACDA-EB6306C2A733}" dt="2022-01-16T09:49:55.133" v="3300" actId="27107"/>
        <pc:sldMkLst>
          <pc:docMk/>
          <pc:sldMk cId="1787041145" sldId="316"/>
        </pc:sldMkLst>
        <pc:spChg chg="mod">
          <ac:chgData name="Saikiran Bikumalla" userId="5b9cbaa3-0c30-4e32-937e-d3eae517ff43" providerId="ADAL" clId="{17ED9CB1-4CD3-4C5C-ACDA-EB6306C2A733}" dt="2022-01-16T09:45:21.072" v="2542" actId="20577"/>
          <ac:spMkLst>
            <pc:docMk/>
            <pc:sldMk cId="1787041145" sldId="316"/>
            <ac:spMk id="2" creationId="{F0F0EBF3-0279-46EC-950E-68488CFF84C8}"/>
          </ac:spMkLst>
        </pc:spChg>
        <pc:spChg chg="mod">
          <ac:chgData name="Saikiran Bikumalla" userId="5b9cbaa3-0c30-4e32-937e-d3eae517ff43" providerId="ADAL" clId="{17ED9CB1-4CD3-4C5C-ACDA-EB6306C2A733}" dt="2022-01-16T09:49:55.133" v="3300" actId="27107"/>
          <ac:spMkLst>
            <pc:docMk/>
            <pc:sldMk cId="1787041145" sldId="316"/>
            <ac:spMk id="5" creationId="{20E05B88-6862-4DBB-92CE-BAD249A3A433}"/>
          </ac:spMkLst>
        </pc:spChg>
      </pc:sldChg>
      <pc:sldChg chg="modSp add mod">
        <pc:chgData name="Saikiran Bikumalla" userId="5b9cbaa3-0c30-4e32-937e-d3eae517ff43" providerId="ADAL" clId="{17ED9CB1-4CD3-4C5C-ACDA-EB6306C2A733}" dt="2022-01-16T09:55:54.428" v="3987" actId="20577"/>
        <pc:sldMkLst>
          <pc:docMk/>
          <pc:sldMk cId="797279686" sldId="317"/>
        </pc:sldMkLst>
        <pc:spChg chg="mod">
          <ac:chgData name="Saikiran Bikumalla" userId="5b9cbaa3-0c30-4e32-937e-d3eae517ff43" providerId="ADAL" clId="{17ED9CB1-4CD3-4C5C-ACDA-EB6306C2A733}" dt="2022-01-16T09:55:45.906" v="3985" actId="1076"/>
          <ac:spMkLst>
            <pc:docMk/>
            <pc:sldMk cId="797279686" sldId="317"/>
            <ac:spMk id="2" creationId="{F0F0EBF3-0279-46EC-950E-68488CFF84C8}"/>
          </ac:spMkLst>
        </pc:spChg>
        <pc:spChg chg="mod">
          <ac:chgData name="Saikiran Bikumalla" userId="5b9cbaa3-0c30-4e32-937e-d3eae517ff43" providerId="ADAL" clId="{17ED9CB1-4CD3-4C5C-ACDA-EB6306C2A733}" dt="2022-01-16T09:55:54.428" v="3987" actId="20577"/>
          <ac:spMkLst>
            <pc:docMk/>
            <pc:sldMk cId="797279686" sldId="317"/>
            <ac:spMk id="5" creationId="{20E05B88-6862-4DBB-92CE-BAD249A3A433}"/>
          </ac:spMkLst>
        </pc:spChg>
      </pc:sldChg>
      <pc:sldChg chg="addSp delSp modSp add mod">
        <pc:chgData name="Saikiran Bikumalla" userId="5b9cbaa3-0c30-4e32-937e-d3eae517ff43" providerId="ADAL" clId="{17ED9CB1-4CD3-4C5C-ACDA-EB6306C2A733}" dt="2022-01-16T10:21:43.633" v="3993" actId="1076"/>
        <pc:sldMkLst>
          <pc:docMk/>
          <pc:sldMk cId="781719992" sldId="318"/>
        </pc:sldMkLst>
        <pc:spChg chg="del">
          <ac:chgData name="Saikiran Bikumalla" userId="5b9cbaa3-0c30-4e32-937e-d3eae517ff43" providerId="ADAL" clId="{17ED9CB1-4CD3-4C5C-ACDA-EB6306C2A733}" dt="2022-01-16T10:21:34.400" v="3989" actId="478"/>
          <ac:spMkLst>
            <pc:docMk/>
            <pc:sldMk cId="781719992" sldId="318"/>
            <ac:spMk id="5" creationId="{20E05B88-6862-4DBB-92CE-BAD249A3A433}"/>
          </ac:spMkLst>
        </pc:spChg>
        <pc:picChg chg="add mod">
          <ac:chgData name="Saikiran Bikumalla" userId="5b9cbaa3-0c30-4e32-937e-d3eae517ff43" providerId="ADAL" clId="{17ED9CB1-4CD3-4C5C-ACDA-EB6306C2A733}" dt="2022-01-16T10:21:43.633" v="3993" actId="1076"/>
          <ac:picMkLst>
            <pc:docMk/>
            <pc:sldMk cId="781719992" sldId="318"/>
            <ac:picMk id="4" creationId="{1893D2BE-009A-413F-9F81-D712D40985B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31A9BF-D00E-49CC-B3EE-2DD79D24C372}" type="datetimeFigureOut">
              <a:rPr lang="en-US" smtClean="0"/>
              <a:t>1/19/2022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E9C34E-455F-4BA0-A22E-C8FE60F8ECBB}" type="slidenum">
              <a:rPr lang="en-US" smtClean="0"/>
              <a:t>‹#›</a:t>
            </a:fld>
            <a:endParaRPr lang="en-US"/>
          </a:p>
        </p:txBody>
      </p:sp>
    </p:spTree>
    <p:extLst>
      <p:ext uri="{BB962C8B-B14F-4D97-AF65-F5344CB8AC3E}">
        <p14:creationId xmlns:p14="http://schemas.microsoft.com/office/powerpoint/2010/main" val="902524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8E936-F927-4E82-B537-51614E4AEA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059B45-7361-404A-9BF2-C83009D101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7633FD-975F-4D0F-9D8F-974EB1E4B320}"/>
              </a:ext>
            </a:extLst>
          </p:cNvPr>
          <p:cNvSpPr>
            <a:spLocks noGrp="1"/>
          </p:cNvSpPr>
          <p:nvPr>
            <p:ph type="dt" sz="half" idx="10"/>
          </p:nvPr>
        </p:nvSpPr>
        <p:spPr/>
        <p:txBody>
          <a:bodyPr/>
          <a:lstStyle/>
          <a:p>
            <a:fld id="{CC6A944C-F636-42DA-9472-AC8A51E60643}" type="datetimeFigureOut">
              <a:rPr lang="en-US" smtClean="0"/>
              <a:t>1/19/2022</a:t>
            </a:fld>
            <a:endParaRPr lang="en-US"/>
          </a:p>
        </p:txBody>
      </p:sp>
      <p:sp>
        <p:nvSpPr>
          <p:cNvPr id="5" name="Footer Placeholder 4">
            <a:extLst>
              <a:ext uri="{FF2B5EF4-FFF2-40B4-BE49-F238E27FC236}">
                <a16:creationId xmlns:a16="http://schemas.microsoft.com/office/drawing/2014/main" id="{5D4D185B-D957-4924-92EF-1FFF254650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A99D63-21B1-4304-B48D-E61342B24016}"/>
              </a:ext>
            </a:extLst>
          </p:cNvPr>
          <p:cNvSpPr>
            <a:spLocks noGrp="1"/>
          </p:cNvSpPr>
          <p:nvPr>
            <p:ph type="sldNum" sz="quarter" idx="12"/>
          </p:nvPr>
        </p:nvSpPr>
        <p:spPr/>
        <p:txBody>
          <a:bodyPr/>
          <a:lstStyle/>
          <a:p>
            <a:fld id="{4A58E3BC-1CD8-4B4C-BC71-362DA009F6D5}" type="slidenum">
              <a:rPr lang="en-US" smtClean="0"/>
              <a:t>‹#›</a:t>
            </a:fld>
            <a:endParaRPr lang="en-US"/>
          </a:p>
        </p:txBody>
      </p:sp>
    </p:spTree>
    <p:extLst>
      <p:ext uri="{BB962C8B-B14F-4D97-AF65-F5344CB8AC3E}">
        <p14:creationId xmlns:p14="http://schemas.microsoft.com/office/powerpoint/2010/main" val="1570808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CA569-ADD5-4A83-91D9-43861D9C43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2B07D4-EFAA-4DCD-83FB-F24D9B3D94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299BD3-9772-4F8B-BF45-41D7FE330D3A}"/>
              </a:ext>
            </a:extLst>
          </p:cNvPr>
          <p:cNvSpPr>
            <a:spLocks noGrp="1"/>
          </p:cNvSpPr>
          <p:nvPr>
            <p:ph type="dt" sz="half" idx="10"/>
          </p:nvPr>
        </p:nvSpPr>
        <p:spPr/>
        <p:txBody>
          <a:bodyPr/>
          <a:lstStyle/>
          <a:p>
            <a:fld id="{CC6A944C-F636-42DA-9472-AC8A51E60643}" type="datetimeFigureOut">
              <a:rPr lang="en-US" smtClean="0"/>
              <a:t>1/19/2022</a:t>
            </a:fld>
            <a:endParaRPr lang="en-US"/>
          </a:p>
        </p:txBody>
      </p:sp>
      <p:sp>
        <p:nvSpPr>
          <p:cNvPr id="5" name="Footer Placeholder 4">
            <a:extLst>
              <a:ext uri="{FF2B5EF4-FFF2-40B4-BE49-F238E27FC236}">
                <a16:creationId xmlns:a16="http://schemas.microsoft.com/office/drawing/2014/main" id="{9A4CA5B4-E7BC-4A3F-9D75-6B2073375B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DD2C09-ACB8-4141-BCDC-1920079DBBF0}"/>
              </a:ext>
            </a:extLst>
          </p:cNvPr>
          <p:cNvSpPr>
            <a:spLocks noGrp="1"/>
          </p:cNvSpPr>
          <p:nvPr>
            <p:ph type="sldNum" sz="quarter" idx="12"/>
          </p:nvPr>
        </p:nvSpPr>
        <p:spPr/>
        <p:txBody>
          <a:bodyPr/>
          <a:lstStyle/>
          <a:p>
            <a:fld id="{4A58E3BC-1CD8-4B4C-BC71-362DA009F6D5}" type="slidenum">
              <a:rPr lang="en-US" smtClean="0"/>
              <a:t>‹#›</a:t>
            </a:fld>
            <a:endParaRPr lang="en-US"/>
          </a:p>
        </p:txBody>
      </p:sp>
    </p:spTree>
    <p:extLst>
      <p:ext uri="{BB962C8B-B14F-4D97-AF65-F5344CB8AC3E}">
        <p14:creationId xmlns:p14="http://schemas.microsoft.com/office/powerpoint/2010/main" val="2562247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8C749B-006D-4982-8ACF-0E1D7F0DFB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0F9D1F-7F27-4842-BEE8-6B2BC3BC3F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F3BE8A-CC3D-4964-9775-B39033EC5816}"/>
              </a:ext>
            </a:extLst>
          </p:cNvPr>
          <p:cNvSpPr>
            <a:spLocks noGrp="1"/>
          </p:cNvSpPr>
          <p:nvPr>
            <p:ph type="dt" sz="half" idx="10"/>
          </p:nvPr>
        </p:nvSpPr>
        <p:spPr/>
        <p:txBody>
          <a:bodyPr/>
          <a:lstStyle/>
          <a:p>
            <a:fld id="{CC6A944C-F636-42DA-9472-AC8A51E60643}" type="datetimeFigureOut">
              <a:rPr lang="en-US" smtClean="0"/>
              <a:t>1/19/2022</a:t>
            </a:fld>
            <a:endParaRPr lang="en-US"/>
          </a:p>
        </p:txBody>
      </p:sp>
      <p:sp>
        <p:nvSpPr>
          <p:cNvPr id="5" name="Footer Placeholder 4">
            <a:extLst>
              <a:ext uri="{FF2B5EF4-FFF2-40B4-BE49-F238E27FC236}">
                <a16:creationId xmlns:a16="http://schemas.microsoft.com/office/drawing/2014/main" id="{FF5A096F-C609-4735-B5E7-CCD644C540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AE1EBA-FAD7-4F91-A3B7-187EF0CBD1CB}"/>
              </a:ext>
            </a:extLst>
          </p:cNvPr>
          <p:cNvSpPr>
            <a:spLocks noGrp="1"/>
          </p:cNvSpPr>
          <p:nvPr>
            <p:ph type="sldNum" sz="quarter" idx="12"/>
          </p:nvPr>
        </p:nvSpPr>
        <p:spPr/>
        <p:txBody>
          <a:bodyPr/>
          <a:lstStyle/>
          <a:p>
            <a:fld id="{4A58E3BC-1CD8-4B4C-BC71-362DA009F6D5}" type="slidenum">
              <a:rPr lang="en-US" smtClean="0"/>
              <a:t>‹#›</a:t>
            </a:fld>
            <a:endParaRPr lang="en-US"/>
          </a:p>
        </p:txBody>
      </p:sp>
    </p:spTree>
    <p:extLst>
      <p:ext uri="{BB962C8B-B14F-4D97-AF65-F5344CB8AC3E}">
        <p14:creationId xmlns:p14="http://schemas.microsoft.com/office/powerpoint/2010/main" val="1480167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99A2B-8F91-4A31-918E-2E5F952F33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87E189-BBE0-4B05-9A15-39D74A03E6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E979C4-FC46-4E21-AD3E-F7726982BB50}"/>
              </a:ext>
            </a:extLst>
          </p:cNvPr>
          <p:cNvSpPr>
            <a:spLocks noGrp="1"/>
          </p:cNvSpPr>
          <p:nvPr>
            <p:ph type="dt" sz="half" idx="10"/>
          </p:nvPr>
        </p:nvSpPr>
        <p:spPr/>
        <p:txBody>
          <a:bodyPr/>
          <a:lstStyle/>
          <a:p>
            <a:fld id="{CC6A944C-F636-42DA-9472-AC8A51E60643}" type="datetimeFigureOut">
              <a:rPr lang="en-US" smtClean="0"/>
              <a:t>1/19/2022</a:t>
            </a:fld>
            <a:endParaRPr lang="en-US"/>
          </a:p>
        </p:txBody>
      </p:sp>
      <p:sp>
        <p:nvSpPr>
          <p:cNvPr id="5" name="Footer Placeholder 4">
            <a:extLst>
              <a:ext uri="{FF2B5EF4-FFF2-40B4-BE49-F238E27FC236}">
                <a16:creationId xmlns:a16="http://schemas.microsoft.com/office/drawing/2014/main" id="{52DF597F-66BB-4542-9624-85C6C334F9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4D9A91-3E4A-4732-80F7-129DBA917D05}"/>
              </a:ext>
            </a:extLst>
          </p:cNvPr>
          <p:cNvSpPr>
            <a:spLocks noGrp="1"/>
          </p:cNvSpPr>
          <p:nvPr>
            <p:ph type="sldNum" sz="quarter" idx="12"/>
          </p:nvPr>
        </p:nvSpPr>
        <p:spPr/>
        <p:txBody>
          <a:bodyPr/>
          <a:lstStyle/>
          <a:p>
            <a:fld id="{4A58E3BC-1CD8-4B4C-BC71-362DA009F6D5}" type="slidenum">
              <a:rPr lang="en-US" smtClean="0"/>
              <a:t>‹#›</a:t>
            </a:fld>
            <a:endParaRPr lang="en-US"/>
          </a:p>
        </p:txBody>
      </p:sp>
    </p:spTree>
    <p:extLst>
      <p:ext uri="{BB962C8B-B14F-4D97-AF65-F5344CB8AC3E}">
        <p14:creationId xmlns:p14="http://schemas.microsoft.com/office/powerpoint/2010/main" val="4294408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BCC47-5240-4F05-920D-1A47AE6BE1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8C96B9-09DD-4A97-8E01-78A93D50BB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1E66B8-EB87-4764-94C5-E5863D0D3493}"/>
              </a:ext>
            </a:extLst>
          </p:cNvPr>
          <p:cNvSpPr>
            <a:spLocks noGrp="1"/>
          </p:cNvSpPr>
          <p:nvPr>
            <p:ph type="dt" sz="half" idx="10"/>
          </p:nvPr>
        </p:nvSpPr>
        <p:spPr/>
        <p:txBody>
          <a:bodyPr/>
          <a:lstStyle/>
          <a:p>
            <a:fld id="{CC6A944C-F636-42DA-9472-AC8A51E60643}" type="datetimeFigureOut">
              <a:rPr lang="en-US" smtClean="0"/>
              <a:t>1/19/2022</a:t>
            </a:fld>
            <a:endParaRPr lang="en-US"/>
          </a:p>
        </p:txBody>
      </p:sp>
      <p:sp>
        <p:nvSpPr>
          <p:cNvPr id="5" name="Footer Placeholder 4">
            <a:extLst>
              <a:ext uri="{FF2B5EF4-FFF2-40B4-BE49-F238E27FC236}">
                <a16:creationId xmlns:a16="http://schemas.microsoft.com/office/drawing/2014/main" id="{05CC036C-4B85-47CE-97FA-11BCA983A8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B70DDE-5619-44E8-9445-6E88D7194265}"/>
              </a:ext>
            </a:extLst>
          </p:cNvPr>
          <p:cNvSpPr>
            <a:spLocks noGrp="1"/>
          </p:cNvSpPr>
          <p:nvPr>
            <p:ph type="sldNum" sz="quarter" idx="12"/>
          </p:nvPr>
        </p:nvSpPr>
        <p:spPr/>
        <p:txBody>
          <a:bodyPr/>
          <a:lstStyle/>
          <a:p>
            <a:fld id="{4A58E3BC-1CD8-4B4C-BC71-362DA009F6D5}" type="slidenum">
              <a:rPr lang="en-US" smtClean="0"/>
              <a:t>‹#›</a:t>
            </a:fld>
            <a:endParaRPr lang="en-US"/>
          </a:p>
        </p:txBody>
      </p:sp>
    </p:spTree>
    <p:extLst>
      <p:ext uri="{BB962C8B-B14F-4D97-AF65-F5344CB8AC3E}">
        <p14:creationId xmlns:p14="http://schemas.microsoft.com/office/powerpoint/2010/main" val="4055477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2297F-0403-4F4D-89EB-A927873460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A03009-6D3C-4D73-B986-801F399E44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D285428-D707-431D-9359-D95D9C1BB2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D910645-2834-4DA4-AFC3-86CB9AE51866}"/>
              </a:ext>
            </a:extLst>
          </p:cNvPr>
          <p:cNvSpPr>
            <a:spLocks noGrp="1"/>
          </p:cNvSpPr>
          <p:nvPr>
            <p:ph type="dt" sz="half" idx="10"/>
          </p:nvPr>
        </p:nvSpPr>
        <p:spPr/>
        <p:txBody>
          <a:bodyPr/>
          <a:lstStyle/>
          <a:p>
            <a:fld id="{CC6A944C-F636-42DA-9472-AC8A51E60643}" type="datetimeFigureOut">
              <a:rPr lang="en-US" smtClean="0"/>
              <a:t>1/19/2022</a:t>
            </a:fld>
            <a:endParaRPr lang="en-US"/>
          </a:p>
        </p:txBody>
      </p:sp>
      <p:sp>
        <p:nvSpPr>
          <p:cNvPr id="6" name="Footer Placeholder 5">
            <a:extLst>
              <a:ext uri="{FF2B5EF4-FFF2-40B4-BE49-F238E27FC236}">
                <a16:creationId xmlns:a16="http://schemas.microsoft.com/office/drawing/2014/main" id="{BDD46B69-E6C7-49E4-91AB-8DA6D28776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90FB3C-511C-4108-B8E1-066C6D924F83}"/>
              </a:ext>
            </a:extLst>
          </p:cNvPr>
          <p:cNvSpPr>
            <a:spLocks noGrp="1"/>
          </p:cNvSpPr>
          <p:nvPr>
            <p:ph type="sldNum" sz="quarter" idx="12"/>
          </p:nvPr>
        </p:nvSpPr>
        <p:spPr/>
        <p:txBody>
          <a:bodyPr/>
          <a:lstStyle/>
          <a:p>
            <a:fld id="{4A58E3BC-1CD8-4B4C-BC71-362DA009F6D5}" type="slidenum">
              <a:rPr lang="en-US" smtClean="0"/>
              <a:t>‹#›</a:t>
            </a:fld>
            <a:endParaRPr lang="en-US"/>
          </a:p>
        </p:txBody>
      </p:sp>
    </p:spTree>
    <p:extLst>
      <p:ext uri="{BB962C8B-B14F-4D97-AF65-F5344CB8AC3E}">
        <p14:creationId xmlns:p14="http://schemas.microsoft.com/office/powerpoint/2010/main" val="2922802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666DB-14B1-4002-B7BE-BAA8F5D7EA6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F5E0213-E195-4B0B-913B-1558D17BA6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57EE89-0014-43D6-AD92-411F924C00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E1D9C2-5699-4DBB-9D26-0525DF5FE4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FCED32-5649-4F0B-BFC2-F79BC4EFB8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2CC777E-AA51-4787-9F34-E974EC254A37}"/>
              </a:ext>
            </a:extLst>
          </p:cNvPr>
          <p:cNvSpPr>
            <a:spLocks noGrp="1"/>
          </p:cNvSpPr>
          <p:nvPr>
            <p:ph type="dt" sz="half" idx="10"/>
          </p:nvPr>
        </p:nvSpPr>
        <p:spPr/>
        <p:txBody>
          <a:bodyPr/>
          <a:lstStyle/>
          <a:p>
            <a:fld id="{CC6A944C-F636-42DA-9472-AC8A51E60643}" type="datetimeFigureOut">
              <a:rPr lang="en-US" smtClean="0"/>
              <a:t>1/19/2022</a:t>
            </a:fld>
            <a:endParaRPr lang="en-US"/>
          </a:p>
        </p:txBody>
      </p:sp>
      <p:sp>
        <p:nvSpPr>
          <p:cNvPr id="8" name="Footer Placeholder 7">
            <a:extLst>
              <a:ext uri="{FF2B5EF4-FFF2-40B4-BE49-F238E27FC236}">
                <a16:creationId xmlns:a16="http://schemas.microsoft.com/office/drawing/2014/main" id="{85132942-DFA7-4262-AF3B-60723C81E7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7B7D4D-8F8A-40AF-ABBA-59FDA71A7E46}"/>
              </a:ext>
            </a:extLst>
          </p:cNvPr>
          <p:cNvSpPr>
            <a:spLocks noGrp="1"/>
          </p:cNvSpPr>
          <p:nvPr>
            <p:ph type="sldNum" sz="quarter" idx="12"/>
          </p:nvPr>
        </p:nvSpPr>
        <p:spPr/>
        <p:txBody>
          <a:bodyPr/>
          <a:lstStyle/>
          <a:p>
            <a:fld id="{4A58E3BC-1CD8-4B4C-BC71-362DA009F6D5}" type="slidenum">
              <a:rPr lang="en-US" smtClean="0"/>
              <a:t>‹#›</a:t>
            </a:fld>
            <a:endParaRPr lang="en-US"/>
          </a:p>
        </p:txBody>
      </p:sp>
    </p:spTree>
    <p:extLst>
      <p:ext uri="{BB962C8B-B14F-4D97-AF65-F5344CB8AC3E}">
        <p14:creationId xmlns:p14="http://schemas.microsoft.com/office/powerpoint/2010/main" val="4193421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647BC-BF63-40A6-8CA1-3D6BC7AFCC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9449AE-E45B-4D33-A412-B1CFFD172B5B}"/>
              </a:ext>
            </a:extLst>
          </p:cNvPr>
          <p:cNvSpPr>
            <a:spLocks noGrp="1"/>
          </p:cNvSpPr>
          <p:nvPr>
            <p:ph type="dt" sz="half" idx="10"/>
          </p:nvPr>
        </p:nvSpPr>
        <p:spPr/>
        <p:txBody>
          <a:bodyPr/>
          <a:lstStyle/>
          <a:p>
            <a:fld id="{CC6A944C-F636-42DA-9472-AC8A51E60643}" type="datetimeFigureOut">
              <a:rPr lang="en-US" smtClean="0"/>
              <a:t>1/19/2022</a:t>
            </a:fld>
            <a:endParaRPr lang="en-US"/>
          </a:p>
        </p:txBody>
      </p:sp>
      <p:sp>
        <p:nvSpPr>
          <p:cNvPr id="4" name="Footer Placeholder 3">
            <a:extLst>
              <a:ext uri="{FF2B5EF4-FFF2-40B4-BE49-F238E27FC236}">
                <a16:creationId xmlns:a16="http://schemas.microsoft.com/office/drawing/2014/main" id="{A2130139-F1A5-4771-940C-2A9C8F2958D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12C1BE-8035-42CB-BAFF-F00BB85960B2}"/>
              </a:ext>
            </a:extLst>
          </p:cNvPr>
          <p:cNvSpPr>
            <a:spLocks noGrp="1"/>
          </p:cNvSpPr>
          <p:nvPr>
            <p:ph type="sldNum" sz="quarter" idx="12"/>
          </p:nvPr>
        </p:nvSpPr>
        <p:spPr/>
        <p:txBody>
          <a:bodyPr/>
          <a:lstStyle/>
          <a:p>
            <a:fld id="{4A58E3BC-1CD8-4B4C-BC71-362DA009F6D5}" type="slidenum">
              <a:rPr lang="en-US" smtClean="0"/>
              <a:t>‹#›</a:t>
            </a:fld>
            <a:endParaRPr lang="en-US"/>
          </a:p>
        </p:txBody>
      </p:sp>
    </p:spTree>
    <p:extLst>
      <p:ext uri="{BB962C8B-B14F-4D97-AF65-F5344CB8AC3E}">
        <p14:creationId xmlns:p14="http://schemas.microsoft.com/office/powerpoint/2010/main" val="900308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87FF8C-63C1-4DBA-B634-F4BC318141FA}"/>
              </a:ext>
            </a:extLst>
          </p:cNvPr>
          <p:cNvSpPr>
            <a:spLocks noGrp="1"/>
          </p:cNvSpPr>
          <p:nvPr>
            <p:ph type="dt" sz="half" idx="10"/>
          </p:nvPr>
        </p:nvSpPr>
        <p:spPr/>
        <p:txBody>
          <a:bodyPr/>
          <a:lstStyle/>
          <a:p>
            <a:fld id="{CC6A944C-F636-42DA-9472-AC8A51E60643}" type="datetimeFigureOut">
              <a:rPr lang="en-US" smtClean="0"/>
              <a:t>1/19/2022</a:t>
            </a:fld>
            <a:endParaRPr lang="en-US"/>
          </a:p>
        </p:txBody>
      </p:sp>
      <p:sp>
        <p:nvSpPr>
          <p:cNvPr id="3" name="Footer Placeholder 2">
            <a:extLst>
              <a:ext uri="{FF2B5EF4-FFF2-40B4-BE49-F238E27FC236}">
                <a16:creationId xmlns:a16="http://schemas.microsoft.com/office/drawing/2014/main" id="{4546452D-3ED2-42BD-A43D-586CB32B9B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3AEC8C-4CCB-4F41-9ACD-590A4287FC50}"/>
              </a:ext>
            </a:extLst>
          </p:cNvPr>
          <p:cNvSpPr>
            <a:spLocks noGrp="1"/>
          </p:cNvSpPr>
          <p:nvPr>
            <p:ph type="sldNum" sz="quarter" idx="12"/>
          </p:nvPr>
        </p:nvSpPr>
        <p:spPr/>
        <p:txBody>
          <a:bodyPr/>
          <a:lstStyle/>
          <a:p>
            <a:fld id="{4A58E3BC-1CD8-4B4C-BC71-362DA009F6D5}" type="slidenum">
              <a:rPr lang="en-US" smtClean="0"/>
              <a:t>‹#›</a:t>
            </a:fld>
            <a:endParaRPr lang="en-US"/>
          </a:p>
        </p:txBody>
      </p:sp>
    </p:spTree>
    <p:extLst>
      <p:ext uri="{BB962C8B-B14F-4D97-AF65-F5344CB8AC3E}">
        <p14:creationId xmlns:p14="http://schemas.microsoft.com/office/powerpoint/2010/main" val="3604907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6496C-0D41-4260-A374-B00F563164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904739D-742A-4062-9EF9-3AFDDFFDD6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F5AE77-0C2C-4FDF-9F0C-DC48C449F3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A81D66-6084-44B5-9BE4-8762475D27F7}"/>
              </a:ext>
            </a:extLst>
          </p:cNvPr>
          <p:cNvSpPr>
            <a:spLocks noGrp="1"/>
          </p:cNvSpPr>
          <p:nvPr>
            <p:ph type="dt" sz="half" idx="10"/>
          </p:nvPr>
        </p:nvSpPr>
        <p:spPr/>
        <p:txBody>
          <a:bodyPr/>
          <a:lstStyle/>
          <a:p>
            <a:fld id="{CC6A944C-F636-42DA-9472-AC8A51E60643}" type="datetimeFigureOut">
              <a:rPr lang="en-US" smtClean="0"/>
              <a:t>1/19/2022</a:t>
            </a:fld>
            <a:endParaRPr lang="en-US"/>
          </a:p>
        </p:txBody>
      </p:sp>
      <p:sp>
        <p:nvSpPr>
          <p:cNvPr id="6" name="Footer Placeholder 5">
            <a:extLst>
              <a:ext uri="{FF2B5EF4-FFF2-40B4-BE49-F238E27FC236}">
                <a16:creationId xmlns:a16="http://schemas.microsoft.com/office/drawing/2014/main" id="{FE979AAC-90D1-494B-ADF7-381E07AE4B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78E2E8-B7D8-4C5D-A58B-BFB21EFCAAF4}"/>
              </a:ext>
            </a:extLst>
          </p:cNvPr>
          <p:cNvSpPr>
            <a:spLocks noGrp="1"/>
          </p:cNvSpPr>
          <p:nvPr>
            <p:ph type="sldNum" sz="quarter" idx="12"/>
          </p:nvPr>
        </p:nvSpPr>
        <p:spPr/>
        <p:txBody>
          <a:bodyPr/>
          <a:lstStyle/>
          <a:p>
            <a:fld id="{4A58E3BC-1CD8-4B4C-BC71-362DA009F6D5}" type="slidenum">
              <a:rPr lang="en-US" smtClean="0"/>
              <a:t>‹#›</a:t>
            </a:fld>
            <a:endParaRPr lang="en-US"/>
          </a:p>
        </p:txBody>
      </p:sp>
    </p:spTree>
    <p:extLst>
      <p:ext uri="{BB962C8B-B14F-4D97-AF65-F5344CB8AC3E}">
        <p14:creationId xmlns:p14="http://schemas.microsoft.com/office/powerpoint/2010/main" val="3434590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F55C1-87DE-447C-9022-B829DC96B6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0C82226-69CD-4E1D-B114-5BC7347929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D6474FC-5034-4246-8452-F9E8195558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654F82-1D6B-49CB-9C10-219C205DEF2F}"/>
              </a:ext>
            </a:extLst>
          </p:cNvPr>
          <p:cNvSpPr>
            <a:spLocks noGrp="1"/>
          </p:cNvSpPr>
          <p:nvPr>
            <p:ph type="dt" sz="half" idx="10"/>
          </p:nvPr>
        </p:nvSpPr>
        <p:spPr/>
        <p:txBody>
          <a:bodyPr/>
          <a:lstStyle/>
          <a:p>
            <a:fld id="{CC6A944C-F636-42DA-9472-AC8A51E60643}" type="datetimeFigureOut">
              <a:rPr lang="en-US" smtClean="0"/>
              <a:t>1/19/2022</a:t>
            </a:fld>
            <a:endParaRPr lang="en-US"/>
          </a:p>
        </p:txBody>
      </p:sp>
      <p:sp>
        <p:nvSpPr>
          <p:cNvPr id="6" name="Footer Placeholder 5">
            <a:extLst>
              <a:ext uri="{FF2B5EF4-FFF2-40B4-BE49-F238E27FC236}">
                <a16:creationId xmlns:a16="http://schemas.microsoft.com/office/drawing/2014/main" id="{79837BEA-703D-4310-85B1-8427D24B8A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4DEC79-9E14-40EB-99C6-CFCB8AAEA728}"/>
              </a:ext>
            </a:extLst>
          </p:cNvPr>
          <p:cNvSpPr>
            <a:spLocks noGrp="1"/>
          </p:cNvSpPr>
          <p:nvPr>
            <p:ph type="sldNum" sz="quarter" idx="12"/>
          </p:nvPr>
        </p:nvSpPr>
        <p:spPr/>
        <p:txBody>
          <a:bodyPr/>
          <a:lstStyle/>
          <a:p>
            <a:fld id="{4A58E3BC-1CD8-4B4C-BC71-362DA009F6D5}" type="slidenum">
              <a:rPr lang="en-US" smtClean="0"/>
              <a:t>‹#›</a:t>
            </a:fld>
            <a:endParaRPr lang="en-US"/>
          </a:p>
        </p:txBody>
      </p:sp>
    </p:spTree>
    <p:extLst>
      <p:ext uri="{BB962C8B-B14F-4D97-AF65-F5344CB8AC3E}">
        <p14:creationId xmlns:p14="http://schemas.microsoft.com/office/powerpoint/2010/main" val="1132443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14A9F4-FCBA-4101-8E83-87A2F092D0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3CD21E-D100-413F-9A01-AC03FCDC7B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CA68D4-5853-40C0-9249-C3FB2BB5AD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6A944C-F636-42DA-9472-AC8A51E60643}" type="datetimeFigureOut">
              <a:rPr lang="en-US" smtClean="0"/>
              <a:t>1/19/2022</a:t>
            </a:fld>
            <a:endParaRPr lang="en-US"/>
          </a:p>
        </p:txBody>
      </p:sp>
      <p:sp>
        <p:nvSpPr>
          <p:cNvPr id="5" name="Footer Placeholder 4">
            <a:extLst>
              <a:ext uri="{FF2B5EF4-FFF2-40B4-BE49-F238E27FC236}">
                <a16:creationId xmlns:a16="http://schemas.microsoft.com/office/drawing/2014/main" id="{20798E12-C4D8-4300-A15F-F70AAF4D8B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D51C179-D568-4B4D-AC44-2227198BBA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58E3BC-1CD8-4B4C-BC71-362DA009F6D5}" type="slidenum">
              <a:rPr lang="en-US" smtClean="0"/>
              <a:t>‹#›</a:t>
            </a:fld>
            <a:endParaRPr lang="en-US"/>
          </a:p>
        </p:txBody>
      </p:sp>
    </p:spTree>
    <p:extLst>
      <p:ext uri="{BB962C8B-B14F-4D97-AF65-F5344CB8AC3E}">
        <p14:creationId xmlns:p14="http://schemas.microsoft.com/office/powerpoint/2010/main" val="11616096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analyticsvidhya.com/blog/2021/07/feature-extraction-and-embeddings-in-nlp-a-beginners-guide-to-understand-natural-language-processing/"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scikit-learn.org/stable/modules/generated/sklearn.feature_extraction.text.TfidfVectorizer.ht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26351-2D84-484B-83D4-25E6BBE01B08}"/>
              </a:ext>
            </a:extLst>
          </p:cNvPr>
          <p:cNvSpPr>
            <a:spLocks noGrp="1"/>
          </p:cNvSpPr>
          <p:nvPr>
            <p:ph type="ctrTitle"/>
          </p:nvPr>
        </p:nvSpPr>
        <p:spPr>
          <a:xfrm>
            <a:off x="1286758" y="1695675"/>
            <a:ext cx="9849327" cy="2387600"/>
          </a:xfrm>
        </p:spPr>
        <p:txBody>
          <a:bodyPr>
            <a:normAutofit fontScale="90000"/>
          </a:bodyPr>
          <a:lstStyle/>
          <a:p>
            <a:pPr>
              <a:lnSpc>
                <a:spcPct val="150000"/>
              </a:lnSpc>
            </a:pPr>
            <a:r>
              <a:rPr lang="en-US" sz="5800" dirty="0">
                <a:latin typeface="Times New Roman" panose="02020603050405020304" pitchFamily="18" charset="0"/>
                <a:cs typeface="Times New Roman" panose="02020603050405020304" pitchFamily="18" charset="0"/>
              </a:rPr>
              <a:t>Natural Language Processing Textual Data Handling - ScikitLearn</a:t>
            </a:r>
          </a:p>
        </p:txBody>
      </p:sp>
    </p:spTree>
    <p:extLst>
      <p:ext uri="{BB962C8B-B14F-4D97-AF65-F5344CB8AC3E}">
        <p14:creationId xmlns:p14="http://schemas.microsoft.com/office/powerpoint/2010/main" val="284198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508258" y="223720"/>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Word Tokenization </a:t>
            </a:r>
          </a:p>
        </p:txBody>
      </p:sp>
      <p:sp>
        <p:nvSpPr>
          <p:cNvPr id="5" name="TextBox 4">
            <a:extLst>
              <a:ext uri="{FF2B5EF4-FFF2-40B4-BE49-F238E27FC236}">
                <a16:creationId xmlns:a16="http://schemas.microsoft.com/office/drawing/2014/main" id="{20E05B88-6862-4DBB-92CE-BAD249A3A433}"/>
              </a:ext>
            </a:extLst>
          </p:cNvPr>
          <p:cNvSpPr txBox="1"/>
          <p:nvPr/>
        </p:nvSpPr>
        <p:spPr>
          <a:xfrm>
            <a:off x="614312" y="1440426"/>
            <a:ext cx="10963374" cy="2241960"/>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can use CountVectorizer in scikit learn in the following way</a:t>
            </a:r>
          </a:p>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Create an instance of CountVectorizer class</a:t>
            </a:r>
          </a:p>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Invoke the build_tokenizer() method to generate a function to tokenize data</a:t>
            </a:r>
          </a:p>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Use the tokenizer function generated to tokenize the data into words.</a:t>
            </a:r>
          </a:p>
        </p:txBody>
      </p:sp>
      <p:pic>
        <p:nvPicPr>
          <p:cNvPr id="7" name="Picture 6">
            <a:extLst>
              <a:ext uri="{FF2B5EF4-FFF2-40B4-BE49-F238E27FC236}">
                <a16:creationId xmlns:a16="http://schemas.microsoft.com/office/drawing/2014/main" id="{49E4906C-AAB7-4506-87DF-E09E0BAE22DF}"/>
              </a:ext>
            </a:extLst>
          </p:cNvPr>
          <p:cNvPicPr>
            <a:picLocks noChangeAspect="1"/>
          </p:cNvPicPr>
          <p:nvPr/>
        </p:nvPicPr>
        <p:blipFill>
          <a:blip r:embed="rId2"/>
          <a:stretch>
            <a:fillRect/>
          </a:stretch>
        </p:blipFill>
        <p:spPr>
          <a:xfrm>
            <a:off x="2173539" y="3951514"/>
            <a:ext cx="7844921" cy="2471551"/>
          </a:xfrm>
          <a:prstGeom prst="rect">
            <a:avLst/>
          </a:prstGeom>
        </p:spPr>
      </p:pic>
    </p:spTree>
    <p:extLst>
      <p:ext uri="{BB962C8B-B14F-4D97-AF65-F5344CB8AC3E}">
        <p14:creationId xmlns:p14="http://schemas.microsoft.com/office/powerpoint/2010/main" val="919558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508258" y="299136"/>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Stop Words</a:t>
            </a:r>
          </a:p>
        </p:txBody>
      </p:sp>
      <p:sp>
        <p:nvSpPr>
          <p:cNvPr id="3" name="Content Placeholder 2">
            <a:extLst>
              <a:ext uri="{FF2B5EF4-FFF2-40B4-BE49-F238E27FC236}">
                <a16:creationId xmlns:a16="http://schemas.microsoft.com/office/drawing/2014/main" id="{A6783E12-B691-42C0-BB8F-CC148D4768B9}"/>
              </a:ext>
            </a:extLst>
          </p:cNvPr>
          <p:cNvSpPr>
            <a:spLocks noGrp="1"/>
          </p:cNvSpPr>
          <p:nvPr>
            <p:ph idx="1"/>
          </p:nvPr>
        </p:nvSpPr>
        <p:spPr>
          <a:xfrm>
            <a:off x="593889" y="1655941"/>
            <a:ext cx="10878532" cy="4351338"/>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Stop words are the words which are used most by humans and add less significance to the business use case in hand. Some examples of stop words are might, may, let, must, need, basically, yeah etc.</a:t>
            </a:r>
          </a:p>
          <a:p>
            <a:pPr algn="just">
              <a:lnSpc>
                <a:spcPct val="150000"/>
              </a:lnSpc>
            </a:pPr>
            <a:r>
              <a:rPr lang="en-US" sz="2400" dirty="0">
                <a:latin typeface="Times New Roman" panose="02020603050405020304" pitchFamily="18" charset="0"/>
                <a:cs typeface="Times New Roman" panose="02020603050405020304" pitchFamily="18" charset="0"/>
              </a:rPr>
              <a:t>Stop words are removed as they are less significant and can be considered a preprocessing step. Either the stop words can be removed explicitly, or another vector space can be created to store the instances of stop words for more accurate business use cases. </a:t>
            </a:r>
          </a:p>
        </p:txBody>
      </p:sp>
    </p:spTree>
    <p:extLst>
      <p:ext uri="{BB962C8B-B14F-4D97-AF65-F5344CB8AC3E}">
        <p14:creationId xmlns:p14="http://schemas.microsoft.com/office/powerpoint/2010/main" val="1365312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508258" y="299136"/>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Removal of Stop Words</a:t>
            </a:r>
          </a:p>
        </p:txBody>
      </p:sp>
      <p:sp>
        <p:nvSpPr>
          <p:cNvPr id="3" name="Content Placeholder 2">
            <a:extLst>
              <a:ext uri="{FF2B5EF4-FFF2-40B4-BE49-F238E27FC236}">
                <a16:creationId xmlns:a16="http://schemas.microsoft.com/office/drawing/2014/main" id="{A6783E12-B691-42C0-BB8F-CC148D4768B9}"/>
              </a:ext>
            </a:extLst>
          </p:cNvPr>
          <p:cNvSpPr>
            <a:spLocks noGrp="1"/>
          </p:cNvSpPr>
          <p:nvPr>
            <p:ph idx="1"/>
          </p:nvPr>
        </p:nvSpPr>
        <p:spPr>
          <a:xfrm>
            <a:off x="593889" y="1655941"/>
            <a:ext cx="10878532" cy="4351338"/>
          </a:xfrm>
        </p:spPr>
        <p:txBody>
          <a:bodyPr>
            <a:normAutofit fontScale="92500"/>
          </a:bodyPr>
          <a:lstStyle/>
          <a:p>
            <a:pPr algn="just">
              <a:lnSpc>
                <a:spcPct val="150000"/>
              </a:lnSpc>
            </a:pPr>
            <a:r>
              <a:rPr lang="en-US" sz="2400" dirty="0">
                <a:latin typeface="Times New Roman" panose="02020603050405020304" pitchFamily="18" charset="0"/>
                <a:cs typeface="Times New Roman" panose="02020603050405020304" pitchFamily="18" charset="0"/>
              </a:rPr>
              <a:t>By looking at the word removal of stop words, the basic thought which we would get on how to remove stop words is by storing them in a list and removing all the occurrences of those words from text.</a:t>
            </a:r>
          </a:p>
          <a:p>
            <a:pPr algn="just">
              <a:lnSpc>
                <a:spcPct val="150000"/>
              </a:lnSpc>
            </a:pPr>
            <a:r>
              <a:rPr lang="en-US" sz="2400" dirty="0">
                <a:latin typeface="Times New Roman" panose="02020603050405020304" pitchFamily="18" charset="0"/>
                <a:cs typeface="Times New Roman" panose="02020603050405020304" pitchFamily="18" charset="0"/>
              </a:rPr>
              <a:t>Sklearn.feature_extraction module in python provides the stop words in different languages.</a:t>
            </a:r>
          </a:p>
          <a:p>
            <a:pPr algn="just">
              <a:lnSpc>
                <a:spcPct val="150000"/>
              </a:lnSpc>
            </a:pPr>
            <a:r>
              <a:rPr lang="en-US" sz="2400" dirty="0">
                <a:latin typeface="Times New Roman" panose="02020603050405020304" pitchFamily="18" charset="0"/>
                <a:cs typeface="Times New Roman" panose="02020603050405020304" pitchFamily="18" charset="0"/>
              </a:rPr>
              <a:t>We can simply import them as </a:t>
            </a:r>
            <a:r>
              <a:rPr lang="en-US" sz="2400" b="0" i="1" dirty="0">
                <a:solidFill>
                  <a:srgbClr val="C586C0"/>
                </a:solidFill>
                <a:effectLst/>
                <a:latin typeface="Times New Roman" panose="02020603050405020304" pitchFamily="18" charset="0"/>
                <a:cs typeface="Times New Roman" panose="02020603050405020304" pitchFamily="18" charset="0"/>
              </a:rPr>
              <a:t>from</a:t>
            </a:r>
            <a:r>
              <a:rPr lang="en-US" sz="2400" b="0" i="1" dirty="0">
                <a:solidFill>
                  <a:srgbClr val="D4D4D4"/>
                </a:solidFill>
                <a:effectLst/>
                <a:latin typeface="Times New Roman" panose="02020603050405020304" pitchFamily="18" charset="0"/>
                <a:cs typeface="Times New Roman" panose="02020603050405020304" pitchFamily="18" charset="0"/>
              </a:rPr>
              <a:t> </a:t>
            </a:r>
            <a:r>
              <a:rPr lang="en-US" sz="2400" b="0" i="1" dirty="0">
                <a:effectLst/>
                <a:latin typeface="Times New Roman" panose="02020603050405020304" pitchFamily="18" charset="0"/>
                <a:cs typeface="Times New Roman" panose="02020603050405020304" pitchFamily="18" charset="0"/>
              </a:rPr>
              <a:t>sklearn.feature_extraction</a:t>
            </a:r>
            <a:r>
              <a:rPr lang="en-US" sz="2400" b="0" i="1" dirty="0">
                <a:solidFill>
                  <a:srgbClr val="D4D4D4"/>
                </a:solidFill>
                <a:effectLst/>
                <a:latin typeface="Times New Roman" panose="02020603050405020304" pitchFamily="18" charset="0"/>
                <a:cs typeface="Times New Roman" panose="02020603050405020304" pitchFamily="18" charset="0"/>
              </a:rPr>
              <a:t> </a:t>
            </a:r>
            <a:r>
              <a:rPr lang="en-US" sz="2400" b="0" i="1" dirty="0">
                <a:solidFill>
                  <a:srgbClr val="C586C0"/>
                </a:solidFill>
                <a:effectLst/>
                <a:latin typeface="Times New Roman" panose="02020603050405020304" pitchFamily="18" charset="0"/>
                <a:cs typeface="Times New Roman" panose="02020603050405020304" pitchFamily="18" charset="0"/>
              </a:rPr>
              <a:t>import</a:t>
            </a:r>
            <a:r>
              <a:rPr lang="en-US" sz="2400" b="0" i="1" dirty="0">
                <a:solidFill>
                  <a:srgbClr val="D4D4D4"/>
                </a:solidFill>
                <a:effectLst/>
                <a:latin typeface="Times New Roman" panose="02020603050405020304" pitchFamily="18" charset="0"/>
                <a:cs typeface="Times New Roman" panose="02020603050405020304" pitchFamily="18" charset="0"/>
              </a:rPr>
              <a:t> </a:t>
            </a:r>
            <a:r>
              <a:rPr lang="en-US" sz="2400" b="0" i="1" dirty="0">
                <a:effectLst/>
                <a:latin typeface="Times New Roman" panose="02020603050405020304" pitchFamily="18" charset="0"/>
                <a:cs typeface="Times New Roman" panose="02020603050405020304" pitchFamily="18" charset="0"/>
              </a:rPr>
              <a:t>_stop_words</a:t>
            </a:r>
            <a:endParaRPr lang="en-US" sz="2400" i="1"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We can exclude stop words by simply providing the stop words extracted from above syntax for the stop words parameter in the Count_vectorizer or any other feature extraction methods.</a:t>
            </a:r>
          </a:p>
        </p:txBody>
      </p:sp>
    </p:spTree>
    <p:extLst>
      <p:ext uri="{BB962C8B-B14F-4D97-AF65-F5344CB8AC3E}">
        <p14:creationId xmlns:p14="http://schemas.microsoft.com/office/powerpoint/2010/main" val="2580072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508258" y="25757"/>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Removal of Stop Words</a:t>
            </a:r>
          </a:p>
        </p:txBody>
      </p:sp>
      <p:sp>
        <p:nvSpPr>
          <p:cNvPr id="3" name="Content Placeholder 2">
            <a:extLst>
              <a:ext uri="{FF2B5EF4-FFF2-40B4-BE49-F238E27FC236}">
                <a16:creationId xmlns:a16="http://schemas.microsoft.com/office/drawing/2014/main" id="{A6783E12-B691-42C0-BB8F-CC148D4768B9}"/>
              </a:ext>
            </a:extLst>
          </p:cNvPr>
          <p:cNvSpPr>
            <a:spLocks noGrp="1"/>
          </p:cNvSpPr>
          <p:nvPr>
            <p:ph idx="1"/>
          </p:nvPr>
        </p:nvSpPr>
        <p:spPr>
          <a:xfrm>
            <a:off x="490196" y="1118607"/>
            <a:ext cx="6033154" cy="692505"/>
          </a:xfrm>
        </p:spPr>
        <p:txBody>
          <a:bodyPr>
            <a:normAutofit/>
          </a:bodyPr>
          <a:lstStyle/>
          <a:p>
            <a:pPr>
              <a:lnSpc>
                <a:spcPct val="150000"/>
              </a:lnSpc>
            </a:pPr>
            <a:r>
              <a:rPr lang="en-US" sz="2000" dirty="0">
                <a:latin typeface="Times New Roman" panose="02020603050405020304" pitchFamily="18" charset="0"/>
                <a:cs typeface="Times New Roman" panose="02020603050405020304" pitchFamily="18" charset="0"/>
              </a:rPr>
              <a:t>Let’s have a look at available stop words in sklearn </a:t>
            </a:r>
          </a:p>
        </p:txBody>
      </p:sp>
      <p:sp>
        <p:nvSpPr>
          <p:cNvPr id="6" name="TextBox 5">
            <a:extLst>
              <a:ext uri="{FF2B5EF4-FFF2-40B4-BE49-F238E27FC236}">
                <a16:creationId xmlns:a16="http://schemas.microsoft.com/office/drawing/2014/main" id="{C997A3D4-3EA7-47A8-970A-1E6DF93485A6}"/>
              </a:ext>
            </a:extLst>
          </p:cNvPr>
          <p:cNvSpPr txBox="1"/>
          <p:nvPr/>
        </p:nvSpPr>
        <p:spPr>
          <a:xfrm>
            <a:off x="584462" y="1745123"/>
            <a:ext cx="11325812" cy="4770537"/>
          </a:xfrm>
          <a:prstGeom prst="rect">
            <a:avLst/>
          </a:prstGeom>
          <a:noFill/>
        </p:spPr>
        <p:txBody>
          <a:bodyPr wrap="square" rtlCol="0">
            <a:spAutoFit/>
          </a:bodyPr>
          <a:lstStyle/>
          <a:p>
            <a:pPr algn="just"/>
            <a:r>
              <a:rPr lang="en-US" sz="1600" b="0" i="0" dirty="0">
                <a:effectLst/>
                <a:latin typeface="Times New Roman" panose="02020603050405020304" pitchFamily="18" charset="0"/>
                <a:cs typeface="Times New Roman" panose="02020603050405020304" pitchFamily="18" charset="0"/>
              </a:rPr>
              <a:t>'themselves', '</a:t>
            </a:r>
            <a:r>
              <a:rPr lang="en-US" sz="1600" b="0" i="0" dirty="0" err="1">
                <a:effectLst/>
                <a:latin typeface="Times New Roman" panose="02020603050405020304" pitchFamily="18" charset="0"/>
                <a:cs typeface="Times New Roman" panose="02020603050405020304" pitchFamily="18" charset="0"/>
              </a:rPr>
              <a:t>i</a:t>
            </a:r>
            <a:r>
              <a:rPr lang="en-US" sz="1600" b="0" i="0" dirty="0">
                <a:effectLst/>
                <a:latin typeface="Times New Roman" panose="02020603050405020304" pitchFamily="18" charset="0"/>
                <a:cs typeface="Times New Roman" panose="02020603050405020304" pitchFamily="18" charset="0"/>
              </a:rPr>
              <a:t>', 'at', 'sincere', 'except', 'whenever', 'fill', 'along', 'since', 'alone', 'ours', 'seeming', 'she', 'get', 'not', 'the', 'then', 'are', 'towards', 'beyond', 'nobody', 'side', 'thin', 'whence', 'besides', 'everything', 'four', 'up', 'become', 'thus', 'always', 'thru', 'co', 'me', 'of', 'onto', 'whose', 'mine', 'out', 'someone', 'once', 'himself', 'enough', 'were', 'latterly', 'beforehand', 'ourselves', 'nothing', 'has', 'otherwise', 'so', 'thence', 'empty', 'until', '</a:t>
            </a:r>
            <a:r>
              <a:rPr lang="en-US" sz="1600" b="0" i="0" dirty="0" err="1">
                <a:effectLst/>
                <a:latin typeface="Times New Roman" panose="02020603050405020304" pitchFamily="18" charset="0"/>
                <a:cs typeface="Times New Roman" panose="02020603050405020304" pitchFamily="18" charset="0"/>
              </a:rPr>
              <a:t>hasnt</a:t>
            </a:r>
            <a:r>
              <a:rPr lang="en-US" sz="1600" b="0" i="0" dirty="0">
                <a:effectLst/>
                <a:latin typeface="Times New Roman" panose="02020603050405020304" pitchFamily="18" charset="0"/>
                <a:cs typeface="Times New Roman" panose="02020603050405020304" pitchFamily="18" charset="0"/>
              </a:rPr>
              <a:t>', 'hereafter', 'least', 'put', 'ten', 'to', 'indeed', 'only', 'those', 'seem', 'cannot', 'whither', 'therefore', 'had', 'is', 'first', 'anywhere', 'an', 'other', 'con', 'go', 'find', '</a:t>
            </a:r>
            <a:r>
              <a:rPr lang="en-US" sz="1600" b="0" i="0" dirty="0" err="1">
                <a:effectLst/>
                <a:latin typeface="Times New Roman" panose="02020603050405020304" pitchFamily="18" charset="0"/>
                <a:cs typeface="Times New Roman" panose="02020603050405020304" pitchFamily="18" charset="0"/>
              </a:rPr>
              <a:t>eg</a:t>
            </a:r>
            <a:r>
              <a:rPr lang="en-US" sz="1600" b="0" i="0" dirty="0">
                <a:effectLst/>
                <a:latin typeface="Times New Roman" panose="02020603050405020304" pitchFamily="18" charset="0"/>
                <a:cs typeface="Times New Roman" panose="02020603050405020304" pitchFamily="18" charset="0"/>
              </a:rPr>
              <a:t>', 'less', 'next', 'am', 'third', 'interest', 'whereas', 'sixty', 'but', 'across', 'never', 'amount', 'whether', 'should', 'keep', 'and', 'because', 'you', 'everywhere', 'rather', 'down', 'wherein', 'such', 'again', 'beside', '</a:t>
            </a:r>
            <a:r>
              <a:rPr lang="en-US" sz="1600" b="0" i="0" dirty="0" err="1">
                <a:effectLst/>
                <a:latin typeface="Times New Roman" panose="02020603050405020304" pitchFamily="18" charset="0"/>
                <a:cs typeface="Times New Roman" panose="02020603050405020304" pitchFamily="18" charset="0"/>
              </a:rPr>
              <a:t>inc</a:t>
            </a:r>
            <a:r>
              <a:rPr lang="en-US" sz="1600" b="0" i="0" dirty="0">
                <a:effectLst/>
                <a:latin typeface="Times New Roman" panose="02020603050405020304" pitchFamily="18" charset="0"/>
                <a:cs typeface="Times New Roman" panose="02020603050405020304" pitchFamily="18" charset="0"/>
              </a:rPr>
              <a:t>', 'twelve', 'hereupon', 'moreover', 'became', 'whole', 'already', 'front', 'show', 'do', 'was', 'being', 'below', 'than', 'many', 'describe', 'well', 'it', 'further', 'however', 'hers', 'ever', 'none', 'will', 'almost', 'might', 'anyhow', 'how', 'together', 'becoming', 'one', 'their', 'un', 'through', 'two', 'bottom', 'thereupon', 'without', 'wherever', 'why', 'who', 'nowhere', 'afterwards', 'see', 'somewhere', 'give', '</a:t>
            </a:r>
            <a:r>
              <a:rPr lang="en-US" sz="1600" b="0" i="0" dirty="0" err="1">
                <a:effectLst/>
                <a:latin typeface="Times New Roman" panose="02020603050405020304" pitchFamily="18" charset="0"/>
                <a:cs typeface="Times New Roman" panose="02020603050405020304" pitchFamily="18" charset="0"/>
              </a:rPr>
              <a:t>noone</a:t>
            </a:r>
            <a:r>
              <a:rPr lang="en-US" sz="1600" b="0" i="0" dirty="0">
                <a:effectLst/>
                <a:latin typeface="Times New Roman" panose="02020603050405020304" pitchFamily="18" charset="0"/>
                <a:cs typeface="Times New Roman" panose="02020603050405020304" pitchFamily="18" charset="0"/>
              </a:rPr>
              <a:t>', 'after', 'often', 'these', 'throughout', 'eleven', 'neither', 'fifteen', 'thereby', 'whom', 'same', 'where', 'another', 'although', 'my', 'could', 'both', 'among', 'him', 'former', '</a:t>
            </a:r>
            <a:r>
              <a:rPr lang="en-US" sz="1600" b="0" i="0" dirty="0" err="1">
                <a:effectLst/>
                <a:latin typeface="Times New Roman" panose="02020603050405020304" pitchFamily="18" charset="0"/>
                <a:cs typeface="Times New Roman" panose="02020603050405020304" pitchFamily="18" charset="0"/>
              </a:rPr>
              <a:t>couldnt</a:t>
            </a:r>
            <a:r>
              <a:rPr lang="en-US" sz="1600" b="0" i="0" dirty="0">
                <a:effectLst/>
                <a:latin typeface="Times New Roman" panose="02020603050405020304" pitchFamily="18" charset="0"/>
                <a:cs typeface="Times New Roman" panose="02020603050405020304" pitchFamily="18" charset="0"/>
              </a:rPr>
              <a:t>', 'whatever', 'three', 'there', 'its', 'every', 'whereupon', 'seemed', 'nor', 'hence', 'during', 'this', 'found', '</a:t>
            </a:r>
            <a:r>
              <a:rPr lang="en-US" sz="1600" b="0" i="0" dirty="0" err="1">
                <a:effectLst/>
                <a:latin typeface="Times New Roman" panose="02020603050405020304" pitchFamily="18" charset="0"/>
                <a:cs typeface="Times New Roman" panose="02020603050405020304" pitchFamily="18" charset="0"/>
              </a:rPr>
              <a:t>etc</a:t>
            </a:r>
            <a:r>
              <a:rPr lang="en-US" sz="1600" b="0" i="0" dirty="0">
                <a:effectLst/>
                <a:latin typeface="Times New Roman" panose="02020603050405020304" pitchFamily="18" charset="0"/>
                <a:cs typeface="Times New Roman" panose="02020603050405020304" pitchFamily="18" charset="0"/>
              </a:rPr>
              <a:t>', 'via', 'sometimes', 'elsewhere', 'here', 'yet', 'ltd', 'even', 'our', 'something', 'twenty', 'by', 'under', 'more', 'all', 'six', 'anyway', 'though', '</a:t>
            </a:r>
            <a:r>
              <a:rPr lang="en-US" sz="1600" b="0" i="0" dirty="0" err="1">
                <a:effectLst/>
                <a:latin typeface="Times New Roman" panose="02020603050405020304" pitchFamily="18" charset="0"/>
                <a:cs typeface="Times New Roman" panose="02020603050405020304" pitchFamily="18" charset="0"/>
              </a:rPr>
              <a:t>amoungst</a:t>
            </a:r>
            <a:r>
              <a:rPr lang="en-US" sz="1600" b="0" i="0" dirty="0">
                <a:effectLst/>
                <a:latin typeface="Times New Roman" panose="02020603050405020304" pitchFamily="18" charset="0"/>
                <a:cs typeface="Times New Roman" panose="02020603050405020304" pitchFamily="18" charset="0"/>
              </a:rPr>
              <a:t>', 'formerly', 'de', 'namely', 'move', 'own', 'have', 'a', 'seems', 'made', 'when', 'what', 'detail', 'five', 'that', 'still', 'last', 'else', 'bill', 'nine', 'must', 'would', 'much', 'amongst', 'her', 'from', 'now', 'your', 'into', 'also', 'somehow', 'cant', 'itself', 'herein', 'which', 'behind', 'some', 'yourself', 'back', 'few', 'system', 'his', 'forty', 'mill', 'been', 'fifty', 're', 'either', 'between', 'part', 'within', 'whereby', 'due', 'as', 'full', 'above', 'against', 'off', 'hundred', 'cry', 'we', 'sometime', 'around', 'yourselves', 'can', 'hereby', 'thereafter', 'he', 'may', 'whoever', 'latter', 'no', 'done', '</a:t>
            </a:r>
            <a:r>
              <a:rPr lang="en-US" sz="1600" b="0" i="0" dirty="0" err="1">
                <a:effectLst/>
                <a:latin typeface="Times New Roman" panose="02020603050405020304" pitchFamily="18" charset="0"/>
                <a:cs typeface="Times New Roman" panose="02020603050405020304" pitchFamily="18" charset="0"/>
              </a:rPr>
              <a:t>ie</a:t>
            </a:r>
            <a:r>
              <a:rPr lang="en-US" sz="1600" b="0" i="0" dirty="0">
                <a:effectLst/>
                <a:latin typeface="Times New Roman" panose="02020603050405020304" pitchFamily="18" charset="0"/>
                <a:cs typeface="Times New Roman" panose="02020603050405020304" pitchFamily="18" charset="0"/>
              </a:rPr>
              <a:t>', 'per', 'name', 'most', 'if', 'take', 'for', 'therein', 'with', 'or', 'toward', 'too', 'yours', 'please', 'anything', 'thick', 'in', 'them', 'very', 'mostly', 'eight', 'serious', 'herself', 'each', 'meanwhile', 'anyone', 'be', 'before', 'myself', 'over', 'others', 'whereafter', 'several', 'while', 'fire', 'nevertheless', 'perhaps', 'everyone', 'upon', 'any', 'on', 'call', 'becomes', 'top', 'us', 'they', 'about'</a:t>
            </a:r>
          </a:p>
        </p:txBody>
      </p:sp>
      <p:pic>
        <p:nvPicPr>
          <p:cNvPr id="7" name="Picture 6">
            <a:extLst>
              <a:ext uri="{FF2B5EF4-FFF2-40B4-BE49-F238E27FC236}">
                <a16:creationId xmlns:a16="http://schemas.microsoft.com/office/drawing/2014/main" id="{A0DC8018-36B5-4564-8196-7F57C16792F3}"/>
              </a:ext>
            </a:extLst>
          </p:cNvPr>
          <p:cNvPicPr>
            <a:picLocks noChangeAspect="1"/>
          </p:cNvPicPr>
          <p:nvPr/>
        </p:nvPicPr>
        <p:blipFill>
          <a:blip r:embed="rId2"/>
          <a:stretch>
            <a:fillRect/>
          </a:stretch>
        </p:blipFill>
        <p:spPr>
          <a:xfrm>
            <a:off x="6523350" y="525900"/>
            <a:ext cx="4988216" cy="938959"/>
          </a:xfrm>
          <a:prstGeom prst="rect">
            <a:avLst/>
          </a:prstGeom>
        </p:spPr>
      </p:pic>
    </p:spTree>
    <p:extLst>
      <p:ext uri="{BB962C8B-B14F-4D97-AF65-F5344CB8AC3E}">
        <p14:creationId xmlns:p14="http://schemas.microsoft.com/office/powerpoint/2010/main" val="3305946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508258" y="112842"/>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Removal of Stop Words</a:t>
            </a:r>
          </a:p>
        </p:txBody>
      </p:sp>
      <p:sp>
        <p:nvSpPr>
          <p:cNvPr id="3" name="Content Placeholder 2">
            <a:extLst>
              <a:ext uri="{FF2B5EF4-FFF2-40B4-BE49-F238E27FC236}">
                <a16:creationId xmlns:a16="http://schemas.microsoft.com/office/drawing/2014/main" id="{A6783E12-B691-42C0-BB8F-CC148D4768B9}"/>
              </a:ext>
            </a:extLst>
          </p:cNvPr>
          <p:cNvSpPr>
            <a:spLocks noGrp="1"/>
          </p:cNvSpPr>
          <p:nvPr>
            <p:ph idx="1"/>
          </p:nvPr>
        </p:nvSpPr>
        <p:spPr>
          <a:xfrm>
            <a:off x="508258" y="1348666"/>
            <a:ext cx="10878532" cy="2200077"/>
          </a:xfrm>
        </p:spPr>
        <p:txBody>
          <a:bodyPr>
            <a:normAutofit/>
          </a:bodyPr>
          <a:lstStyle/>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Load the stop words from feature_extraction module and store them</a:t>
            </a:r>
          </a:p>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Generate tokenizer using build_tokenizer and tokenize data using the tokenizer</a:t>
            </a:r>
          </a:p>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Loop words over stop words and remove them.</a:t>
            </a:r>
          </a:p>
        </p:txBody>
      </p:sp>
      <p:pic>
        <p:nvPicPr>
          <p:cNvPr id="8" name="Picture 7">
            <a:extLst>
              <a:ext uri="{FF2B5EF4-FFF2-40B4-BE49-F238E27FC236}">
                <a16:creationId xmlns:a16="http://schemas.microsoft.com/office/drawing/2014/main" id="{EA166809-7321-4EF4-8637-3310FB4BE19A}"/>
              </a:ext>
            </a:extLst>
          </p:cNvPr>
          <p:cNvPicPr>
            <a:picLocks noChangeAspect="1"/>
          </p:cNvPicPr>
          <p:nvPr/>
        </p:nvPicPr>
        <p:blipFill>
          <a:blip r:embed="rId2"/>
          <a:stretch>
            <a:fillRect/>
          </a:stretch>
        </p:blipFill>
        <p:spPr>
          <a:xfrm>
            <a:off x="2219882" y="3630308"/>
            <a:ext cx="7455283" cy="2971953"/>
          </a:xfrm>
          <a:prstGeom prst="rect">
            <a:avLst/>
          </a:prstGeom>
        </p:spPr>
      </p:pic>
    </p:spTree>
    <p:extLst>
      <p:ext uri="{BB962C8B-B14F-4D97-AF65-F5344CB8AC3E}">
        <p14:creationId xmlns:p14="http://schemas.microsoft.com/office/powerpoint/2010/main" val="1316530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508258" y="91744"/>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Stemming</a:t>
            </a:r>
          </a:p>
        </p:txBody>
      </p:sp>
      <p:sp>
        <p:nvSpPr>
          <p:cNvPr id="3" name="Content Placeholder 2">
            <a:extLst>
              <a:ext uri="{FF2B5EF4-FFF2-40B4-BE49-F238E27FC236}">
                <a16:creationId xmlns:a16="http://schemas.microsoft.com/office/drawing/2014/main" id="{A6783E12-B691-42C0-BB8F-CC148D4768B9}"/>
              </a:ext>
            </a:extLst>
          </p:cNvPr>
          <p:cNvSpPr>
            <a:spLocks noGrp="1"/>
          </p:cNvSpPr>
          <p:nvPr>
            <p:ph idx="1"/>
          </p:nvPr>
        </p:nvSpPr>
        <p:spPr>
          <a:xfrm>
            <a:off x="621380" y="1272619"/>
            <a:ext cx="10983012" cy="5269695"/>
          </a:xfrm>
        </p:spPr>
        <p:txBody>
          <a:bodyPr>
            <a:normAutofit fontScale="92500" lnSpcReduction="20000"/>
          </a:bodyPr>
          <a:lstStyle/>
          <a:p>
            <a:pPr>
              <a:lnSpc>
                <a:spcPct val="150000"/>
              </a:lnSpc>
            </a:pPr>
            <a:r>
              <a:rPr lang="en-US" sz="2400" dirty="0">
                <a:latin typeface="Times New Roman" panose="02020603050405020304" pitchFamily="18" charset="0"/>
                <a:cs typeface="Times New Roman" panose="02020603050405020304" pitchFamily="18" charset="0"/>
              </a:rPr>
              <a:t>Stemming is a text pre-processing technique which reduces a word to its stem or root format.</a:t>
            </a:r>
          </a:p>
          <a:p>
            <a:pPr>
              <a:lnSpc>
                <a:spcPct val="150000"/>
              </a:lnSpc>
            </a:pPr>
            <a:r>
              <a:rPr lang="en-US" sz="2400" dirty="0">
                <a:latin typeface="Times New Roman" panose="02020603050405020304" pitchFamily="18" charset="0"/>
                <a:cs typeface="Times New Roman" panose="02020603050405020304" pitchFamily="18" charset="0"/>
              </a:rPr>
              <a:t>Stemming is done by maintaining a set of rules to the words and map them on to data.</a:t>
            </a:r>
          </a:p>
          <a:p>
            <a:pPr>
              <a:lnSpc>
                <a:spcPct val="150000"/>
              </a:lnSpc>
            </a:pPr>
            <a:r>
              <a:rPr lang="en-US" sz="2400" dirty="0">
                <a:latin typeface="Times New Roman" panose="02020603050405020304" pitchFamily="18" charset="0"/>
                <a:cs typeface="Times New Roman" panose="02020603050405020304" pitchFamily="18" charset="0"/>
              </a:rPr>
              <a:t>Stemming algorithms are very simple and like search and replace operation.</a:t>
            </a:r>
          </a:p>
          <a:p>
            <a:pPr>
              <a:lnSpc>
                <a:spcPct val="150000"/>
              </a:lnSpc>
            </a:pPr>
            <a:r>
              <a:rPr lang="en-US" sz="2400" dirty="0">
                <a:latin typeface="Times New Roman" panose="02020603050405020304" pitchFamily="18" charset="0"/>
                <a:cs typeface="Times New Roman" panose="02020603050405020304" pitchFamily="18" charset="0"/>
              </a:rPr>
              <a:t>Example : all the words ending with ‘</a:t>
            </a:r>
            <a:r>
              <a:rPr lang="en-US" sz="2400" dirty="0" err="1">
                <a:latin typeface="Times New Roman" panose="02020603050405020304" pitchFamily="18" charset="0"/>
                <a:cs typeface="Times New Roman" panose="02020603050405020304" pitchFamily="18" charset="0"/>
              </a:rPr>
              <a:t>ing</a:t>
            </a:r>
            <a:r>
              <a:rPr lang="en-US" sz="2400" dirty="0">
                <a:latin typeface="Times New Roman" panose="02020603050405020304" pitchFamily="18" charset="0"/>
                <a:cs typeface="Times New Roman" panose="02020603050405020304" pitchFamily="18" charset="0"/>
              </a:rPr>
              <a:t>’ and ‘ed’ suffixes can be dropped. This reduces the word mostly to their stem/root word, but in some cases it won’t.</a:t>
            </a:r>
          </a:p>
          <a:p>
            <a:pPr>
              <a:lnSpc>
                <a:spcPct val="150000"/>
              </a:lnSpc>
            </a:pPr>
            <a:r>
              <a:rPr lang="en-US" sz="2400" b="0" i="0" dirty="0">
                <a:effectLst/>
                <a:latin typeface="Times New Roman" panose="02020603050405020304" pitchFamily="18" charset="0"/>
                <a:cs typeface="Times New Roman" panose="02020603050405020304" pitchFamily="18" charset="0"/>
              </a:rPr>
              <a:t>Words that are derived from another word as their use in the speech changes are called </a:t>
            </a:r>
            <a:r>
              <a:rPr lang="en-US" sz="2400" i="0" dirty="0">
                <a:effectLst/>
                <a:latin typeface="Times New Roman" panose="02020603050405020304" pitchFamily="18" charset="0"/>
                <a:cs typeface="Times New Roman" panose="02020603050405020304" pitchFamily="18" charset="0"/>
              </a:rPr>
              <a:t>Inflected words. </a:t>
            </a:r>
          </a:p>
          <a:p>
            <a:pPr>
              <a:lnSpc>
                <a:spcPct val="150000"/>
              </a:lnSpc>
            </a:pPr>
            <a:r>
              <a:rPr lang="en-US" sz="2400" dirty="0">
                <a:latin typeface="Times New Roman" panose="02020603050405020304" pitchFamily="18" charset="0"/>
                <a:cs typeface="Times New Roman" panose="02020603050405020304" pitchFamily="18" charset="0"/>
              </a:rPr>
              <a:t>Various algorithms for stemming follow approaches such as </a:t>
            </a:r>
          </a:p>
          <a:p>
            <a:pPr lvl="1">
              <a:lnSpc>
                <a:spcPct val="150000"/>
              </a:lnSpc>
            </a:pPr>
            <a:r>
              <a:rPr lang="en-US" sz="2100" dirty="0">
                <a:latin typeface="Times New Roman" panose="02020603050405020304" pitchFamily="18" charset="0"/>
                <a:cs typeface="Times New Roman" panose="02020603050405020304" pitchFamily="18" charset="0"/>
              </a:rPr>
              <a:t>Listing all the inflected forms and looking up for best match in the stem words listing</a:t>
            </a:r>
          </a:p>
          <a:p>
            <a:pPr lvl="1">
              <a:lnSpc>
                <a:spcPct val="150000"/>
              </a:lnSpc>
            </a:pPr>
            <a:r>
              <a:rPr lang="en-US" sz="2100" dirty="0">
                <a:latin typeface="Times New Roman" panose="02020603050405020304" pitchFamily="18" charset="0"/>
                <a:cs typeface="Times New Roman" panose="02020603050405020304" pitchFamily="18" charset="0"/>
              </a:rPr>
              <a:t>Recognizing known prefix or suffix on known inflected forms and removing them to get the stem word.</a:t>
            </a:r>
          </a:p>
        </p:txBody>
      </p:sp>
    </p:spTree>
    <p:extLst>
      <p:ext uri="{BB962C8B-B14F-4D97-AF65-F5344CB8AC3E}">
        <p14:creationId xmlns:p14="http://schemas.microsoft.com/office/powerpoint/2010/main" val="1728637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508258" y="91744"/>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Stemming </a:t>
            </a:r>
          </a:p>
        </p:txBody>
      </p:sp>
      <p:sp>
        <p:nvSpPr>
          <p:cNvPr id="3" name="Content Placeholder 2">
            <a:extLst>
              <a:ext uri="{FF2B5EF4-FFF2-40B4-BE49-F238E27FC236}">
                <a16:creationId xmlns:a16="http://schemas.microsoft.com/office/drawing/2014/main" id="{A6783E12-B691-42C0-BB8F-CC148D4768B9}"/>
              </a:ext>
            </a:extLst>
          </p:cNvPr>
          <p:cNvSpPr>
            <a:spLocks noGrp="1"/>
          </p:cNvSpPr>
          <p:nvPr>
            <p:ph idx="1"/>
          </p:nvPr>
        </p:nvSpPr>
        <p:spPr>
          <a:xfrm>
            <a:off x="621380" y="1272619"/>
            <a:ext cx="10983012" cy="4913771"/>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In Python stemming can be done using python nltk module (natural language tool kit)</a:t>
            </a:r>
          </a:p>
          <a:p>
            <a:pPr algn="just">
              <a:lnSpc>
                <a:spcPct val="150000"/>
              </a:lnSpc>
            </a:pPr>
            <a:r>
              <a:rPr lang="en-US" sz="2400" dirty="0">
                <a:latin typeface="Times New Roman" panose="02020603050405020304" pitchFamily="18" charset="0"/>
                <a:cs typeface="Times New Roman" panose="02020603050405020304" pitchFamily="18" charset="0"/>
              </a:rPr>
              <a:t>There are two stemmers (stemming algorithms) available in nltk.</a:t>
            </a:r>
          </a:p>
          <a:p>
            <a:pPr marL="914400" lvl="1"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PorterStemmer</a:t>
            </a:r>
          </a:p>
          <a:p>
            <a:pPr marL="914400" lvl="1"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LancasterStemmer</a:t>
            </a:r>
          </a:p>
          <a:p>
            <a:pPr algn="just">
              <a:lnSpc>
                <a:spcPct val="150000"/>
              </a:lnSpc>
            </a:pPr>
            <a:r>
              <a:rPr lang="en-US" sz="2400" dirty="0">
                <a:latin typeface="Times New Roman" panose="02020603050405020304" pitchFamily="18" charset="0"/>
                <a:cs typeface="Times New Roman" panose="02020603050405020304" pitchFamily="18" charset="0"/>
              </a:rPr>
              <a:t>Porter stemmer is older algorithm when compared with Lancaster and Lancaster stemmer is more aggressive compared to it.</a:t>
            </a:r>
          </a:p>
          <a:p>
            <a:pPr algn="just">
              <a:lnSpc>
                <a:spcPct val="150000"/>
              </a:lnSpc>
            </a:pPr>
            <a:r>
              <a:rPr lang="en-US" sz="2400" dirty="0">
                <a:latin typeface="Times New Roman" panose="02020603050405020304" pitchFamily="18" charset="0"/>
                <a:cs typeface="Times New Roman" panose="02020603050405020304" pitchFamily="18" charset="0"/>
              </a:rPr>
              <a:t>Porter Stemmer uses suffix stripping and doesn’t follow linguistic rules, rather follows a set of 5 rules (steps) designed for various cases (step by step).</a:t>
            </a:r>
          </a:p>
          <a:p>
            <a:pPr algn="just">
              <a:lnSpc>
                <a:spcPct val="150000"/>
              </a:lnSpc>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5624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508258" y="91744"/>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Stemming </a:t>
            </a:r>
          </a:p>
        </p:txBody>
      </p:sp>
      <p:sp>
        <p:nvSpPr>
          <p:cNvPr id="3" name="Content Placeholder 2">
            <a:extLst>
              <a:ext uri="{FF2B5EF4-FFF2-40B4-BE49-F238E27FC236}">
                <a16:creationId xmlns:a16="http://schemas.microsoft.com/office/drawing/2014/main" id="{A6783E12-B691-42C0-BB8F-CC148D4768B9}"/>
              </a:ext>
            </a:extLst>
          </p:cNvPr>
          <p:cNvSpPr>
            <a:spLocks noGrp="1"/>
          </p:cNvSpPr>
          <p:nvPr>
            <p:ph idx="1"/>
          </p:nvPr>
        </p:nvSpPr>
        <p:spPr>
          <a:xfrm>
            <a:off x="621380" y="1272619"/>
            <a:ext cx="10983012" cy="4913771"/>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Scikit Learn module doesn’t provide inbuilt functions for stemming, we can use Stemmers from </a:t>
            </a:r>
            <a:r>
              <a:rPr lang="en-US" sz="2400" dirty="0" err="1">
                <a:latin typeface="Times New Roman" panose="02020603050405020304" pitchFamily="18" charset="0"/>
                <a:cs typeface="Times New Roman" panose="02020603050405020304" pitchFamily="18" charset="0"/>
              </a:rPr>
              <a:t>nltk</a:t>
            </a:r>
            <a:r>
              <a:rPr lang="en-US" sz="2400" dirty="0">
                <a:latin typeface="Times New Roman" panose="02020603050405020304" pitchFamily="18" charset="0"/>
                <a:cs typeface="Times New Roman" panose="02020603050405020304" pitchFamily="18" charset="0"/>
              </a:rPr>
              <a:t> module and implement stemming in Scikit learn.</a:t>
            </a:r>
          </a:p>
          <a:p>
            <a:pPr algn="just">
              <a:lnSpc>
                <a:spcPct val="150000"/>
              </a:lnSpc>
            </a:pPr>
            <a:r>
              <a:rPr lang="en-US" sz="2400" dirty="0">
                <a:latin typeface="Times New Roman" panose="02020603050405020304" pitchFamily="18" charset="0"/>
                <a:cs typeface="Times New Roman" panose="02020603050405020304" pitchFamily="18" charset="0"/>
              </a:rPr>
              <a:t>Import CountVectorizer class from scikit learn and any stemmer from </a:t>
            </a:r>
            <a:r>
              <a:rPr lang="en-US" sz="2400" dirty="0" err="1">
                <a:latin typeface="Times New Roman" panose="02020603050405020304" pitchFamily="18" charset="0"/>
                <a:cs typeface="Times New Roman" panose="02020603050405020304" pitchFamily="18" charset="0"/>
              </a:rPr>
              <a:t>nltk</a:t>
            </a: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Builder a callable function using build_analyzer() method of CountVectorizer</a:t>
            </a:r>
          </a:p>
          <a:p>
            <a:pPr algn="just">
              <a:lnSpc>
                <a:spcPct val="150000"/>
              </a:lnSpc>
            </a:pPr>
            <a:r>
              <a:rPr lang="en-US" sz="2400" dirty="0">
                <a:latin typeface="Times New Roman" panose="02020603050405020304" pitchFamily="18" charset="0"/>
                <a:cs typeface="Times New Roman" panose="02020603050405020304" pitchFamily="18" charset="0"/>
              </a:rPr>
              <a:t>Develop a function which stems data and pass it as an argument(analyzer =) to CountVectorizer() constructor and fit the data to the Vectorizer</a:t>
            </a:r>
          </a:p>
          <a:p>
            <a:pPr algn="just">
              <a:lnSpc>
                <a:spcPct val="150000"/>
              </a:lnSpc>
            </a:pPr>
            <a:r>
              <a:rPr lang="en-US" sz="2400" dirty="0">
                <a:latin typeface="Times New Roman" panose="02020603050405020304" pitchFamily="18" charset="0"/>
                <a:cs typeface="Times New Roman" panose="02020603050405020304" pitchFamily="18" charset="0"/>
              </a:rPr>
              <a:t>The function get_feature_names() will return the stemmed data list on vocabulary.</a:t>
            </a: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7468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508258" y="91744"/>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Stemming </a:t>
            </a:r>
          </a:p>
        </p:txBody>
      </p:sp>
      <p:sp>
        <p:nvSpPr>
          <p:cNvPr id="3" name="Content Placeholder 2">
            <a:extLst>
              <a:ext uri="{FF2B5EF4-FFF2-40B4-BE49-F238E27FC236}">
                <a16:creationId xmlns:a16="http://schemas.microsoft.com/office/drawing/2014/main" id="{A6783E12-B691-42C0-BB8F-CC148D4768B9}"/>
              </a:ext>
            </a:extLst>
          </p:cNvPr>
          <p:cNvSpPr>
            <a:spLocks noGrp="1"/>
          </p:cNvSpPr>
          <p:nvPr>
            <p:ph idx="1"/>
          </p:nvPr>
        </p:nvSpPr>
        <p:spPr>
          <a:xfrm>
            <a:off x="621379" y="1329181"/>
            <a:ext cx="11062363" cy="4913771"/>
          </a:xfrm>
        </p:spPr>
        <p:txBody>
          <a:bodyPr>
            <a:normAutofit/>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Let’s use Porter Stemmer from </a:t>
            </a:r>
            <a:r>
              <a:rPr lang="en-US" sz="2000" dirty="0" err="1">
                <a:latin typeface="Times New Roman" panose="02020603050405020304" pitchFamily="18" charset="0"/>
                <a:cs typeface="Times New Roman" panose="02020603050405020304" pitchFamily="18" charset="0"/>
              </a:rPr>
              <a:t>nltk</a:t>
            </a:r>
            <a:r>
              <a:rPr lang="en-US" sz="2000" dirty="0">
                <a:latin typeface="Times New Roman" panose="02020603050405020304" pitchFamily="18" charset="0"/>
                <a:cs typeface="Times New Roman" panose="02020603050405020304" pitchFamily="18" charset="0"/>
              </a:rPr>
              <a:t> and CountVectorizer from sklearn to perform stemming. We will first create a callable function called analyzer and then define our stemming logic in a function and pass analyzer parameter as shown. We can see that the words “Program” and “programs” have been stemmed as “program”, “programmer” and “programming” as “programm” and destabilize as “destabil”.</a:t>
            </a:r>
          </a:p>
          <a:p>
            <a:pPr marL="0" indent="0" algn="just">
              <a:lnSpc>
                <a:spcPct val="150000"/>
              </a:lnSpc>
              <a:buNone/>
            </a:pPr>
            <a:endParaRPr lang="en-US"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F0823E0-7243-45D1-A4A9-AD52D061E2C8}"/>
              </a:ext>
            </a:extLst>
          </p:cNvPr>
          <p:cNvPicPr>
            <a:picLocks noChangeAspect="1"/>
          </p:cNvPicPr>
          <p:nvPr/>
        </p:nvPicPr>
        <p:blipFill>
          <a:blip r:embed="rId2"/>
          <a:stretch>
            <a:fillRect/>
          </a:stretch>
        </p:blipFill>
        <p:spPr>
          <a:xfrm>
            <a:off x="2698775" y="3429000"/>
            <a:ext cx="6794449" cy="3291298"/>
          </a:xfrm>
          <a:prstGeom prst="rect">
            <a:avLst/>
          </a:prstGeom>
        </p:spPr>
      </p:pic>
    </p:spTree>
    <p:extLst>
      <p:ext uri="{BB962C8B-B14F-4D97-AF65-F5344CB8AC3E}">
        <p14:creationId xmlns:p14="http://schemas.microsoft.com/office/powerpoint/2010/main" val="3129110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508258" y="191062"/>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Parsing HTML Documents</a:t>
            </a:r>
          </a:p>
        </p:txBody>
      </p:sp>
      <p:sp>
        <p:nvSpPr>
          <p:cNvPr id="5" name="TextBox 4">
            <a:extLst>
              <a:ext uri="{FF2B5EF4-FFF2-40B4-BE49-F238E27FC236}">
                <a16:creationId xmlns:a16="http://schemas.microsoft.com/office/drawing/2014/main" id="{20E05B88-6862-4DBB-92CE-BAD249A3A433}"/>
              </a:ext>
            </a:extLst>
          </p:cNvPr>
          <p:cNvSpPr txBox="1"/>
          <p:nvPr/>
        </p:nvSpPr>
        <p:spPr>
          <a:xfrm>
            <a:off x="547880" y="1429541"/>
            <a:ext cx="11135862" cy="501194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There are many tools for web scraping and obtaining HTML data for webpages in HTML format. Python provides libraries such as urllib and scrapyd for web scraping.</a:t>
            </a:r>
          </a:p>
          <a:p>
            <a:pPr marL="285750" indent="-28575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Once we have HTML data, the next task is to parse the HTML data as textual data.</a:t>
            </a:r>
          </a:p>
          <a:p>
            <a:pPr marL="285750" indent="-28575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As we know HTML pages contain data in form of tags. Hence we have to parse data from HTML format to extract textual data by removing tags and other HTML components.</a:t>
            </a:r>
          </a:p>
          <a:p>
            <a:pPr marL="285750" indent="-28575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Python provides libraries such as bolierpy3 and </a:t>
            </a:r>
            <a:r>
              <a:rPr lang="en-US" sz="2400" dirty="0" err="1">
                <a:latin typeface="Times New Roman" panose="02020603050405020304" pitchFamily="18" charset="0"/>
                <a:cs typeface="Times New Roman" panose="02020603050405020304" pitchFamily="18" charset="0"/>
              </a:rPr>
              <a:t>BeautifulSoap</a:t>
            </a:r>
            <a:r>
              <a:rPr lang="en-US" sz="2400" dirty="0">
                <a:latin typeface="Times New Roman" panose="02020603050405020304" pitchFamily="18" charset="0"/>
                <a:cs typeface="Times New Roman" panose="02020603050405020304" pitchFamily="18" charset="0"/>
              </a:rPr>
              <a:t> to parse textual data from HTML pages. By using these libraries for parsing we get textual data from HTML pages .</a:t>
            </a:r>
          </a:p>
        </p:txBody>
      </p:sp>
    </p:spTree>
    <p:extLst>
      <p:ext uri="{BB962C8B-B14F-4D97-AF65-F5344CB8AC3E}">
        <p14:creationId xmlns:p14="http://schemas.microsoft.com/office/powerpoint/2010/main" val="2919131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581B4-366C-4456-BAAB-7ADDC815FF44}"/>
              </a:ext>
            </a:extLst>
          </p:cNvPr>
          <p:cNvSpPr>
            <a:spLocks noGrp="1"/>
          </p:cNvSpPr>
          <p:nvPr>
            <p:ph type="title"/>
          </p:nvPr>
        </p:nvSpPr>
        <p:spPr>
          <a:xfrm>
            <a:off x="190500" y="174626"/>
            <a:ext cx="11696700" cy="958850"/>
          </a:xfrm>
        </p:spPr>
        <p:txBody>
          <a:bodyPr/>
          <a:lstStyle/>
          <a:p>
            <a:r>
              <a:rPr lang="en-US" sz="4000" b="1" dirty="0">
                <a:latin typeface="Times New Roman" panose="02020603050405020304" pitchFamily="18" charset="0"/>
                <a:cs typeface="Times New Roman" panose="02020603050405020304" pitchFamily="18" charset="0"/>
              </a:rPr>
              <a:t>Course outline</a:t>
            </a:r>
          </a:p>
        </p:txBody>
      </p:sp>
      <p:sp>
        <p:nvSpPr>
          <p:cNvPr id="3" name="Content Placeholder 2">
            <a:extLst>
              <a:ext uri="{FF2B5EF4-FFF2-40B4-BE49-F238E27FC236}">
                <a16:creationId xmlns:a16="http://schemas.microsoft.com/office/drawing/2014/main" id="{6186203D-6353-4A26-BC92-9B52EA7A12B6}"/>
              </a:ext>
            </a:extLst>
          </p:cNvPr>
          <p:cNvSpPr>
            <a:spLocks noGrp="1"/>
          </p:cNvSpPr>
          <p:nvPr>
            <p:ph idx="1"/>
          </p:nvPr>
        </p:nvSpPr>
        <p:spPr>
          <a:xfrm>
            <a:off x="127126" y="1448302"/>
            <a:ext cx="11633326" cy="4843855"/>
          </a:xfrm>
        </p:spPr>
        <p:txBody>
          <a:bodyPr>
            <a:normAutofit/>
          </a:bodyPr>
          <a:lstStyle/>
          <a:p>
            <a:r>
              <a:rPr lang="en-US" sz="2400" dirty="0">
                <a:latin typeface="Times New Roman" panose="02020603050405020304" pitchFamily="18" charset="0"/>
                <a:cs typeface="Times New Roman" panose="02020603050405020304" pitchFamily="18" charset="0"/>
              </a:rPr>
              <a:t>Discuss textual data and their characteristics - </a:t>
            </a:r>
            <a:r>
              <a:rPr lang="en-US" sz="2400" dirty="0" err="1">
                <a:latin typeface="Times New Roman" panose="02020603050405020304" pitchFamily="18" charset="0"/>
                <a:cs typeface="Times New Roman" panose="02020603050405020304" pitchFamily="18" charset="0"/>
              </a:rPr>
              <a:t>sklearn</a:t>
            </a:r>
            <a:endParaRPr lang="en-US" sz="24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Use Python modules to clean textual data</a:t>
            </a:r>
          </a:p>
          <a:p>
            <a:pPr lvl="1"/>
            <a:r>
              <a:rPr lang="en-US" sz="2000" dirty="0">
                <a:latin typeface="Times New Roman" panose="02020603050405020304" pitchFamily="18" charset="0"/>
                <a:cs typeface="Times New Roman" panose="02020603050405020304" pitchFamily="18" charset="0"/>
              </a:rPr>
              <a:t>Use Python modules to parse and clean HTML documents</a:t>
            </a:r>
          </a:p>
          <a:p>
            <a:pPr lvl="1"/>
            <a:r>
              <a:rPr lang="en-US" sz="2000" dirty="0">
                <a:latin typeface="Times New Roman" panose="02020603050405020304" pitchFamily="18" charset="0"/>
                <a:cs typeface="Times New Roman" panose="02020603050405020304" pitchFamily="18" charset="0"/>
              </a:rPr>
              <a:t>Use Python modules to remove punctuation and </a:t>
            </a:r>
            <a:r>
              <a:rPr lang="en-US" sz="2000" dirty="0" err="1">
                <a:latin typeface="Times New Roman" panose="02020603050405020304" pitchFamily="18" charset="0"/>
                <a:cs typeface="Times New Roman" panose="02020603050405020304" pitchFamily="18" charset="0"/>
              </a:rPr>
              <a:t>stopwords</a:t>
            </a:r>
            <a:endParaRPr lang="en-US" sz="2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Use Python modules for textual data tokenization</a:t>
            </a:r>
          </a:p>
          <a:p>
            <a:pPr lvl="1"/>
            <a:r>
              <a:rPr lang="en-US" sz="2000" dirty="0">
                <a:latin typeface="Times New Roman" panose="02020603050405020304" pitchFamily="18" charset="0"/>
                <a:cs typeface="Times New Roman" panose="02020603050405020304" pitchFamily="18" charset="0"/>
              </a:rPr>
              <a:t>Discuss the process of text mining and stemming</a:t>
            </a:r>
          </a:p>
          <a:p>
            <a:pPr lvl="1"/>
            <a:r>
              <a:rPr lang="en-US" sz="2000" dirty="0">
                <a:latin typeface="Times New Roman" panose="02020603050405020304" pitchFamily="18" charset="0"/>
                <a:cs typeface="Times New Roman" panose="02020603050405020304" pitchFamily="18" charset="0"/>
              </a:rPr>
              <a:t>Discuss and use Python modules to encode textual data as bag of words</a:t>
            </a:r>
          </a:p>
          <a:p>
            <a:pPr lvl="1"/>
            <a:r>
              <a:rPr lang="en-US" sz="2000" dirty="0">
                <a:latin typeface="Times New Roman" panose="02020603050405020304" pitchFamily="18" charset="0"/>
                <a:cs typeface="Times New Roman" panose="02020603050405020304" pitchFamily="18" charset="0"/>
              </a:rPr>
              <a:t>Discuss the concept of TF/IDF scoring in Python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52464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497373" y="0"/>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Cleaning HTML Documents</a:t>
            </a:r>
          </a:p>
        </p:txBody>
      </p:sp>
      <p:sp>
        <p:nvSpPr>
          <p:cNvPr id="5" name="TextBox 4">
            <a:extLst>
              <a:ext uri="{FF2B5EF4-FFF2-40B4-BE49-F238E27FC236}">
                <a16:creationId xmlns:a16="http://schemas.microsoft.com/office/drawing/2014/main" id="{20E05B88-6862-4DBB-92CE-BAD249A3A433}"/>
              </a:ext>
            </a:extLst>
          </p:cNvPr>
          <p:cNvSpPr txBox="1"/>
          <p:nvPr/>
        </p:nvSpPr>
        <p:spPr>
          <a:xfrm>
            <a:off x="656737" y="1190054"/>
            <a:ext cx="11135862" cy="5617692"/>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Sentence = ‘It is raining heavily outside’</a:t>
            </a:r>
          </a:p>
          <a:p>
            <a:pPr marL="285750" indent="-28575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Trigrams = [‘It is raining’ , ‘is raining heavily’ , ‘raining heavily outside’]</a:t>
            </a:r>
          </a:p>
          <a:p>
            <a:pPr marL="285750" indent="-28575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By searching for large n-grams that occur frequently, we are able to detect the repeated elements across websites in our corpus, and manually filter them out.</a:t>
            </a:r>
          </a:p>
          <a:p>
            <a:pPr marL="285750" indent="-28575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We can work on N-grams using CountVectorizer instance with ngram_range parameter.</a:t>
            </a:r>
          </a:p>
          <a:p>
            <a:pPr marL="285750" indent="-28575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ngram_range : tuple (min_n, max_n), default=(1, 1)</a:t>
            </a:r>
          </a:p>
          <a:p>
            <a:pPr marL="742950" lvl="1" indent="-28575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lower and upper boundary of the range of n-values for different word n-grams or char n-grams to be extracted. For example a ngram_range of (1, 1) means only unigrams, (1, 2) means unigrams and bigrams, and (2, 2) means only bigrams</a:t>
            </a:r>
          </a:p>
          <a:p>
            <a:pPr algn="just">
              <a:lnSpc>
                <a:spcPct val="150000"/>
              </a:lnSpc>
            </a:pPr>
            <a:r>
              <a:rPr lang="en-US" sz="2200" i="1" dirty="0">
                <a:latin typeface="Times New Roman" panose="02020603050405020304" pitchFamily="18" charset="0"/>
                <a:cs typeface="Times New Roman" panose="02020603050405020304" pitchFamily="18" charset="0"/>
              </a:rPr>
              <a:t>			Vectorizer = CountVectorizer(ngram_range = (2,2))</a:t>
            </a:r>
          </a:p>
          <a:p>
            <a:pPr algn="just">
              <a:lnSpc>
                <a:spcPct val="150000"/>
              </a:lnSpc>
            </a:pPr>
            <a:r>
              <a:rPr lang="en-US" sz="2200" i="1" dirty="0">
                <a:latin typeface="Times New Roman" panose="02020603050405020304" pitchFamily="18" charset="0"/>
                <a:cs typeface="Times New Roman" panose="02020603050405020304" pitchFamily="18" charset="0"/>
              </a:rPr>
              <a:t>			Vectorizer.fit_transform(data)</a:t>
            </a:r>
          </a:p>
        </p:txBody>
      </p:sp>
    </p:spTree>
    <p:extLst>
      <p:ext uri="{BB962C8B-B14F-4D97-AF65-F5344CB8AC3E}">
        <p14:creationId xmlns:p14="http://schemas.microsoft.com/office/powerpoint/2010/main" val="18051595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962B8-71F5-49D7-981F-7D4FFC890514}"/>
              </a:ext>
            </a:extLst>
          </p:cNvPr>
          <p:cNvSpPr>
            <a:spLocks noGrp="1"/>
          </p:cNvSpPr>
          <p:nvPr>
            <p:ph type="title"/>
          </p:nvPr>
        </p:nvSpPr>
        <p:spPr>
          <a:xfrm>
            <a:off x="545967" y="129453"/>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Feature Extraction</a:t>
            </a:r>
          </a:p>
        </p:txBody>
      </p:sp>
      <p:sp>
        <p:nvSpPr>
          <p:cNvPr id="3" name="Content Placeholder 2">
            <a:extLst>
              <a:ext uri="{FF2B5EF4-FFF2-40B4-BE49-F238E27FC236}">
                <a16:creationId xmlns:a16="http://schemas.microsoft.com/office/drawing/2014/main" id="{00C4108B-D1B1-4CC2-9BD1-883C87709A82}"/>
              </a:ext>
            </a:extLst>
          </p:cNvPr>
          <p:cNvSpPr>
            <a:spLocks noGrp="1"/>
          </p:cNvSpPr>
          <p:nvPr>
            <p:ph idx="1"/>
          </p:nvPr>
        </p:nvSpPr>
        <p:spPr>
          <a:xfrm>
            <a:off x="527113" y="1486262"/>
            <a:ext cx="11001868" cy="4961676"/>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Feature extraction is a trivial step in the NLP workflow</a:t>
            </a:r>
          </a:p>
          <a:p>
            <a:pPr algn="just">
              <a:lnSpc>
                <a:spcPct val="150000"/>
              </a:lnSpc>
            </a:pPr>
            <a:r>
              <a:rPr lang="en-US" sz="2400" dirty="0">
                <a:latin typeface="Times New Roman" panose="02020603050405020304" pitchFamily="18" charset="0"/>
                <a:cs typeface="Times New Roman" panose="02020603050405020304" pitchFamily="18" charset="0"/>
              </a:rPr>
              <a:t>It is done for a better understanding of context of what data we are dealing with.</a:t>
            </a:r>
          </a:p>
          <a:p>
            <a:pPr algn="just">
              <a:lnSpc>
                <a:spcPct val="150000"/>
              </a:lnSpc>
            </a:pPr>
            <a:r>
              <a:rPr lang="en-US" sz="2400" dirty="0">
                <a:latin typeface="Times New Roman" panose="02020603050405020304" pitchFamily="18" charset="0"/>
                <a:cs typeface="Times New Roman" panose="02020603050405020304" pitchFamily="18" charset="0"/>
              </a:rPr>
              <a:t>After cleaning and normalization of data, it is transformed into features for modelling</a:t>
            </a:r>
          </a:p>
          <a:p>
            <a:pPr algn="just">
              <a:lnSpc>
                <a:spcPct val="150000"/>
              </a:lnSpc>
            </a:pPr>
            <a:r>
              <a:rPr lang="en-US" sz="2400" dirty="0">
                <a:latin typeface="Times New Roman" panose="02020603050405020304" pitchFamily="18" charset="0"/>
                <a:cs typeface="Times New Roman" panose="02020603050405020304" pitchFamily="18" charset="0"/>
              </a:rPr>
              <a:t>We use feature extraction methods to assign weights to particular words within our data or text before modelling. Computers or machine learning algorithms process on numbers. </a:t>
            </a:r>
          </a:p>
          <a:p>
            <a:pPr algn="just">
              <a:lnSpc>
                <a:spcPct val="150000"/>
              </a:lnSpc>
            </a:pPr>
            <a:r>
              <a:rPr lang="en-US" sz="2400" dirty="0">
                <a:latin typeface="Times New Roman" panose="02020603050405020304" pitchFamily="18" charset="0"/>
                <a:cs typeface="Times New Roman" panose="02020603050405020304" pitchFamily="18" charset="0"/>
              </a:rPr>
              <a:t>Hence, we go for numerical representations of words in data or vectorization of data. </a:t>
            </a:r>
          </a:p>
        </p:txBody>
      </p:sp>
    </p:spTree>
    <p:extLst>
      <p:ext uri="{BB962C8B-B14F-4D97-AF65-F5344CB8AC3E}">
        <p14:creationId xmlns:p14="http://schemas.microsoft.com/office/powerpoint/2010/main" val="10202197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962B8-71F5-49D7-981F-7D4FFC890514}"/>
              </a:ext>
            </a:extLst>
          </p:cNvPr>
          <p:cNvSpPr>
            <a:spLocks noGrp="1"/>
          </p:cNvSpPr>
          <p:nvPr>
            <p:ph type="title"/>
          </p:nvPr>
        </p:nvSpPr>
        <p:spPr>
          <a:xfrm>
            <a:off x="545967" y="129453"/>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Feature Extraction</a:t>
            </a:r>
          </a:p>
        </p:txBody>
      </p:sp>
      <p:sp>
        <p:nvSpPr>
          <p:cNvPr id="3" name="Content Placeholder 2">
            <a:extLst>
              <a:ext uri="{FF2B5EF4-FFF2-40B4-BE49-F238E27FC236}">
                <a16:creationId xmlns:a16="http://schemas.microsoft.com/office/drawing/2014/main" id="{00C4108B-D1B1-4CC2-9BD1-883C87709A82}"/>
              </a:ext>
            </a:extLst>
          </p:cNvPr>
          <p:cNvSpPr>
            <a:spLocks noGrp="1"/>
          </p:cNvSpPr>
          <p:nvPr>
            <p:ph idx="1"/>
          </p:nvPr>
        </p:nvSpPr>
        <p:spPr>
          <a:xfrm>
            <a:off x="527113" y="1486262"/>
            <a:ext cx="11001868" cy="4961676"/>
          </a:xfrm>
        </p:spPr>
        <p:txBody>
          <a:bodyPr>
            <a:normAutofit lnSpcReduction="10000"/>
          </a:bodyPr>
          <a:lstStyle/>
          <a:p>
            <a:pPr algn="just">
              <a:lnSpc>
                <a:spcPct val="150000"/>
              </a:lnSpc>
            </a:pPr>
            <a:r>
              <a:rPr lang="en-US" sz="2400" dirty="0">
                <a:latin typeface="Times New Roman" panose="02020603050405020304" pitchFamily="18" charset="0"/>
                <a:cs typeface="Times New Roman" panose="02020603050405020304" pitchFamily="18" charset="0"/>
              </a:rPr>
              <a:t>Storing the counts of words etc. methods can be applied, and text can be converted into numbers or vectors of numbers for machine learning model.</a:t>
            </a:r>
          </a:p>
          <a:p>
            <a:pPr algn="just">
              <a:lnSpc>
                <a:spcPct val="150000"/>
              </a:lnSpc>
            </a:pPr>
            <a:r>
              <a:rPr lang="en-US" sz="2400" dirty="0">
                <a:latin typeface="Times New Roman" panose="02020603050405020304" pitchFamily="18" charset="0"/>
                <a:cs typeface="Times New Roman" panose="02020603050405020304" pitchFamily="18" charset="0"/>
              </a:rPr>
              <a:t>The basic requirements for vectorizing the sentence could be</a:t>
            </a:r>
          </a:p>
          <a:p>
            <a:pPr lvl="1" algn="just">
              <a:lnSpc>
                <a:spcPct val="150000"/>
              </a:lnSpc>
            </a:pPr>
            <a:r>
              <a:rPr lang="en-US" sz="2000" dirty="0">
                <a:latin typeface="Times New Roman" panose="02020603050405020304" pitchFamily="18" charset="0"/>
                <a:cs typeface="Times New Roman" panose="02020603050405020304" pitchFamily="18" charset="0"/>
              </a:rPr>
              <a:t>It should not result in a sparse matrix since sparse matrices result in high computation cost</a:t>
            </a:r>
          </a:p>
          <a:p>
            <a:pPr lvl="1" algn="just">
              <a:lnSpc>
                <a:spcPct val="150000"/>
              </a:lnSpc>
            </a:pPr>
            <a:r>
              <a:rPr lang="en-US" sz="2000" dirty="0">
                <a:latin typeface="Times New Roman" panose="02020603050405020304" pitchFamily="18" charset="0"/>
                <a:cs typeface="Times New Roman" panose="02020603050405020304" pitchFamily="18" charset="0"/>
              </a:rPr>
              <a:t>We should be able to retain most of the linguistic information present in the sentence</a:t>
            </a:r>
          </a:p>
          <a:p>
            <a:pPr algn="just">
              <a:lnSpc>
                <a:spcPct val="150000"/>
              </a:lnSpc>
            </a:pPr>
            <a:r>
              <a:rPr lang="en-US" sz="2400" dirty="0">
                <a:latin typeface="Times New Roman" panose="02020603050405020304" pitchFamily="18" charset="0"/>
                <a:cs typeface="Times New Roman" panose="02020603050405020304" pitchFamily="18" charset="0"/>
              </a:rPr>
              <a:t>There are many such techniques for vectorizing the text into numbers</a:t>
            </a:r>
          </a:p>
          <a:p>
            <a:pPr lvl="1" algn="just">
              <a:lnSpc>
                <a:spcPct val="150000"/>
              </a:lnSpc>
            </a:pPr>
            <a:r>
              <a:rPr lang="en-US" sz="2000" dirty="0">
                <a:latin typeface="Times New Roman" panose="02020603050405020304" pitchFamily="18" charset="0"/>
                <a:cs typeface="Times New Roman" panose="02020603050405020304" pitchFamily="18" charset="0"/>
              </a:rPr>
              <a:t>Bag of Words model</a:t>
            </a:r>
          </a:p>
          <a:p>
            <a:pPr lvl="1" algn="just">
              <a:lnSpc>
                <a:spcPct val="150000"/>
              </a:lnSpc>
            </a:pPr>
            <a:r>
              <a:rPr lang="en-US" sz="2000" dirty="0">
                <a:latin typeface="Times New Roman" panose="02020603050405020304" pitchFamily="18" charset="0"/>
                <a:cs typeface="Times New Roman" panose="02020603050405020304" pitchFamily="18" charset="0"/>
              </a:rPr>
              <a:t>TF-IDF</a:t>
            </a:r>
          </a:p>
          <a:p>
            <a:pPr lvl="1" algn="just">
              <a:lnSpc>
                <a:spcPct val="150000"/>
              </a:lnSpc>
            </a:pPr>
            <a:r>
              <a:rPr lang="en-US" sz="2000" dirty="0">
                <a:latin typeface="Times New Roman" panose="02020603050405020304" pitchFamily="18" charset="0"/>
                <a:cs typeface="Times New Roman" panose="02020603050405020304" pitchFamily="18" charset="0"/>
              </a:rPr>
              <a:t>One hot encoding</a:t>
            </a:r>
          </a:p>
        </p:txBody>
      </p:sp>
    </p:spTree>
    <p:extLst>
      <p:ext uri="{BB962C8B-B14F-4D97-AF65-F5344CB8AC3E}">
        <p14:creationId xmlns:p14="http://schemas.microsoft.com/office/powerpoint/2010/main" val="26493481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508258" y="223720"/>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Bag of Words</a:t>
            </a:r>
          </a:p>
        </p:txBody>
      </p:sp>
      <p:sp>
        <p:nvSpPr>
          <p:cNvPr id="5" name="TextBox 4">
            <a:extLst>
              <a:ext uri="{FF2B5EF4-FFF2-40B4-BE49-F238E27FC236}">
                <a16:creationId xmlns:a16="http://schemas.microsoft.com/office/drawing/2014/main" id="{20E05B88-6862-4DBB-92CE-BAD249A3A433}"/>
              </a:ext>
            </a:extLst>
          </p:cNvPr>
          <p:cNvSpPr txBox="1"/>
          <p:nvPr/>
        </p:nvSpPr>
        <p:spPr>
          <a:xfrm>
            <a:off x="631595" y="1483295"/>
            <a:ext cx="10963374" cy="5099153"/>
          </a:xfrm>
          <a:prstGeom prst="rect">
            <a:avLst/>
          </a:prstGeom>
          <a:noFill/>
        </p:spPr>
        <p:txBody>
          <a:bodyPr wrap="square" rtlCol="0">
            <a:spAutoFit/>
          </a:bodyPr>
          <a:lstStyle/>
          <a:p>
            <a:pPr marL="285750" indent="-285750" algn="just">
              <a:lnSpc>
                <a:spcPct val="150000"/>
              </a:lnSpc>
              <a:spcBef>
                <a:spcPts val="10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Bag of words is a simple and most used model for extracting features from text and using them in building models.</a:t>
            </a:r>
          </a:p>
          <a:p>
            <a:pPr marL="285750" indent="-285750" algn="just">
              <a:lnSpc>
                <a:spcPct val="150000"/>
              </a:lnSpc>
              <a:spcBef>
                <a:spcPts val="10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Bag of words approach is simple and flexible and easy for any one to use</a:t>
            </a:r>
          </a:p>
          <a:p>
            <a:pPr marL="285750" indent="-285750" algn="just">
              <a:lnSpc>
                <a:spcPct val="150000"/>
              </a:lnSpc>
              <a:spcBef>
                <a:spcPts val="10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is a technique which extracts features as representation of text based on the occurrences of words within the text.</a:t>
            </a:r>
          </a:p>
          <a:p>
            <a:pPr marL="285750" indent="-285750" algn="just">
              <a:lnSpc>
                <a:spcPct val="150000"/>
              </a:lnSpc>
              <a:spcBef>
                <a:spcPts val="10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method involves two major things:</a:t>
            </a:r>
          </a:p>
          <a:p>
            <a:pPr marL="742950" lvl="1" indent="-285750" algn="just">
              <a:lnSpc>
                <a:spcPct val="150000"/>
              </a:lnSpc>
              <a:spcBef>
                <a:spcPts val="10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Vocabulary of known words</a:t>
            </a:r>
          </a:p>
          <a:p>
            <a:pPr marL="742950" lvl="1" indent="-285750" algn="just">
              <a:lnSpc>
                <a:spcPct val="150000"/>
              </a:lnSpc>
              <a:spcBef>
                <a:spcPts val="10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Measure of the presence of known words</a:t>
            </a:r>
          </a:p>
        </p:txBody>
      </p:sp>
    </p:spTree>
    <p:extLst>
      <p:ext uri="{BB962C8B-B14F-4D97-AF65-F5344CB8AC3E}">
        <p14:creationId xmlns:p14="http://schemas.microsoft.com/office/powerpoint/2010/main" val="10954576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508258" y="223720"/>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Bag of Words</a:t>
            </a:r>
          </a:p>
        </p:txBody>
      </p:sp>
      <p:sp>
        <p:nvSpPr>
          <p:cNvPr id="5" name="TextBox 4">
            <a:extLst>
              <a:ext uri="{FF2B5EF4-FFF2-40B4-BE49-F238E27FC236}">
                <a16:creationId xmlns:a16="http://schemas.microsoft.com/office/drawing/2014/main" id="{20E05B88-6862-4DBB-92CE-BAD249A3A433}"/>
              </a:ext>
            </a:extLst>
          </p:cNvPr>
          <p:cNvSpPr txBox="1"/>
          <p:nvPr/>
        </p:nvSpPr>
        <p:spPr>
          <a:xfrm>
            <a:off x="565610" y="1473867"/>
            <a:ext cx="10869106" cy="4930645"/>
          </a:xfrm>
          <a:prstGeom prst="rect">
            <a:avLst/>
          </a:prstGeom>
          <a:noFill/>
        </p:spPr>
        <p:txBody>
          <a:bodyPr wrap="square" rtlCol="0">
            <a:spAutoFit/>
          </a:bodyPr>
          <a:lstStyle/>
          <a:p>
            <a:pPr marL="285750" indent="-285750" algn="just">
              <a:lnSpc>
                <a:spcPct val="150000"/>
              </a:lnSpc>
              <a:spcBef>
                <a:spcPts val="10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Bag of words model basically consists of 3 major steps</a:t>
            </a:r>
          </a:p>
          <a:p>
            <a:pPr marL="914400" lvl="1"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Collect data</a:t>
            </a:r>
          </a:p>
          <a:p>
            <a:pPr marL="914400" lvl="1"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Design the Vocabulary</a:t>
            </a:r>
          </a:p>
          <a:p>
            <a:pPr marL="914400" lvl="1"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Create vectors</a:t>
            </a:r>
          </a:p>
          <a:p>
            <a:pPr marL="285750" indent="-28575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Let’s investigate each of the steps in detail by taking an example</a:t>
            </a:r>
          </a:p>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Collect Data:</a:t>
            </a:r>
          </a:p>
          <a:p>
            <a:pPr lvl="1" algn="just">
              <a:lnSpc>
                <a:spcPct val="150000"/>
              </a:lnSpc>
            </a:pPr>
            <a:r>
              <a:rPr lang="en-US" sz="2000" dirty="0">
                <a:latin typeface="Times New Roman" panose="02020603050405020304" pitchFamily="18" charset="0"/>
                <a:cs typeface="Times New Roman" panose="02020603050405020304" pitchFamily="18" charset="0"/>
              </a:rPr>
              <a:t>Let’s take a sample of data from movie reviews.</a:t>
            </a:r>
          </a:p>
          <a:p>
            <a:pPr marL="914400" lvl="1"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movie is very scary and long</a:t>
            </a:r>
          </a:p>
          <a:p>
            <a:pPr marL="914400" lvl="1"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movie is not scary and is slow</a:t>
            </a:r>
          </a:p>
          <a:p>
            <a:pPr marL="914400" lvl="1"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movie is spooky and good	</a:t>
            </a:r>
          </a:p>
        </p:txBody>
      </p:sp>
    </p:spTree>
    <p:extLst>
      <p:ext uri="{BB962C8B-B14F-4D97-AF65-F5344CB8AC3E}">
        <p14:creationId xmlns:p14="http://schemas.microsoft.com/office/powerpoint/2010/main" val="34405743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10B0D-8E01-47D6-B756-69CD2C221402}"/>
              </a:ext>
            </a:extLst>
          </p:cNvPr>
          <p:cNvSpPr>
            <a:spLocks noGrp="1"/>
          </p:cNvSpPr>
          <p:nvPr>
            <p:ph type="title"/>
          </p:nvPr>
        </p:nvSpPr>
        <p:spPr>
          <a:xfrm>
            <a:off x="611955" y="167158"/>
            <a:ext cx="11011293" cy="1325563"/>
          </a:xfrm>
        </p:spPr>
        <p:txBody>
          <a:bodyPr>
            <a:normAutofit/>
          </a:bodyPr>
          <a:lstStyle/>
          <a:p>
            <a:r>
              <a:rPr lang="en-US" sz="3600" b="1" dirty="0">
                <a:latin typeface="Times New Roman" panose="02020603050405020304" pitchFamily="18" charset="0"/>
                <a:cs typeface="Times New Roman" panose="02020603050405020304" pitchFamily="18" charset="0"/>
              </a:rPr>
              <a:t>Bag of Words</a:t>
            </a:r>
          </a:p>
        </p:txBody>
      </p:sp>
      <p:sp>
        <p:nvSpPr>
          <p:cNvPr id="3" name="Content Placeholder 2">
            <a:extLst>
              <a:ext uri="{FF2B5EF4-FFF2-40B4-BE49-F238E27FC236}">
                <a16:creationId xmlns:a16="http://schemas.microsoft.com/office/drawing/2014/main" id="{84551EE5-D6EF-4A03-913F-1E1A3A582AFF}"/>
              </a:ext>
            </a:extLst>
          </p:cNvPr>
          <p:cNvSpPr>
            <a:spLocks noGrp="1"/>
          </p:cNvSpPr>
          <p:nvPr>
            <p:ph idx="1"/>
          </p:nvPr>
        </p:nvSpPr>
        <p:spPr>
          <a:xfrm>
            <a:off x="716437" y="1492721"/>
            <a:ext cx="10637363" cy="4684242"/>
          </a:xfrm>
        </p:spPr>
        <p:txBody>
          <a:bodyPr>
            <a:normAutofit/>
          </a:bodyPr>
          <a:lstStyle/>
          <a:p>
            <a:pPr marL="457200" indent="-457200" algn="just">
              <a:lnSpc>
                <a:spcPct val="150000"/>
              </a:lnSpc>
              <a:buFont typeface="+mj-lt"/>
              <a:buAutoNum type="arabicPeriod" startAt="2"/>
            </a:pPr>
            <a:r>
              <a:rPr lang="en-US" sz="2400" dirty="0">
                <a:latin typeface="Times New Roman" panose="02020603050405020304" pitchFamily="18" charset="0"/>
                <a:cs typeface="Times New Roman" panose="02020603050405020304" pitchFamily="18" charset="0"/>
              </a:rPr>
              <a:t>Design Vocabulary:</a:t>
            </a:r>
          </a:p>
          <a:p>
            <a:pPr lvl="1" algn="just">
              <a:lnSpc>
                <a:spcPct val="150000"/>
              </a:lnSpc>
            </a:pPr>
            <a:r>
              <a:rPr lang="en-US" sz="2000" dirty="0">
                <a:latin typeface="Times New Roman" panose="02020603050405020304" pitchFamily="18" charset="0"/>
                <a:cs typeface="Times New Roman" panose="02020603050405020304" pitchFamily="18" charset="0"/>
              </a:rPr>
              <a:t>Now we make list of all the unique words present. </a:t>
            </a:r>
          </a:p>
          <a:p>
            <a:pPr lvl="1" algn="just">
              <a:lnSpc>
                <a:spcPct val="150000"/>
              </a:lnSpc>
            </a:pPr>
            <a:r>
              <a:rPr lang="en-US" sz="2000" dirty="0">
                <a:latin typeface="Times New Roman" panose="02020603050405020304" pitchFamily="18" charset="0"/>
                <a:cs typeface="Times New Roman" panose="02020603050405020304" pitchFamily="18" charset="0"/>
              </a:rPr>
              <a:t>We ignore the order and case of the words (all the words are converted into lower case)</a:t>
            </a:r>
          </a:p>
          <a:p>
            <a:pPr lvl="1" algn="just">
              <a:lnSpc>
                <a:spcPct val="150000"/>
              </a:lnSpc>
            </a:pPr>
            <a:r>
              <a:rPr lang="en-US" sz="2000" dirty="0">
                <a:latin typeface="Times New Roman" panose="02020603050405020304" pitchFamily="18" charset="0"/>
                <a:cs typeface="Times New Roman" panose="02020603050405020304" pitchFamily="18" charset="0"/>
              </a:rPr>
              <a:t>The list of unique words in our use case forming vocabulary.</a:t>
            </a:r>
          </a:p>
          <a:p>
            <a:pPr lvl="1" algn="just">
              <a:lnSpc>
                <a:spcPct val="150000"/>
              </a:lnSpc>
            </a:pPr>
            <a:r>
              <a:rPr lang="en-US" sz="2000" dirty="0">
                <a:latin typeface="Times New Roman" panose="02020603050405020304" pitchFamily="18" charset="0"/>
                <a:cs typeface="Times New Roman" panose="02020603050405020304" pitchFamily="18" charset="0"/>
              </a:rPr>
              <a:t>Vocabulary consists of words: “this”, “movie”, “is”, “very”, “scary”, “and”, “long”, “not” , “slow”, “spooky”, “good”.</a:t>
            </a:r>
          </a:p>
          <a:p>
            <a:pPr lvl="1" algn="just">
              <a:lnSpc>
                <a:spcPct val="150000"/>
              </a:lnSpc>
            </a:pPr>
            <a:r>
              <a:rPr lang="en-US" sz="2000" dirty="0">
                <a:latin typeface="Times New Roman" panose="02020603050405020304" pitchFamily="18" charset="0"/>
                <a:cs typeface="Times New Roman" panose="02020603050405020304" pitchFamily="18" charset="0"/>
              </a:rPr>
              <a:t>Hence the vocabulary now consists of 11 unique words </a:t>
            </a:r>
          </a:p>
          <a:p>
            <a:pPr lvl="1" algn="just">
              <a:lnSpc>
                <a:spcPct val="150000"/>
              </a:lnSpc>
            </a:pPr>
            <a:r>
              <a:rPr lang="en-US" sz="2000" dirty="0">
                <a:latin typeface="Times New Roman" panose="02020603050405020304" pitchFamily="18" charset="0"/>
                <a:cs typeface="Times New Roman" panose="02020603050405020304" pitchFamily="18" charset="0"/>
              </a:rPr>
              <a:t>These 11 unique words form the sentences in the data corpus which we are using  </a:t>
            </a:r>
          </a:p>
        </p:txBody>
      </p:sp>
    </p:spTree>
    <p:extLst>
      <p:ext uri="{BB962C8B-B14F-4D97-AF65-F5344CB8AC3E}">
        <p14:creationId xmlns:p14="http://schemas.microsoft.com/office/powerpoint/2010/main" val="27776930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10B0D-8E01-47D6-B756-69CD2C221402}"/>
              </a:ext>
            </a:extLst>
          </p:cNvPr>
          <p:cNvSpPr>
            <a:spLocks noGrp="1"/>
          </p:cNvSpPr>
          <p:nvPr>
            <p:ph type="title"/>
          </p:nvPr>
        </p:nvSpPr>
        <p:spPr>
          <a:xfrm>
            <a:off x="611955" y="167158"/>
            <a:ext cx="11011293" cy="1325563"/>
          </a:xfrm>
        </p:spPr>
        <p:txBody>
          <a:bodyPr>
            <a:normAutofit/>
          </a:bodyPr>
          <a:lstStyle/>
          <a:p>
            <a:r>
              <a:rPr lang="en-US" sz="3600" b="1" dirty="0">
                <a:latin typeface="Times New Roman" panose="02020603050405020304" pitchFamily="18" charset="0"/>
                <a:cs typeface="Times New Roman" panose="02020603050405020304" pitchFamily="18" charset="0"/>
              </a:rPr>
              <a:t>Bag of Words</a:t>
            </a:r>
          </a:p>
        </p:txBody>
      </p:sp>
      <p:sp>
        <p:nvSpPr>
          <p:cNvPr id="3" name="Content Placeholder 2">
            <a:extLst>
              <a:ext uri="{FF2B5EF4-FFF2-40B4-BE49-F238E27FC236}">
                <a16:creationId xmlns:a16="http://schemas.microsoft.com/office/drawing/2014/main" id="{84551EE5-D6EF-4A03-913F-1E1A3A582AFF}"/>
              </a:ext>
            </a:extLst>
          </p:cNvPr>
          <p:cNvSpPr>
            <a:spLocks noGrp="1"/>
          </p:cNvSpPr>
          <p:nvPr>
            <p:ph idx="1"/>
          </p:nvPr>
        </p:nvSpPr>
        <p:spPr>
          <a:xfrm>
            <a:off x="716438" y="1530429"/>
            <a:ext cx="10501460" cy="4684242"/>
          </a:xfrm>
        </p:spPr>
        <p:txBody>
          <a:bodyPr>
            <a:normAutofit/>
          </a:bodyPr>
          <a:lstStyle/>
          <a:p>
            <a:pPr marL="457200" indent="-457200" algn="just">
              <a:lnSpc>
                <a:spcPct val="150000"/>
              </a:lnSpc>
              <a:buFont typeface="+mj-lt"/>
              <a:buAutoNum type="arabicPeriod" startAt="3"/>
            </a:pPr>
            <a:r>
              <a:rPr lang="en-US" sz="2400" dirty="0">
                <a:latin typeface="Times New Roman" panose="02020603050405020304" pitchFamily="18" charset="0"/>
                <a:cs typeface="Times New Roman" panose="02020603050405020304" pitchFamily="18" charset="0"/>
              </a:rPr>
              <a:t>Creation of vectors:</a:t>
            </a:r>
          </a:p>
          <a:p>
            <a:pPr lvl="1" algn="just">
              <a:lnSpc>
                <a:spcPct val="150000"/>
              </a:lnSpc>
            </a:pPr>
            <a:r>
              <a:rPr lang="en-US" sz="2000" dirty="0">
                <a:latin typeface="Times New Roman" panose="02020603050405020304" pitchFamily="18" charset="0"/>
                <a:cs typeface="Times New Roman" panose="02020603050405020304" pitchFamily="18" charset="0"/>
              </a:rPr>
              <a:t>The objective of vectorization is to convert the text into vectors of numbers that we can use as input or output for any machine learning model.</a:t>
            </a:r>
          </a:p>
          <a:p>
            <a:pPr lvl="1" algn="just">
              <a:lnSpc>
                <a:spcPct val="150000"/>
              </a:lnSpc>
            </a:pPr>
            <a:r>
              <a:rPr lang="en-US" sz="2000" dirty="0">
                <a:latin typeface="Times New Roman" panose="02020603050405020304" pitchFamily="18" charset="0"/>
                <a:cs typeface="Times New Roman" panose="02020603050405020304" pitchFamily="18" charset="0"/>
              </a:rPr>
              <a:t>We now have 11 words in the vocabulary. Hence, the length of each vector to represent each word occurrence will be 11. </a:t>
            </a:r>
          </a:p>
          <a:p>
            <a:pPr lvl="1" algn="just">
              <a:lnSpc>
                <a:spcPct val="150000"/>
              </a:lnSpc>
            </a:pPr>
            <a:r>
              <a:rPr lang="en-US" sz="2000" dirty="0">
                <a:latin typeface="Times New Roman" panose="02020603050405020304" pitchFamily="18" charset="0"/>
                <a:cs typeface="Times New Roman" panose="02020603050405020304" pitchFamily="18" charset="0"/>
              </a:rPr>
              <a:t>The simplest way of scoring the occurrence of word in the vector is by a Boolean value. A value of 1 represents the word is present and 0 represents its absence.</a:t>
            </a:r>
          </a:p>
          <a:p>
            <a:pPr lvl="1" algn="just">
              <a:lnSpc>
                <a:spcPct val="150000"/>
              </a:lnSpc>
            </a:pPr>
            <a:r>
              <a:rPr lang="en-US" sz="2000" dirty="0">
                <a:latin typeface="Times New Roman" panose="02020603050405020304" pitchFamily="18" charset="0"/>
                <a:cs typeface="Times New Roman" panose="02020603050405020304" pitchFamily="18" charset="0"/>
              </a:rPr>
              <a:t>Using the arbitrary order mentioned above in the vocabulary let’s make a binary vector for text</a:t>
            </a:r>
          </a:p>
        </p:txBody>
      </p:sp>
    </p:spTree>
    <p:extLst>
      <p:ext uri="{BB962C8B-B14F-4D97-AF65-F5344CB8AC3E}">
        <p14:creationId xmlns:p14="http://schemas.microsoft.com/office/powerpoint/2010/main" val="21296677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508258" y="299136"/>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Bag of Words – Scikit-Learn</a:t>
            </a:r>
          </a:p>
        </p:txBody>
      </p:sp>
      <p:sp>
        <p:nvSpPr>
          <p:cNvPr id="3" name="Content Placeholder 2">
            <a:extLst>
              <a:ext uri="{FF2B5EF4-FFF2-40B4-BE49-F238E27FC236}">
                <a16:creationId xmlns:a16="http://schemas.microsoft.com/office/drawing/2014/main" id="{A6783E12-B691-42C0-BB8F-CC148D4768B9}"/>
              </a:ext>
            </a:extLst>
          </p:cNvPr>
          <p:cNvSpPr>
            <a:spLocks noGrp="1"/>
          </p:cNvSpPr>
          <p:nvPr>
            <p:ph idx="1"/>
          </p:nvPr>
        </p:nvSpPr>
        <p:spPr>
          <a:xfrm>
            <a:off x="583673" y="1624698"/>
            <a:ext cx="11020497" cy="4934165"/>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Scikit Learn provides CountVectorizer class to implement bag of words model directly. CountVectorizer class is present in sklearn.feature_extraction.text module</a:t>
            </a:r>
          </a:p>
          <a:p>
            <a:pPr algn="just">
              <a:lnSpc>
                <a:spcPct val="150000"/>
              </a:lnSpc>
            </a:pPr>
            <a:r>
              <a:rPr lang="en-US" sz="2400" dirty="0">
                <a:latin typeface="Times New Roman" panose="02020603050405020304" pitchFamily="18" charset="0"/>
                <a:cs typeface="Times New Roman" panose="02020603050405020304" pitchFamily="18" charset="0"/>
              </a:rPr>
              <a:t>Bag of words can be implemented using CountVectorizer class as follows</a:t>
            </a:r>
          </a:p>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Create an instance of CountVectorizer class</a:t>
            </a:r>
          </a:p>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Call the fit() function to create vocabulary of the data</a:t>
            </a:r>
          </a:p>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Call the transform() function to generate vectors for the data</a:t>
            </a:r>
          </a:p>
          <a:p>
            <a:pPr marL="457200" indent="-457200" algn="just">
              <a:lnSpc>
                <a:spcPct val="150000"/>
              </a:lnSpc>
              <a:buFont typeface="+mj-lt"/>
              <a:buAutoNum type="arabicPeriod"/>
            </a:pPr>
            <a:r>
              <a:rPr lang="en-US" sz="2400" dirty="0" err="1">
                <a:latin typeface="Times New Roman" panose="02020603050405020304" pitchFamily="18" charset="0"/>
                <a:cs typeface="Times New Roman" panose="02020603050405020304" pitchFamily="18" charset="0"/>
              </a:rPr>
              <a:t>Fit_transform</a:t>
            </a:r>
            <a:r>
              <a:rPr lang="en-US" sz="2400" dirty="0">
                <a:latin typeface="Times New Roman" panose="02020603050405020304" pitchFamily="18" charset="0"/>
                <a:cs typeface="Times New Roman" panose="02020603050405020304" pitchFamily="18" charset="0"/>
              </a:rPr>
              <a:t>() method can be used instead of steps 2 and 3.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75812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508258" y="299136"/>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Bag of Words – Scikit-Learn</a:t>
            </a:r>
          </a:p>
        </p:txBody>
      </p:sp>
      <p:pic>
        <p:nvPicPr>
          <p:cNvPr id="7" name="Picture 6">
            <a:extLst>
              <a:ext uri="{FF2B5EF4-FFF2-40B4-BE49-F238E27FC236}">
                <a16:creationId xmlns:a16="http://schemas.microsoft.com/office/drawing/2014/main" id="{A7EE7C01-AC97-49ED-803F-6437A2B86B99}"/>
              </a:ext>
            </a:extLst>
          </p:cNvPr>
          <p:cNvPicPr>
            <a:picLocks noChangeAspect="1"/>
          </p:cNvPicPr>
          <p:nvPr/>
        </p:nvPicPr>
        <p:blipFill>
          <a:blip r:embed="rId2"/>
          <a:stretch>
            <a:fillRect/>
          </a:stretch>
        </p:blipFill>
        <p:spPr>
          <a:xfrm>
            <a:off x="508258" y="1796144"/>
            <a:ext cx="10966727" cy="4522199"/>
          </a:xfrm>
          <a:prstGeom prst="rect">
            <a:avLst/>
          </a:prstGeom>
        </p:spPr>
      </p:pic>
    </p:spTree>
    <p:extLst>
      <p:ext uri="{BB962C8B-B14F-4D97-AF65-F5344CB8AC3E}">
        <p14:creationId xmlns:p14="http://schemas.microsoft.com/office/powerpoint/2010/main" val="36246511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508258" y="299136"/>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Bag of Words – Scikit-Learn</a:t>
            </a:r>
          </a:p>
        </p:txBody>
      </p:sp>
      <p:sp>
        <p:nvSpPr>
          <p:cNvPr id="3" name="Content Placeholder 2">
            <a:extLst>
              <a:ext uri="{FF2B5EF4-FFF2-40B4-BE49-F238E27FC236}">
                <a16:creationId xmlns:a16="http://schemas.microsoft.com/office/drawing/2014/main" id="{A6783E12-B691-42C0-BB8F-CC148D4768B9}"/>
              </a:ext>
            </a:extLst>
          </p:cNvPr>
          <p:cNvSpPr>
            <a:spLocks noGrp="1"/>
          </p:cNvSpPr>
          <p:nvPr>
            <p:ph idx="1"/>
          </p:nvPr>
        </p:nvSpPr>
        <p:spPr>
          <a:xfrm>
            <a:off x="583673" y="1624698"/>
            <a:ext cx="11020497" cy="4934165"/>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CountVectorizer has an attribute called stop_words, which is used to remove stop words while creation of vocabulary using the vectorizer.</a:t>
            </a:r>
          </a:p>
          <a:p>
            <a:pPr algn="just">
              <a:lnSpc>
                <a:spcPct val="150000"/>
              </a:lnSpc>
            </a:pPr>
            <a:r>
              <a:rPr lang="en-US" sz="2400" dirty="0">
                <a:latin typeface="Times New Roman" panose="02020603050405020304" pitchFamily="18" charset="0"/>
                <a:cs typeface="Times New Roman" panose="02020603050405020304" pitchFamily="18" charset="0"/>
              </a:rPr>
              <a:t>The parameter vocabulary_ can be used to get the vocabulary generated by the vectorizer and stop_words_ is used to get the stop words ignored.</a:t>
            </a:r>
          </a:p>
          <a:p>
            <a:pPr algn="just">
              <a:lnSpc>
                <a:spcPct val="150000"/>
              </a:lnSpc>
            </a:pPr>
            <a:r>
              <a:rPr lang="en-US" sz="2400" dirty="0">
                <a:latin typeface="Times New Roman" panose="02020603050405020304" pitchFamily="18" charset="0"/>
                <a:cs typeface="Times New Roman" panose="02020603050405020304" pitchFamily="18" charset="0"/>
              </a:rPr>
              <a:t>As we can see the vocabulary consists of 21 words and hence an array of shape (4,21) is returned which specifies the vector representations of the text.</a:t>
            </a:r>
          </a:p>
          <a:p>
            <a:pPr algn="just">
              <a:lnSpc>
                <a:spcPct val="150000"/>
              </a:lnSpc>
            </a:pPr>
            <a:r>
              <a:rPr lang="en-US" sz="2400" dirty="0">
                <a:latin typeface="Times New Roman" panose="02020603050405020304" pitchFamily="18" charset="0"/>
                <a:cs typeface="Times New Roman" panose="02020603050405020304" pitchFamily="18" charset="0"/>
              </a:rPr>
              <a:t>The scoring method used here is count, hence the vector stores the occurrences of words in the vocabulary in the vectors.</a:t>
            </a:r>
          </a:p>
        </p:txBody>
      </p:sp>
    </p:spTree>
    <p:extLst>
      <p:ext uri="{BB962C8B-B14F-4D97-AF65-F5344CB8AC3E}">
        <p14:creationId xmlns:p14="http://schemas.microsoft.com/office/powerpoint/2010/main" val="3974190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DA3509-D6A2-4F5C-9664-432116F84438}"/>
              </a:ext>
            </a:extLst>
          </p:cNvPr>
          <p:cNvSpPr>
            <a:spLocks noGrp="1"/>
          </p:cNvSpPr>
          <p:nvPr>
            <p:ph type="title"/>
          </p:nvPr>
        </p:nvSpPr>
        <p:spPr>
          <a:xfrm>
            <a:off x="965200" y="69095"/>
            <a:ext cx="5130795" cy="1461778"/>
          </a:xfrm>
        </p:spPr>
        <p:txBody>
          <a:bodyPr>
            <a:normAutofit/>
          </a:bodyPr>
          <a:lstStyle/>
          <a:p>
            <a:r>
              <a:rPr lang="en-US" sz="4000" b="1"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9AB9D64B-B686-4DC7-B22D-A394AB13F9EF}"/>
              </a:ext>
            </a:extLst>
          </p:cNvPr>
          <p:cNvSpPr>
            <a:spLocks noGrp="1"/>
          </p:cNvSpPr>
          <p:nvPr>
            <p:ph idx="1"/>
          </p:nvPr>
        </p:nvSpPr>
        <p:spPr>
          <a:xfrm>
            <a:off x="965199" y="1427177"/>
            <a:ext cx="4389225" cy="4786692"/>
          </a:xfrm>
        </p:spPr>
        <p:txBody>
          <a:bodyPr>
            <a:normAutofit fontScale="92500" lnSpcReduction="10000"/>
          </a:bodyPr>
          <a:lstStyle/>
          <a:p>
            <a:pPr>
              <a:lnSpc>
                <a:spcPct val="150000"/>
              </a:lnSpc>
            </a:pPr>
            <a:r>
              <a:rPr lang="en-US" sz="2400" dirty="0">
                <a:latin typeface="Times New Roman" panose="02020603050405020304" pitchFamily="18" charset="0"/>
                <a:cs typeface="Times New Roman" panose="02020603050405020304" pitchFamily="18" charset="0"/>
              </a:rPr>
              <a:t>Textual Data</a:t>
            </a:r>
          </a:p>
          <a:p>
            <a:pPr>
              <a:lnSpc>
                <a:spcPct val="150000"/>
              </a:lnSpc>
            </a:pPr>
            <a:r>
              <a:rPr lang="en-US" sz="2400" dirty="0">
                <a:latin typeface="Times New Roman" panose="02020603050405020304" pitchFamily="18" charset="0"/>
                <a:cs typeface="Times New Roman" panose="02020603050405020304" pitchFamily="18" charset="0"/>
              </a:rPr>
              <a:t>Cleaning Textual Data</a:t>
            </a:r>
          </a:p>
          <a:p>
            <a:pPr>
              <a:lnSpc>
                <a:spcPct val="150000"/>
              </a:lnSpc>
            </a:pPr>
            <a:r>
              <a:rPr lang="en-US" sz="2400" dirty="0">
                <a:latin typeface="Times New Roman" panose="02020603050405020304" pitchFamily="18" charset="0"/>
                <a:cs typeface="Times New Roman" panose="02020603050405020304" pitchFamily="18" charset="0"/>
              </a:rPr>
              <a:t>Word Tokenization</a:t>
            </a:r>
          </a:p>
          <a:p>
            <a:pPr>
              <a:lnSpc>
                <a:spcPct val="150000"/>
              </a:lnSpc>
            </a:pPr>
            <a:r>
              <a:rPr lang="en-US" sz="2400" dirty="0">
                <a:latin typeface="Times New Roman" panose="02020603050405020304" pitchFamily="18" charset="0"/>
                <a:cs typeface="Times New Roman" panose="02020603050405020304" pitchFamily="18" charset="0"/>
              </a:rPr>
              <a:t>Removal of Stop Words</a:t>
            </a:r>
          </a:p>
          <a:p>
            <a:pPr>
              <a:lnSpc>
                <a:spcPct val="150000"/>
              </a:lnSpc>
            </a:pPr>
            <a:r>
              <a:rPr lang="en-US" sz="2400" dirty="0">
                <a:latin typeface="Times New Roman" panose="02020603050405020304" pitchFamily="18" charset="0"/>
                <a:cs typeface="Times New Roman" panose="02020603050405020304" pitchFamily="18" charset="0"/>
              </a:rPr>
              <a:t>Stemming</a:t>
            </a:r>
          </a:p>
          <a:p>
            <a:pPr>
              <a:lnSpc>
                <a:spcPct val="150000"/>
              </a:lnSpc>
            </a:pPr>
            <a:r>
              <a:rPr lang="en-US" sz="2400" dirty="0">
                <a:latin typeface="Times New Roman" panose="02020603050405020304" pitchFamily="18" charset="0"/>
                <a:cs typeface="Times New Roman" panose="02020603050405020304" pitchFamily="18" charset="0"/>
              </a:rPr>
              <a:t>Parsing and cleaning HTML data</a:t>
            </a:r>
          </a:p>
          <a:p>
            <a:pPr>
              <a:lnSpc>
                <a:spcPct val="150000"/>
              </a:lnSpc>
            </a:pPr>
            <a:r>
              <a:rPr lang="en-US" sz="2400" dirty="0">
                <a:latin typeface="Times New Roman" panose="02020603050405020304" pitchFamily="18" charset="0"/>
                <a:cs typeface="Times New Roman" panose="02020603050405020304" pitchFamily="18" charset="0"/>
              </a:rPr>
              <a:t>Bag of Words </a:t>
            </a:r>
          </a:p>
          <a:p>
            <a:pPr>
              <a:lnSpc>
                <a:spcPct val="150000"/>
              </a:lnSpc>
            </a:pPr>
            <a:r>
              <a:rPr lang="en-US" sz="2400" dirty="0">
                <a:latin typeface="Times New Roman" panose="02020603050405020304" pitchFamily="18" charset="0"/>
                <a:cs typeface="Times New Roman" panose="02020603050405020304" pitchFamily="18" charset="0"/>
              </a:rPr>
              <a:t>TF/IDF</a:t>
            </a:r>
          </a:p>
          <a:p>
            <a:pPr>
              <a:lnSpc>
                <a:spcPct val="150000"/>
              </a:lnSpc>
            </a:pPr>
            <a:endParaRPr lang="en-US" sz="2400" dirty="0">
              <a:latin typeface="Times New Roman" panose="02020603050405020304" pitchFamily="18" charset="0"/>
              <a:cs typeface="Times New Roman" panose="02020603050405020304" pitchFamily="18" charset="0"/>
            </a:endParaRPr>
          </a:p>
          <a:p>
            <a:pPr>
              <a:lnSpc>
                <a:spcPct val="150000"/>
              </a:lnSpc>
            </a:pPr>
            <a:endParaRPr lang="en-US" sz="2400" dirty="0">
              <a:latin typeface="Times New Roman" panose="02020603050405020304" pitchFamily="18" charset="0"/>
              <a:cs typeface="Times New Roman" panose="02020603050405020304" pitchFamily="18" charset="0"/>
            </a:endParaRPr>
          </a:p>
        </p:txBody>
      </p:sp>
      <p:sp>
        <p:nvSpPr>
          <p:cNvPr id="73" name="Freeform: Shape 72">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descr="Natural Language Processing Icon - Download Natural Language Processing Icon  3261011 | Noun Project">
            <a:extLst>
              <a:ext uri="{FF2B5EF4-FFF2-40B4-BE49-F238E27FC236}">
                <a16:creationId xmlns:a16="http://schemas.microsoft.com/office/drawing/2014/main" id="{F4ED609A-1CE2-4D3E-B7FE-F3BBDF3C163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35330" y="2105470"/>
            <a:ext cx="3217333" cy="3217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66863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508258" y="299136"/>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TF - IDF</a:t>
            </a:r>
          </a:p>
        </p:txBody>
      </p:sp>
      <p:sp>
        <p:nvSpPr>
          <p:cNvPr id="3" name="Content Placeholder 2">
            <a:extLst>
              <a:ext uri="{FF2B5EF4-FFF2-40B4-BE49-F238E27FC236}">
                <a16:creationId xmlns:a16="http://schemas.microsoft.com/office/drawing/2014/main" id="{A6783E12-B691-42C0-BB8F-CC148D4768B9}"/>
              </a:ext>
            </a:extLst>
          </p:cNvPr>
          <p:cNvSpPr>
            <a:spLocks noGrp="1"/>
          </p:cNvSpPr>
          <p:nvPr>
            <p:ph idx="1"/>
          </p:nvPr>
        </p:nvSpPr>
        <p:spPr>
          <a:xfrm>
            <a:off x="583674" y="1624698"/>
            <a:ext cx="11100068" cy="4934165"/>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In Bag of words approach each word is treated equally, but in a document there is a high chance that a particular word repeats more often than others.</a:t>
            </a:r>
          </a:p>
          <a:p>
            <a:pPr algn="just">
              <a:lnSpc>
                <a:spcPct val="150000"/>
              </a:lnSpc>
            </a:pPr>
            <a:r>
              <a:rPr lang="en-US" sz="2400" dirty="0">
                <a:latin typeface="Times New Roman" panose="02020603050405020304" pitchFamily="18" charset="0"/>
                <a:cs typeface="Times New Roman" panose="02020603050405020304" pitchFamily="18" charset="0"/>
              </a:rPr>
              <a:t>TF – IDF stands for Term Frequency – Inverse Document Frequency</a:t>
            </a:r>
          </a:p>
          <a:p>
            <a:pPr algn="just">
              <a:lnSpc>
                <a:spcPct val="150000"/>
              </a:lnSpc>
            </a:pPr>
            <a:r>
              <a:rPr lang="en-US" sz="2400" dirty="0">
                <a:latin typeface="Times New Roman" panose="02020603050405020304" pitchFamily="18" charset="0"/>
                <a:cs typeface="Times New Roman" panose="02020603050405020304" pitchFamily="18" charset="0"/>
              </a:rPr>
              <a:t>TF - IDF works with assigning weights according to importance.</a:t>
            </a:r>
          </a:p>
          <a:p>
            <a:pPr algn="just">
              <a:lnSpc>
                <a:spcPct val="150000"/>
              </a:lnSpc>
            </a:pPr>
            <a:r>
              <a:rPr lang="en-US" sz="2400" dirty="0">
                <a:latin typeface="Times New Roman" panose="02020603050405020304" pitchFamily="18" charset="0"/>
                <a:cs typeface="Times New Roman" panose="02020603050405020304" pitchFamily="18" charset="0"/>
              </a:rPr>
              <a:t> If we take each sentence as a document and counting the number of documents each time a word occurs, it is called document frequency. Term frequency is the frequency of occurrence of word. We then divide TF by IDF to get TF-IDF</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70135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508258" y="233147"/>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TF - IDF</a:t>
            </a:r>
          </a:p>
        </p:txBody>
      </p:sp>
      <p:pic>
        <p:nvPicPr>
          <p:cNvPr id="1026" name="Picture 2" descr="Feature Extraction and Embeddings TD-IDF">
            <a:extLst>
              <a:ext uri="{FF2B5EF4-FFF2-40B4-BE49-F238E27FC236}">
                <a16:creationId xmlns:a16="http://schemas.microsoft.com/office/drawing/2014/main" id="{59D071A6-7EE3-4148-9C9F-EA3023F864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7902" y="1350213"/>
            <a:ext cx="10256196" cy="488504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BC73BCD-D6C8-4FFE-86AF-80F7FCE07680}"/>
              </a:ext>
            </a:extLst>
          </p:cNvPr>
          <p:cNvSpPr txBox="1"/>
          <p:nvPr/>
        </p:nvSpPr>
        <p:spPr>
          <a:xfrm>
            <a:off x="4990290" y="6404975"/>
            <a:ext cx="4036978" cy="307777"/>
          </a:xfrm>
          <a:prstGeom prst="rect">
            <a:avLst/>
          </a:prstGeom>
          <a:noFill/>
        </p:spPr>
        <p:txBody>
          <a:bodyPr wrap="square" rtlCol="0">
            <a:spAutoFit/>
          </a:bodyPr>
          <a:lstStyle/>
          <a:p>
            <a:r>
              <a:rPr lang="en-US" sz="1400" i="1" dirty="0">
                <a:latin typeface="Times New Roman" panose="02020603050405020304" pitchFamily="18" charset="0"/>
                <a:cs typeface="Times New Roman" panose="02020603050405020304" pitchFamily="18" charset="0"/>
              </a:rPr>
              <a:t>Source : </a:t>
            </a:r>
            <a:r>
              <a:rPr lang="en-US" sz="1400" i="1" dirty="0" err="1">
                <a:latin typeface="Times New Roman" panose="02020603050405020304" pitchFamily="18" charset="0"/>
                <a:cs typeface="Times New Roman" panose="02020603050405020304" pitchFamily="18" charset="0"/>
                <a:hlinkClick r:id="rId3"/>
              </a:rPr>
              <a:t>analyticsvidhya</a:t>
            </a:r>
            <a:endParaRPr lang="en-US" sz="14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04472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498831" y="157731"/>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TF - IDF</a:t>
            </a:r>
          </a:p>
        </p:txBody>
      </p:sp>
      <p:sp>
        <p:nvSpPr>
          <p:cNvPr id="3" name="Content Placeholder 2">
            <a:extLst>
              <a:ext uri="{FF2B5EF4-FFF2-40B4-BE49-F238E27FC236}">
                <a16:creationId xmlns:a16="http://schemas.microsoft.com/office/drawing/2014/main" id="{A6783E12-B691-42C0-BB8F-CC148D4768B9}"/>
              </a:ext>
            </a:extLst>
          </p:cNvPr>
          <p:cNvSpPr>
            <a:spLocks noGrp="1"/>
          </p:cNvSpPr>
          <p:nvPr>
            <p:ph idx="1"/>
          </p:nvPr>
        </p:nvSpPr>
        <p:spPr>
          <a:xfrm>
            <a:off x="583674" y="1407881"/>
            <a:ext cx="11100068" cy="4934165"/>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Term Frequency: is a scoring of the frequency of the word in the current document.</a:t>
            </a:r>
          </a:p>
          <a:p>
            <a:pPr algn="just">
              <a:lnSpc>
                <a:spcPct val="150000"/>
              </a:lnSpc>
            </a:pPr>
            <a:r>
              <a:rPr lang="en-US" sz="2400" dirty="0">
                <a:latin typeface="Times New Roman" panose="02020603050405020304" pitchFamily="18" charset="0"/>
                <a:cs typeface="Times New Roman" panose="02020603050405020304" pitchFamily="18" charset="0"/>
              </a:rPr>
              <a:t>Inverse Document Frequency: is a scoring of how rare the word is across documents.</a:t>
            </a:r>
          </a:p>
          <a:p>
            <a:pPr algn="just">
              <a:lnSpc>
                <a:spcPct val="150000"/>
              </a:lnSpc>
            </a:pPr>
            <a:r>
              <a:rPr lang="en-US" sz="2400" dirty="0">
                <a:latin typeface="Times New Roman" panose="02020603050405020304" pitchFamily="18" charset="0"/>
                <a:cs typeface="Times New Roman" panose="02020603050405020304" pitchFamily="18" charset="0"/>
              </a:rPr>
              <a:t>Term frequency can be calculated as number of occurrences of a word in a sentence divided by total number of words in a sentence</a:t>
            </a:r>
          </a:p>
          <a:p>
            <a:pPr algn="just">
              <a:lnSpc>
                <a:spcPct val="150000"/>
              </a:lnSpc>
            </a:pPr>
            <a:r>
              <a:rPr lang="en-US" sz="2400" dirty="0">
                <a:latin typeface="Times New Roman" panose="02020603050405020304" pitchFamily="18" charset="0"/>
                <a:cs typeface="Times New Roman" panose="02020603050405020304" pitchFamily="18" charset="0"/>
              </a:rPr>
              <a:t>Inverse document frequency can be calculated as logarithm of number of sentences divided by number of sentences containing that words.</a:t>
            </a:r>
          </a:p>
          <a:p>
            <a:pPr algn="just">
              <a:lnSpc>
                <a:spcPct val="150000"/>
              </a:lnSpc>
            </a:pPr>
            <a:r>
              <a:rPr lang="en-US" sz="2400" dirty="0">
                <a:latin typeface="Times New Roman" panose="02020603050405020304" pitchFamily="18" charset="0"/>
                <a:cs typeface="Times New Roman" panose="02020603050405020304" pitchFamily="18" charset="0"/>
              </a:rPr>
              <a:t>TF-IDF = TF * IDF</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55669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498831" y="157731"/>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TF – IDF in python</a:t>
            </a:r>
          </a:p>
        </p:txBody>
      </p:sp>
      <p:sp>
        <p:nvSpPr>
          <p:cNvPr id="3" name="Content Placeholder 2">
            <a:extLst>
              <a:ext uri="{FF2B5EF4-FFF2-40B4-BE49-F238E27FC236}">
                <a16:creationId xmlns:a16="http://schemas.microsoft.com/office/drawing/2014/main" id="{A6783E12-B691-42C0-BB8F-CC148D4768B9}"/>
              </a:ext>
            </a:extLst>
          </p:cNvPr>
          <p:cNvSpPr>
            <a:spLocks noGrp="1"/>
          </p:cNvSpPr>
          <p:nvPr>
            <p:ph idx="1"/>
          </p:nvPr>
        </p:nvSpPr>
        <p:spPr>
          <a:xfrm>
            <a:off x="583674" y="1407881"/>
            <a:ext cx="11100068" cy="4934165"/>
          </a:xfrm>
        </p:spPr>
        <p:txBody>
          <a:bodyPr>
            <a:normAutofit fontScale="85000" lnSpcReduction="10000"/>
          </a:bodyPr>
          <a:lstStyle/>
          <a:p>
            <a:pPr algn="just">
              <a:lnSpc>
                <a:spcPct val="150000"/>
              </a:lnSpc>
            </a:pPr>
            <a:r>
              <a:rPr lang="en-US" sz="2400" dirty="0">
                <a:latin typeface="Times New Roman" panose="02020603050405020304" pitchFamily="18" charset="0"/>
                <a:cs typeface="Times New Roman" panose="02020603050405020304" pitchFamily="18" charset="0"/>
              </a:rPr>
              <a:t>TF – IDF values can be computed in python using </a:t>
            </a:r>
            <a:r>
              <a:rPr lang="en-US" sz="2400" i="1" dirty="0">
                <a:latin typeface="Times New Roman" panose="02020603050405020304" pitchFamily="18" charset="0"/>
                <a:cs typeface="Times New Roman" panose="02020603050405020304" pitchFamily="18" charset="0"/>
              </a:rPr>
              <a:t>TfidfVectorizer()</a:t>
            </a:r>
            <a:r>
              <a:rPr lang="en-US" sz="2400" dirty="0">
                <a:latin typeface="Times New Roman" panose="02020603050405020304" pitchFamily="18" charset="0"/>
                <a:cs typeface="Times New Roman" panose="02020603050405020304" pitchFamily="18" charset="0"/>
              </a:rPr>
              <a:t> method in sklearn module.</a:t>
            </a:r>
          </a:p>
          <a:p>
            <a:pPr algn="just">
              <a:lnSpc>
                <a:spcPct val="150000"/>
              </a:lnSpc>
            </a:pPr>
            <a:r>
              <a:rPr lang="en-US" sz="2400" dirty="0">
                <a:latin typeface="Times New Roman" panose="02020603050405020304" pitchFamily="18" charset="0"/>
                <a:cs typeface="Times New Roman" panose="02020603050405020304" pitchFamily="18" charset="0"/>
              </a:rPr>
              <a:t>Syntax (</a:t>
            </a:r>
            <a:r>
              <a:rPr lang="en-US" sz="2400" dirty="0">
                <a:latin typeface="Times New Roman" panose="02020603050405020304" pitchFamily="18" charset="0"/>
                <a:cs typeface="Times New Roman" panose="02020603050405020304" pitchFamily="18" charset="0"/>
                <a:hlinkClick r:id="rId2"/>
              </a:rPr>
              <a:t>Reference</a:t>
            </a:r>
            <a:r>
              <a:rPr lang="en-US" sz="2400" dirty="0">
                <a:latin typeface="Times New Roman" panose="02020603050405020304" pitchFamily="18" charset="0"/>
                <a:cs typeface="Times New Roman" panose="02020603050405020304" pitchFamily="18" charset="0"/>
              </a:rPr>
              <a:t>) : sklearn.feature_extraction.text.TfidfVectorizer(input)</a:t>
            </a:r>
          </a:p>
          <a:p>
            <a:pPr algn="just">
              <a:lnSpc>
                <a:spcPct val="150000"/>
              </a:lnSpc>
            </a:pPr>
            <a:r>
              <a:rPr lang="en-US" sz="2400" dirty="0">
                <a:latin typeface="Times New Roman" panose="02020603050405020304" pitchFamily="18" charset="0"/>
                <a:cs typeface="Times New Roman" panose="02020603050405020304" pitchFamily="18" charset="0"/>
              </a:rPr>
              <a:t>Parameters:</a:t>
            </a:r>
          </a:p>
          <a:p>
            <a:pPr lvl="1" algn="just">
              <a:lnSpc>
                <a:spcPct val="150000"/>
              </a:lnSpc>
            </a:pPr>
            <a:r>
              <a:rPr lang="en-US" sz="2000" dirty="0">
                <a:latin typeface="Times New Roman" panose="02020603050405020304" pitchFamily="18" charset="0"/>
                <a:cs typeface="Times New Roman" panose="02020603050405020304" pitchFamily="18" charset="0"/>
              </a:rPr>
              <a:t>input: It refers to parameter document passed, it can be </a:t>
            </a:r>
            <a:r>
              <a:rPr lang="en-US" sz="2000" dirty="0" err="1">
                <a:latin typeface="Times New Roman" panose="02020603050405020304" pitchFamily="18" charset="0"/>
                <a:cs typeface="Times New Roman" panose="02020603050405020304" pitchFamily="18" charset="0"/>
              </a:rPr>
              <a:t>be</a:t>
            </a:r>
            <a:r>
              <a:rPr lang="en-US" sz="2000" dirty="0">
                <a:latin typeface="Times New Roman" panose="02020603050405020304" pitchFamily="18" charset="0"/>
                <a:cs typeface="Times New Roman" panose="02020603050405020304" pitchFamily="18" charset="0"/>
              </a:rPr>
              <a:t> a filename, file or content itself.</a:t>
            </a:r>
          </a:p>
          <a:p>
            <a:pPr algn="just">
              <a:lnSpc>
                <a:spcPct val="150000"/>
              </a:lnSpc>
            </a:pPr>
            <a:r>
              <a:rPr lang="en-US" sz="2400" dirty="0">
                <a:latin typeface="Times New Roman" panose="02020603050405020304" pitchFamily="18" charset="0"/>
                <a:cs typeface="Times New Roman" panose="02020603050405020304" pitchFamily="18" charset="0"/>
              </a:rPr>
              <a:t>Attributes:</a:t>
            </a:r>
          </a:p>
          <a:p>
            <a:pPr lvl="1" algn="just">
              <a:lnSpc>
                <a:spcPct val="150000"/>
              </a:lnSpc>
            </a:pPr>
            <a:r>
              <a:rPr lang="en-US" sz="2000" dirty="0">
                <a:latin typeface="Times New Roman" panose="02020603050405020304" pitchFamily="18" charset="0"/>
                <a:cs typeface="Times New Roman" panose="02020603050405020304" pitchFamily="18" charset="0"/>
              </a:rPr>
              <a:t>vocabulary_: It returns a dictionary of terms as keys and values as feature indices.</a:t>
            </a:r>
          </a:p>
          <a:p>
            <a:pPr lvl="1" algn="just">
              <a:lnSpc>
                <a:spcPct val="150000"/>
              </a:lnSpc>
            </a:pPr>
            <a:r>
              <a:rPr lang="en-US" sz="2000" dirty="0">
                <a:latin typeface="Times New Roman" panose="02020603050405020304" pitchFamily="18" charset="0"/>
                <a:cs typeface="Times New Roman" panose="02020603050405020304" pitchFamily="18" charset="0"/>
              </a:rPr>
              <a:t>idf_: It returns the inverse document frequency vector of the document passed as a parameter.</a:t>
            </a:r>
          </a:p>
          <a:p>
            <a:pPr algn="just">
              <a:lnSpc>
                <a:spcPct val="150000"/>
              </a:lnSpc>
            </a:pPr>
            <a:r>
              <a:rPr lang="en-US" sz="2400" dirty="0">
                <a:latin typeface="Times New Roman" panose="02020603050405020304" pitchFamily="18" charset="0"/>
                <a:cs typeface="Times New Roman" panose="02020603050405020304" pitchFamily="18" charset="0"/>
              </a:rPr>
              <a:t>Returns:</a:t>
            </a:r>
          </a:p>
          <a:p>
            <a:pPr lvl="1" algn="just">
              <a:lnSpc>
                <a:spcPct val="150000"/>
              </a:lnSpc>
            </a:pPr>
            <a:r>
              <a:rPr lang="en-US" sz="2000" dirty="0" err="1">
                <a:latin typeface="Times New Roman" panose="02020603050405020304" pitchFamily="18" charset="0"/>
                <a:cs typeface="Times New Roman" panose="02020603050405020304" pitchFamily="18" charset="0"/>
              </a:rPr>
              <a:t>fit_transform</a:t>
            </a:r>
            <a:r>
              <a:rPr lang="en-US" sz="2000" dirty="0">
                <a:latin typeface="Times New Roman" panose="02020603050405020304" pitchFamily="18" charset="0"/>
                <a:cs typeface="Times New Roman" panose="02020603050405020304" pitchFamily="18" charset="0"/>
              </a:rPr>
              <a:t>(): It returns an array of terms along with </a:t>
            </a:r>
            <a:r>
              <a:rPr lang="en-US" sz="2000" dirty="0" err="1">
                <a:latin typeface="Times New Roman" panose="02020603050405020304" pitchFamily="18" charset="0"/>
                <a:cs typeface="Times New Roman" panose="02020603050405020304" pitchFamily="18" charset="0"/>
              </a:rPr>
              <a:t>tf-idf</a:t>
            </a:r>
            <a:r>
              <a:rPr lang="en-US" sz="2000" dirty="0">
                <a:latin typeface="Times New Roman" panose="02020603050405020304" pitchFamily="18" charset="0"/>
                <a:cs typeface="Times New Roman" panose="02020603050405020304" pitchFamily="18" charset="0"/>
              </a:rPr>
              <a:t> values.</a:t>
            </a:r>
          </a:p>
          <a:p>
            <a:pPr lvl="1" algn="just">
              <a:lnSpc>
                <a:spcPct val="150000"/>
              </a:lnSpc>
            </a:pPr>
            <a:r>
              <a:rPr lang="en-US" sz="2000" dirty="0" err="1">
                <a:latin typeface="Times New Roman" panose="02020603050405020304" pitchFamily="18" charset="0"/>
                <a:cs typeface="Times New Roman" panose="02020603050405020304" pitchFamily="18" charset="0"/>
              </a:rPr>
              <a:t>get_feature_names</a:t>
            </a:r>
            <a:r>
              <a:rPr lang="en-US" sz="2000" dirty="0">
                <a:latin typeface="Times New Roman" panose="02020603050405020304" pitchFamily="18" charset="0"/>
                <a:cs typeface="Times New Roman" panose="02020603050405020304" pitchFamily="18" charset="0"/>
              </a:rPr>
              <a:t>(): It returns a list of feature names.</a:t>
            </a:r>
          </a:p>
        </p:txBody>
      </p:sp>
    </p:spTree>
    <p:extLst>
      <p:ext uri="{BB962C8B-B14F-4D97-AF65-F5344CB8AC3E}">
        <p14:creationId xmlns:p14="http://schemas.microsoft.com/office/powerpoint/2010/main" val="3952834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583674" y="153109"/>
            <a:ext cx="10515600" cy="1152876"/>
          </a:xfrm>
        </p:spPr>
        <p:txBody>
          <a:bodyPr>
            <a:normAutofit/>
          </a:bodyPr>
          <a:lstStyle/>
          <a:p>
            <a:r>
              <a:rPr lang="en-US" sz="3600" b="1" dirty="0">
                <a:latin typeface="Times New Roman" panose="02020603050405020304" pitchFamily="18" charset="0"/>
                <a:cs typeface="Times New Roman" panose="02020603050405020304" pitchFamily="18" charset="0"/>
              </a:rPr>
              <a:t>TF – IDF in python</a:t>
            </a:r>
          </a:p>
        </p:txBody>
      </p:sp>
      <p:sp>
        <p:nvSpPr>
          <p:cNvPr id="3" name="Content Placeholder 2">
            <a:extLst>
              <a:ext uri="{FF2B5EF4-FFF2-40B4-BE49-F238E27FC236}">
                <a16:creationId xmlns:a16="http://schemas.microsoft.com/office/drawing/2014/main" id="{A6783E12-B691-42C0-BB8F-CC148D4768B9}"/>
              </a:ext>
            </a:extLst>
          </p:cNvPr>
          <p:cNvSpPr>
            <a:spLocks noGrp="1"/>
          </p:cNvSpPr>
          <p:nvPr>
            <p:ph idx="1"/>
          </p:nvPr>
        </p:nvSpPr>
        <p:spPr>
          <a:xfrm>
            <a:off x="583674" y="1384915"/>
            <a:ext cx="10982513" cy="4934165"/>
          </a:xfrm>
        </p:spPr>
        <p:txBody>
          <a:bodyPr>
            <a:normAutofit/>
          </a:bodyPr>
          <a:lstStyle/>
          <a:p>
            <a:pPr algn="just">
              <a:lnSpc>
                <a:spcPct val="150000"/>
              </a:lnSpc>
            </a:pPr>
            <a:r>
              <a:rPr lang="en-US" sz="2200" dirty="0">
                <a:latin typeface="Times New Roman" panose="02020603050405020304" pitchFamily="18" charset="0"/>
                <a:cs typeface="Times New Roman" panose="02020603050405020304" pitchFamily="18" charset="0"/>
              </a:rPr>
              <a:t>TfidfVectorizer class instance is created as tfidf and fit_transform method is applied on data to get the tf-idf values of data.</a:t>
            </a:r>
          </a:p>
        </p:txBody>
      </p:sp>
      <p:pic>
        <p:nvPicPr>
          <p:cNvPr id="7" name="Picture 6">
            <a:extLst>
              <a:ext uri="{FF2B5EF4-FFF2-40B4-BE49-F238E27FC236}">
                <a16:creationId xmlns:a16="http://schemas.microsoft.com/office/drawing/2014/main" id="{E60D34D8-EE20-45F6-986C-F73615C6A0DC}"/>
              </a:ext>
            </a:extLst>
          </p:cNvPr>
          <p:cNvPicPr>
            <a:picLocks noChangeAspect="1"/>
          </p:cNvPicPr>
          <p:nvPr/>
        </p:nvPicPr>
        <p:blipFill>
          <a:blip r:embed="rId2"/>
          <a:stretch>
            <a:fillRect/>
          </a:stretch>
        </p:blipFill>
        <p:spPr>
          <a:xfrm>
            <a:off x="2409433" y="2628191"/>
            <a:ext cx="7448550" cy="4076700"/>
          </a:xfrm>
          <a:prstGeom prst="rect">
            <a:avLst/>
          </a:prstGeom>
        </p:spPr>
      </p:pic>
    </p:spTree>
    <p:extLst>
      <p:ext uri="{BB962C8B-B14F-4D97-AF65-F5344CB8AC3E}">
        <p14:creationId xmlns:p14="http://schemas.microsoft.com/office/powerpoint/2010/main" val="12517816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545965" y="253789"/>
            <a:ext cx="10515600" cy="1152876"/>
          </a:xfrm>
        </p:spPr>
        <p:txBody>
          <a:bodyPr>
            <a:normAutofit/>
          </a:bodyPr>
          <a:lstStyle/>
          <a:p>
            <a:r>
              <a:rPr lang="en-US" sz="3600" b="1" dirty="0">
                <a:latin typeface="Times New Roman" panose="02020603050405020304" pitchFamily="18" charset="0"/>
                <a:cs typeface="Times New Roman" panose="02020603050405020304" pitchFamily="18" charset="0"/>
              </a:rPr>
              <a:t>TF – IDF in python</a:t>
            </a:r>
          </a:p>
        </p:txBody>
      </p:sp>
      <p:sp>
        <p:nvSpPr>
          <p:cNvPr id="3" name="Content Placeholder 2">
            <a:extLst>
              <a:ext uri="{FF2B5EF4-FFF2-40B4-BE49-F238E27FC236}">
                <a16:creationId xmlns:a16="http://schemas.microsoft.com/office/drawing/2014/main" id="{A6783E12-B691-42C0-BB8F-CC148D4768B9}"/>
              </a:ext>
            </a:extLst>
          </p:cNvPr>
          <p:cNvSpPr>
            <a:spLocks noGrp="1"/>
          </p:cNvSpPr>
          <p:nvPr>
            <p:ph idx="1"/>
          </p:nvPr>
        </p:nvSpPr>
        <p:spPr>
          <a:xfrm>
            <a:off x="630808" y="1473272"/>
            <a:ext cx="11100068" cy="4934165"/>
          </a:xfrm>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Tfidf.vocabulary_ parameter gives the vocabulary names and the indices assigned to the names.</a:t>
            </a:r>
          </a:p>
          <a:p>
            <a:pPr algn="just">
              <a:lnSpc>
                <a:spcPct val="150000"/>
              </a:lnSpc>
            </a:pPr>
            <a:r>
              <a:rPr lang="en-US" sz="2000" dirty="0">
                <a:latin typeface="Times New Roman" panose="02020603050405020304" pitchFamily="18" charset="0"/>
                <a:cs typeface="Times New Roman" panose="02020603050405020304" pitchFamily="18" charset="0"/>
              </a:rPr>
              <a:t>We can see the vectors built using tf-idf model.</a:t>
            </a: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BD55B48B-175F-4C34-864E-0ED95D8B0D75}"/>
              </a:ext>
            </a:extLst>
          </p:cNvPr>
          <p:cNvPicPr>
            <a:picLocks noChangeAspect="1"/>
          </p:cNvPicPr>
          <p:nvPr/>
        </p:nvPicPr>
        <p:blipFill>
          <a:blip r:embed="rId2"/>
          <a:stretch>
            <a:fillRect/>
          </a:stretch>
        </p:blipFill>
        <p:spPr>
          <a:xfrm>
            <a:off x="2795587" y="2841836"/>
            <a:ext cx="6600825" cy="3762375"/>
          </a:xfrm>
          <a:prstGeom prst="rect">
            <a:avLst/>
          </a:prstGeom>
        </p:spPr>
      </p:pic>
    </p:spTree>
    <p:extLst>
      <p:ext uri="{BB962C8B-B14F-4D97-AF65-F5344CB8AC3E}">
        <p14:creationId xmlns:p14="http://schemas.microsoft.com/office/powerpoint/2010/main" val="28126080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06AFB-5153-40BA-A038-BE5DDADFE8A6}"/>
              </a:ext>
            </a:extLst>
          </p:cNvPr>
          <p:cNvSpPr>
            <a:spLocks noGrp="1"/>
          </p:cNvSpPr>
          <p:nvPr>
            <p:ph type="title"/>
          </p:nvPr>
        </p:nvSpPr>
        <p:spPr>
          <a:xfrm>
            <a:off x="536540" y="131975"/>
            <a:ext cx="10515600" cy="989816"/>
          </a:xfrm>
        </p:spPr>
        <p:txBody>
          <a:bodyPr>
            <a:normAutofit/>
          </a:bodyPr>
          <a:lstStyle/>
          <a:p>
            <a:r>
              <a:rPr lang="en-US" sz="3600" b="1" dirty="0">
                <a:latin typeface="Times New Roman" panose="02020603050405020304" pitchFamily="18" charset="0"/>
                <a:cs typeface="Times New Roman" panose="02020603050405020304" pitchFamily="18" charset="0"/>
              </a:rPr>
              <a:t>Assignment on Textual data Handling</a:t>
            </a:r>
          </a:p>
        </p:txBody>
      </p:sp>
      <p:sp>
        <p:nvSpPr>
          <p:cNvPr id="3" name="Content Placeholder 2">
            <a:extLst>
              <a:ext uri="{FF2B5EF4-FFF2-40B4-BE49-F238E27FC236}">
                <a16:creationId xmlns:a16="http://schemas.microsoft.com/office/drawing/2014/main" id="{298CAEAB-BE3A-4437-A0CF-4A45E5542896}"/>
              </a:ext>
            </a:extLst>
          </p:cNvPr>
          <p:cNvSpPr>
            <a:spLocks noGrp="1"/>
          </p:cNvSpPr>
          <p:nvPr>
            <p:ph idx="1"/>
          </p:nvPr>
        </p:nvSpPr>
        <p:spPr>
          <a:xfrm>
            <a:off x="536540" y="1121790"/>
            <a:ext cx="10817260" cy="5533534"/>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Sample of text we are processing: </a:t>
            </a:r>
          </a:p>
          <a:p>
            <a:pPr lvl="1" algn="just">
              <a:lnSpc>
                <a:spcPct val="150000"/>
              </a:lnSpc>
            </a:pPr>
            <a:r>
              <a:rPr lang="en-US" sz="2000" i="1" dirty="0">
                <a:latin typeface="Times New Roman" panose="02020603050405020304" pitchFamily="18" charset="0"/>
                <a:cs typeface="Times New Roman" panose="02020603050405020304" pitchFamily="18" charset="0"/>
              </a:rPr>
              <a:t>This movie made it into one of my top 10 most awful movies. Horrible. There wasn't a continuous minute where there wasn't a fight with one monster or another. There was no chance for any character development, they were too busy running from one sword fight to another. I had no emotional attachment ( except to the big bad machine ## that wanted to destroy them).</a:t>
            </a:r>
          </a:p>
          <a:p>
            <a:pPr algn="just">
              <a:lnSpc>
                <a:spcPct val="150000"/>
              </a:lnSpc>
            </a:pPr>
            <a:r>
              <a:rPr lang="en-US" sz="2400" dirty="0">
                <a:latin typeface="Times New Roman" panose="02020603050405020304" pitchFamily="18" charset="0"/>
                <a:cs typeface="Times New Roman" panose="02020603050405020304" pitchFamily="18" charset="0"/>
              </a:rPr>
              <a:t>Write python code to clean the above text using the textual data cleaning methods discussed earlier and implement all the strategies as functions.</a:t>
            </a:r>
          </a:p>
          <a:p>
            <a:pPr algn="just">
              <a:lnSpc>
                <a:spcPct val="150000"/>
              </a:lnSpc>
            </a:pPr>
            <a:r>
              <a:rPr lang="en-US" sz="2400" dirty="0">
                <a:latin typeface="Times New Roman" panose="02020603050405020304" pitchFamily="18" charset="0"/>
                <a:cs typeface="Times New Roman" panose="02020603050405020304" pitchFamily="18" charset="0"/>
              </a:rPr>
              <a:t>Using the functions created for cleaning generate summary of the above data by applying TF/IDF scoring.</a:t>
            </a:r>
          </a:p>
        </p:txBody>
      </p:sp>
    </p:spTree>
    <p:extLst>
      <p:ext uri="{BB962C8B-B14F-4D97-AF65-F5344CB8AC3E}">
        <p14:creationId xmlns:p14="http://schemas.microsoft.com/office/powerpoint/2010/main" val="27626468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CC234-1AAC-4714-83B8-51C6EC9E85FE}"/>
              </a:ext>
            </a:extLst>
          </p:cNvPr>
          <p:cNvSpPr>
            <a:spLocks noGrp="1"/>
          </p:cNvSpPr>
          <p:nvPr>
            <p:ph type="title"/>
          </p:nvPr>
        </p:nvSpPr>
        <p:spPr>
          <a:xfrm>
            <a:off x="1076325" y="2393950"/>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Summary</a:t>
            </a:r>
          </a:p>
        </p:txBody>
      </p:sp>
    </p:spTree>
    <p:extLst>
      <p:ext uri="{BB962C8B-B14F-4D97-AF65-F5344CB8AC3E}">
        <p14:creationId xmlns:p14="http://schemas.microsoft.com/office/powerpoint/2010/main" val="3716277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93905-DDBC-41C6-8FC2-310CDEEAF9C2}"/>
              </a:ext>
            </a:extLst>
          </p:cNvPr>
          <p:cNvSpPr>
            <a:spLocks noGrp="1"/>
          </p:cNvSpPr>
          <p:nvPr>
            <p:ph type="title"/>
          </p:nvPr>
        </p:nvSpPr>
        <p:spPr>
          <a:xfrm>
            <a:off x="983056" y="2900095"/>
            <a:ext cx="10515600" cy="1325563"/>
          </a:xfrm>
        </p:spPr>
        <p:txBody>
          <a:bodyPr>
            <a:normAutofit fontScale="90000"/>
          </a:bodyPr>
          <a:lstStyle/>
          <a:p>
            <a:pPr algn="ctr"/>
            <a:r>
              <a:rPr lang="en-US" sz="7300" b="1" dirty="0">
                <a:latin typeface="Times New Roman" panose="02020603050405020304" pitchFamily="18" charset="0"/>
                <a:cs typeface="Times New Roman" panose="02020603050405020304" pitchFamily="18" charset="0"/>
              </a:rPr>
              <a:t>Q&amp;A</a:t>
            </a:r>
            <a:br>
              <a:rPr lang="en-US" dirty="0"/>
            </a:br>
            <a:endParaRPr lang="en-US" dirty="0"/>
          </a:p>
        </p:txBody>
      </p:sp>
    </p:spTree>
    <p:extLst>
      <p:ext uri="{BB962C8B-B14F-4D97-AF65-F5344CB8AC3E}">
        <p14:creationId xmlns:p14="http://schemas.microsoft.com/office/powerpoint/2010/main" val="2596439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962B8-71F5-49D7-981F-7D4FFC890514}"/>
              </a:ext>
            </a:extLst>
          </p:cNvPr>
          <p:cNvSpPr>
            <a:spLocks noGrp="1"/>
          </p:cNvSpPr>
          <p:nvPr>
            <p:ph type="title"/>
          </p:nvPr>
        </p:nvSpPr>
        <p:spPr>
          <a:xfrm>
            <a:off x="545967" y="129453"/>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Textual Data</a:t>
            </a:r>
          </a:p>
        </p:txBody>
      </p:sp>
      <p:sp>
        <p:nvSpPr>
          <p:cNvPr id="3" name="Content Placeholder 2">
            <a:extLst>
              <a:ext uri="{FF2B5EF4-FFF2-40B4-BE49-F238E27FC236}">
                <a16:creationId xmlns:a16="http://schemas.microsoft.com/office/drawing/2014/main" id="{00C4108B-D1B1-4CC2-9BD1-883C87709A82}"/>
              </a:ext>
            </a:extLst>
          </p:cNvPr>
          <p:cNvSpPr>
            <a:spLocks noGrp="1"/>
          </p:cNvSpPr>
          <p:nvPr>
            <p:ph idx="1"/>
          </p:nvPr>
        </p:nvSpPr>
        <p:spPr>
          <a:xfrm>
            <a:off x="527113" y="1486262"/>
            <a:ext cx="11001868" cy="4961676"/>
          </a:xfrm>
        </p:spPr>
        <p:txBody>
          <a:bodyPr>
            <a:normAutofit lnSpcReduction="10000"/>
          </a:bodyPr>
          <a:lstStyle/>
          <a:p>
            <a:pPr algn="just">
              <a:lnSpc>
                <a:spcPct val="150000"/>
              </a:lnSpc>
            </a:pPr>
            <a:r>
              <a:rPr lang="en-US" sz="2400" dirty="0">
                <a:latin typeface="Times New Roman" panose="02020603050405020304" pitchFamily="18" charset="0"/>
                <a:cs typeface="Times New Roman" panose="02020603050405020304" pitchFamily="18" charset="0"/>
              </a:rPr>
              <a:t>Generally we work on many textual datasets which are either in csv or excel format with data split into attributes and fields in proper format. This is called Structured Textual data. While coming to Natural Language processing the textual data which we are talking about is unformatted data called unstructured data.</a:t>
            </a:r>
          </a:p>
          <a:p>
            <a:pPr algn="just">
              <a:lnSpc>
                <a:spcPct val="150000"/>
              </a:lnSpc>
            </a:pPr>
            <a:r>
              <a:rPr lang="en-US" sz="2400" dirty="0">
                <a:latin typeface="Times New Roman" panose="02020603050405020304" pitchFamily="18" charset="0"/>
                <a:cs typeface="Times New Roman" panose="02020603050405020304" pitchFamily="18" charset="0"/>
              </a:rPr>
              <a:t>Data which we process using NLP applications generally contains words, text sentences, clauses, phrases and paragraphs. This data doesn’t have any proper structure to be parsed unlike structured data. Hence data cleaning, processing etc. are required to perform. Perfect example of the kind of textual data which we handle in NLP would be this slide, the content in this slide.</a:t>
            </a:r>
          </a:p>
        </p:txBody>
      </p:sp>
    </p:spTree>
    <p:extLst>
      <p:ext uri="{BB962C8B-B14F-4D97-AF65-F5344CB8AC3E}">
        <p14:creationId xmlns:p14="http://schemas.microsoft.com/office/powerpoint/2010/main" val="4233006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962B8-71F5-49D7-981F-7D4FFC890514}"/>
              </a:ext>
            </a:extLst>
          </p:cNvPr>
          <p:cNvSpPr>
            <a:spLocks noGrp="1"/>
          </p:cNvSpPr>
          <p:nvPr>
            <p:ph type="title"/>
          </p:nvPr>
        </p:nvSpPr>
        <p:spPr>
          <a:xfrm>
            <a:off x="545967" y="129453"/>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Problem with Text</a:t>
            </a:r>
          </a:p>
        </p:txBody>
      </p:sp>
      <p:sp>
        <p:nvSpPr>
          <p:cNvPr id="3" name="Content Placeholder 2">
            <a:extLst>
              <a:ext uri="{FF2B5EF4-FFF2-40B4-BE49-F238E27FC236}">
                <a16:creationId xmlns:a16="http://schemas.microsoft.com/office/drawing/2014/main" id="{00C4108B-D1B1-4CC2-9BD1-883C87709A82}"/>
              </a:ext>
            </a:extLst>
          </p:cNvPr>
          <p:cNvSpPr>
            <a:spLocks noGrp="1"/>
          </p:cNvSpPr>
          <p:nvPr>
            <p:ph idx="1"/>
          </p:nvPr>
        </p:nvSpPr>
        <p:spPr>
          <a:xfrm>
            <a:off x="527113" y="1486262"/>
            <a:ext cx="11001868" cy="4961676"/>
          </a:xfrm>
        </p:spPr>
        <p:txBody>
          <a:bodyPr>
            <a:normAutofit fontScale="92500"/>
          </a:bodyPr>
          <a:lstStyle/>
          <a:p>
            <a:pPr algn="just">
              <a:lnSpc>
                <a:spcPct val="150000"/>
              </a:lnSpc>
            </a:pPr>
            <a:r>
              <a:rPr lang="en-US" sz="2400" dirty="0">
                <a:latin typeface="Times New Roman" panose="02020603050405020304" pitchFamily="18" charset="0"/>
                <a:cs typeface="Times New Roman" panose="02020603050405020304" pitchFamily="18" charset="0"/>
              </a:rPr>
              <a:t>The ultimate goal in any Natural Language Processing application is building a model on the textual data according to the business case and then use the model.</a:t>
            </a:r>
          </a:p>
          <a:p>
            <a:pPr algn="just">
              <a:lnSpc>
                <a:spcPct val="150000"/>
              </a:lnSpc>
            </a:pPr>
            <a:r>
              <a:rPr lang="en-US" sz="2400" dirty="0">
                <a:latin typeface="Times New Roman" panose="02020603050405020304" pitchFamily="18" charset="0"/>
                <a:cs typeface="Times New Roman" panose="02020603050405020304" pitchFamily="18" charset="0"/>
              </a:rPr>
              <a:t>Machine Learning algorithms or any neural network algorithms generally work on numbers or vectors which are numeric representations.</a:t>
            </a:r>
          </a:p>
          <a:p>
            <a:pPr algn="just">
              <a:lnSpc>
                <a:spcPct val="150000"/>
              </a:lnSpc>
            </a:pPr>
            <a:r>
              <a:rPr lang="en-US" sz="2400" dirty="0">
                <a:latin typeface="Times New Roman" panose="02020603050405020304" pitchFamily="18" charset="0"/>
                <a:cs typeface="Times New Roman" panose="02020603050405020304" pitchFamily="18" charset="0"/>
              </a:rPr>
              <a:t>Textual data needs preprocessing as its mostly unstructured and has much noise, hence data cleaning plays a major role in any NLP application.</a:t>
            </a:r>
          </a:p>
          <a:p>
            <a:pPr algn="just">
              <a:lnSpc>
                <a:spcPct val="150000"/>
              </a:lnSpc>
            </a:pPr>
            <a:r>
              <a:rPr lang="en-US" sz="2400" dirty="0">
                <a:latin typeface="Times New Roman" panose="02020603050405020304" pitchFamily="18" charset="0"/>
                <a:cs typeface="Times New Roman" panose="02020603050405020304" pitchFamily="18" charset="0"/>
              </a:rPr>
              <a:t>Textual data is messy, as it has words and application of any machine learning algorithm on textual data directly is not possible. Hence the text must be converted into numbers, especially into vectors of numbers. This is called as Feature Extraction or Feature Encoding.</a:t>
            </a:r>
          </a:p>
        </p:txBody>
      </p:sp>
    </p:spTree>
    <p:extLst>
      <p:ext uri="{BB962C8B-B14F-4D97-AF65-F5344CB8AC3E}">
        <p14:creationId xmlns:p14="http://schemas.microsoft.com/office/powerpoint/2010/main" val="3602492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497107" y="152428"/>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Cleaning Textual data </a:t>
            </a:r>
          </a:p>
        </p:txBody>
      </p:sp>
      <p:sp>
        <p:nvSpPr>
          <p:cNvPr id="3" name="Content Placeholder 2">
            <a:extLst>
              <a:ext uri="{FF2B5EF4-FFF2-40B4-BE49-F238E27FC236}">
                <a16:creationId xmlns:a16="http://schemas.microsoft.com/office/drawing/2014/main" id="{A6783E12-B691-42C0-BB8F-CC148D4768B9}"/>
              </a:ext>
            </a:extLst>
          </p:cNvPr>
          <p:cNvSpPr>
            <a:spLocks noGrp="1"/>
          </p:cNvSpPr>
          <p:nvPr>
            <p:ph idx="1"/>
          </p:nvPr>
        </p:nvSpPr>
        <p:spPr>
          <a:xfrm>
            <a:off x="497107" y="1435332"/>
            <a:ext cx="11197786" cy="5123531"/>
          </a:xfrm>
        </p:spPr>
        <p:txBody>
          <a:bodyPr>
            <a:normAutofit lnSpcReduction="10000"/>
          </a:bodyPr>
          <a:lstStyle/>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Removal of Stop Words:</a:t>
            </a:r>
          </a:p>
          <a:p>
            <a:pPr lvl="1" algn="just">
              <a:lnSpc>
                <a:spcPct val="150000"/>
              </a:lnSpc>
            </a:pPr>
            <a:r>
              <a:rPr lang="en-US" sz="2000" dirty="0">
                <a:latin typeface="Times New Roman" panose="02020603050405020304" pitchFamily="18" charset="0"/>
                <a:cs typeface="Times New Roman" panose="02020603050405020304" pitchFamily="18" charset="0"/>
              </a:rPr>
              <a:t>Stop words are the words which are used most by humans and add less significance to the business use case in hand. Some examples of stop words are might, may, let, must, need, basically, yeah etc.</a:t>
            </a:r>
          </a:p>
          <a:p>
            <a:pPr lvl="1" algn="just">
              <a:lnSpc>
                <a:spcPct val="150000"/>
              </a:lnSpc>
            </a:pPr>
            <a:r>
              <a:rPr lang="en-US" sz="2000" dirty="0">
                <a:latin typeface="Times New Roman" panose="02020603050405020304" pitchFamily="18" charset="0"/>
                <a:cs typeface="Times New Roman" panose="02020603050405020304" pitchFamily="18" charset="0"/>
              </a:rPr>
              <a:t>Stop words are removed as they are less significant and can be considered a preprocessing step. Either the stop words can be removed explicitly, or another vector space can be created to store the instances of stop words for more accurate business use cases. </a:t>
            </a:r>
          </a:p>
          <a:p>
            <a:pPr marL="457200" indent="-457200" algn="just">
              <a:lnSpc>
                <a:spcPct val="150000"/>
              </a:lnSpc>
              <a:buFont typeface="+mj-lt"/>
              <a:buAutoNum type="arabicPeriod" startAt="2"/>
            </a:pPr>
            <a:r>
              <a:rPr lang="en-US" sz="2400" dirty="0">
                <a:latin typeface="Times New Roman" panose="02020603050405020304" pitchFamily="18" charset="0"/>
                <a:cs typeface="Times New Roman" panose="02020603050405020304" pitchFamily="18" charset="0"/>
              </a:rPr>
              <a:t>Tokenization:</a:t>
            </a:r>
          </a:p>
          <a:p>
            <a:pPr lvl="1" algn="just">
              <a:lnSpc>
                <a:spcPct val="150000"/>
              </a:lnSpc>
            </a:pPr>
            <a:r>
              <a:rPr lang="en-US" sz="2000" dirty="0">
                <a:latin typeface="Times New Roman" panose="02020603050405020304" pitchFamily="18" charset="0"/>
                <a:cs typeface="Times New Roman" panose="02020603050405020304" pitchFamily="18" charset="0"/>
              </a:rPr>
              <a:t>Tokens can be words, clauses, phrases or sentences which are part of an actual sentence</a:t>
            </a:r>
          </a:p>
          <a:p>
            <a:pPr lvl="1" algn="just">
              <a:lnSpc>
                <a:spcPct val="150000"/>
              </a:lnSpc>
            </a:pPr>
            <a:r>
              <a:rPr lang="en-US" sz="2000" dirty="0">
                <a:latin typeface="Times New Roman" panose="02020603050405020304" pitchFamily="18" charset="0"/>
                <a:cs typeface="Times New Roman" panose="02020603050405020304" pitchFamily="18" charset="0"/>
              </a:rPr>
              <a:t>Textual data is divided into classified set of tokens which cause significant advantage to business use case.</a:t>
            </a:r>
          </a:p>
          <a:p>
            <a:pPr marL="457200" lvl="1" indent="0" algn="just">
              <a:lnSpc>
                <a:spcPct val="150000"/>
              </a:lnSpc>
              <a:buNone/>
            </a:pPr>
            <a:endParaRPr lang="en-US" sz="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5695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508258" y="11848"/>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Cleaning Textual data </a:t>
            </a:r>
          </a:p>
        </p:txBody>
      </p:sp>
      <p:sp>
        <p:nvSpPr>
          <p:cNvPr id="3" name="Content Placeholder 2">
            <a:extLst>
              <a:ext uri="{FF2B5EF4-FFF2-40B4-BE49-F238E27FC236}">
                <a16:creationId xmlns:a16="http://schemas.microsoft.com/office/drawing/2014/main" id="{A6783E12-B691-42C0-BB8F-CC148D4768B9}"/>
              </a:ext>
            </a:extLst>
          </p:cNvPr>
          <p:cNvSpPr>
            <a:spLocks noGrp="1"/>
          </p:cNvSpPr>
          <p:nvPr>
            <p:ph idx="1"/>
          </p:nvPr>
        </p:nvSpPr>
        <p:spPr>
          <a:xfrm>
            <a:off x="508258" y="1337411"/>
            <a:ext cx="11323185" cy="5072611"/>
          </a:xfrm>
        </p:spPr>
        <p:txBody>
          <a:bodyPr>
            <a:normAutofit fontScale="92500" lnSpcReduction="10000"/>
          </a:bodyPr>
          <a:lstStyle/>
          <a:p>
            <a:pPr marL="457200" indent="-457200" algn="just">
              <a:lnSpc>
                <a:spcPct val="150000"/>
              </a:lnSpc>
              <a:buFont typeface="+mj-lt"/>
              <a:buAutoNum type="arabicPeriod" startAt="3"/>
            </a:pPr>
            <a:r>
              <a:rPr lang="en-US" sz="2400" dirty="0">
                <a:latin typeface="Times New Roman" panose="02020603050405020304" pitchFamily="18" charset="0"/>
                <a:cs typeface="Times New Roman" panose="02020603050405020304" pitchFamily="18" charset="0"/>
              </a:rPr>
              <a:t>Expanding Contractions:</a:t>
            </a:r>
          </a:p>
          <a:p>
            <a:pPr lvl="1" algn="just">
              <a:lnSpc>
                <a:spcPct val="150000"/>
              </a:lnSpc>
            </a:pPr>
            <a:r>
              <a:rPr lang="en-US" sz="2000" dirty="0">
                <a:latin typeface="Times New Roman" panose="02020603050405020304" pitchFamily="18" charset="0"/>
                <a:cs typeface="Times New Roman" panose="02020603050405020304" pitchFamily="18" charset="0"/>
              </a:rPr>
              <a:t>Contractions are words such as I’ve, didn’t, we’ve, shouldn’t etc. These contractions are expanded into actual words as I have, did not, we have, should not correspondingly.</a:t>
            </a:r>
          </a:p>
          <a:p>
            <a:pPr marL="457200" indent="-457200">
              <a:lnSpc>
                <a:spcPct val="150000"/>
              </a:lnSpc>
              <a:buFont typeface="+mj-lt"/>
              <a:buAutoNum type="arabicPeriod" startAt="3"/>
            </a:pPr>
            <a:r>
              <a:rPr lang="en-US" sz="2400" dirty="0">
                <a:latin typeface="Times New Roman" panose="02020603050405020304" pitchFamily="18" charset="0"/>
                <a:cs typeface="Times New Roman" panose="02020603050405020304" pitchFamily="18" charset="0"/>
              </a:rPr>
              <a:t>Stemming:</a:t>
            </a:r>
          </a:p>
          <a:p>
            <a:pPr lvl="1">
              <a:lnSpc>
                <a:spcPct val="150000"/>
              </a:lnSpc>
            </a:pPr>
            <a:r>
              <a:rPr lang="en-US" sz="2000" dirty="0">
                <a:latin typeface="Times New Roman" panose="02020603050405020304" pitchFamily="18" charset="0"/>
                <a:cs typeface="Times New Roman" panose="02020603050405020304" pitchFamily="18" charset="0"/>
              </a:rPr>
              <a:t>Stemming is a text pre-processing technique which reduces a word to its stem or root format.</a:t>
            </a:r>
          </a:p>
          <a:p>
            <a:pPr lvl="1">
              <a:lnSpc>
                <a:spcPct val="150000"/>
              </a:lnSpc>
            </a:pPr>
            <a:r>
              <a:rPr lang="en-US" sz="2000" dirty="0">
                <a:latin typeface="Times New Roman" panose="02020603050405020304" pitchFamily="18" charset="0"/>
                <a:cs typeface="Times New Roman" panose="02020603050405020304" pitchFamily="18" charset="0"/>
              </a:rPr>
              <a:t>Stemming algorithms are very simple and similar to search and replace operation.</a:t>
            </a:r>
          </a:p>
          <a:p>
            <a:pPr marL="514350" indent="-514350">
              <a:lnSpc>
                <a:spcPct val="150000"/>
              </a:lnSpc>
              <a:buFont typeface="+mj-lt"/>
              <a:buAutoNum type="arabicPeriod" startAt="5"/>
            </a:pPr>
            <a:r>
              <a:rPr lang="en-US" sz="2400" dirty="0">
                <a:latin typeface="Times New Roman" panose="02020603050405020304" pitchFamily="18" charset="0"/>
                <a:cs typeface="Times New Roman" panose="02020603050405020304" pitchFamily="18" charset="0"/>
              </a:rPr>
              <a:t>Lemmatization:</a:t>
            </a:r>
          </a:p>
          <a:p>
            <a:pPr lvl="1">
              <a:lnSpc>
                <a:spcPct val="150000"/>
              </a:lnSpc>
            </a:pPr>
            <a:r>
              <a:rPr lang="en-US" sz="2000" dirty="0">
                <a:latin typeface="Times New Roman" panose="02020603050405020304" pitchFamily="18" charset="0"/>
                <a:cs typeface="Times New Roman" panose="02020603050405020304" pitchFamily="18" charset="0"/>
              </a:rPr>
              <a:t>It is a text pre-processing technique similar to stemming which reduces a word to its root format.</a:t>
            </a:r>
          </a:p>
          <a:p>
            <a:pPr lvl="1">
              <a:lnSpc>
                <a:spcPct val="150000"/>
              </a:lnSpc>
            </a:pPr>
            <a:r>
              <a:rPr lang="en-US" sz="2000" dirty="0">
                <a:latin typeface="Times New Roman" panose="02020603050405020304" pitchFamily="18" charset="0"/>
                <a:cs typeface="Times New Roman" panose="02020603050405020304" pitchFamily="18" charset="0"/>
              </a:rPr>
              <a:t>Lemmatization uses branching techniques and dictionary to map different variants of words to a base word called lemma.</a:t>
            </a:r>
          </a:p>
        </p:txBody>
      </p:sp>
    </p:spTree>
    <p:extLst>
      <p:ext uri="{BB962C8B-B14F-4D97-AF65-F5344CB8AC3E}">
        <p14:creationId xmlns:p14="http://schemas.microsoft.com/office/powerpoint/2010/main" val="3613779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508258" y="223720"/>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Word Tokenization </a:t>
            </a:r>
          </a:p>
        </p:txBody>
      </p:sp>
      <p:sp>
        <p:nvSpPr>
          <p:cNvPr id="5" name="TextBox 4">
            <a:extLst>
              <a:ext uri="{FF2B5EF4-FFF2-40B4-BE49-F238E27FC236}">
                <a16:creationId xmlns:a16="http://schemas.microsoft.com/office/drawing/2014/main" id="{20E05B88-6862-4DBB-92CE-BAD249A3A433}"/>
              </a:ext>
            </a:extLst>
          </p:cNvPr>
          <p:cNvSpPr txBox="1"/>
          <p:nvPr/>
        </p:nvSpPr>
        <p:spPr>
          <a:xfrm>
            <a:off x="631595" y="1549283"/>
            <a:ext cx="10963374" cy="445795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Tokens can be words, clauses, phrases or sentences which are part of an actual sentence. Textual data is divided into classified set of tokens which cause significant advantage to business use case.</a:t>
            </a:r>
          </a:p>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Generally, in NLP applications sentences are tokenized into words in order to analyze the words and count the occurrences of words etc. which are useful in further steps.</a:t>
            </a:r>
          </a:p>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next step generally after cleaning data using Cleaning techniques will be feature encoding or feature extraction where the textual data is converted into numerical vectors.</a:t>
            </a:r>
          </a:p>
        </p:txBody>
      </p:sp>
    </p:spTree>
    <p:extLst>
      <p:ext uri="{BB962C8B-B14F-4D97-AF65-F5344CB8AC3E}">
        <p14:creationId xmlns:p14="http://schemas.microsoft.com/office/powerpoint/2010/main" val="2533752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508258" y="223720"/>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Word Tokenization </a:t>
            </a:r>
          </a:p>
        </p:txBody>
      </p:sp>
      <p:sp>
        <p:nvSpPr>
          <p:cNvPr id="5" name="TextBox 4">
            <a:extLst>
              <a:ext uri="{FF2B5EF4-FFF2-40B4-BE49-F238E27FC236}">
                <a16:creationId xmlns:a16="http://schemas.microsoft.com/office/drawing/2014/main" id="{20E05B88-6862-4DBB-92CE-BAD249A3A433}"/>
              </a:ext>
            </a:extLst>
          </p:cNvPr>
          <p:cNvSpPr txBox="1"/>
          <p:nvPr/>
        </p:nvSpPr>
        <p:spPr>
          <a:xfrm>
            <a:off x="631595" y="1549283"/>
            <a:ext cx="10963374" cy="5011949"/>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Scikit-learn often regarded in short as sklearn provides a class which tokenizes the text into words and return the stream of words called CountVectorizer.</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CountVectorizer class provides two functionalities: tokenize the data into words and also build vocabulary on top of it. Vocabulary is nothing but the collection of all the unique words in the data with an index assigned to it. </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CountVectorizer class has a method called </a:t>
            </a:r>
            <a:r>
              <a:rPr lang="en-US" sz="2400" b="1" i="1" dirty="0">
                <a:latin typeface="Times New Roman" panose="02020603050405020304" pitchFamily="18" charset="0"/>
                <a:cs typeface="Times New Roman" panose="02020603050405020304" pitchFamily="18" charset="0"/>
              </a:rPr>
              <a:t>build_tokenizer() </a:t>
            </a:r>
            <a:r>
              <a:rPr lang="en-US" sz="2400" dirty="0">
                <a:latin typeface="Times New Roman" panose="02020603050405020304" pitchFamily="18" charset="0"/>
                <a:cs typeface="Times New Roman" panose="02020603050405020304" pitchFamily="18" charset="0"/>
              </a:rPr>
              <a:t>which returns a function that can be used to tokenize the sentences into words.</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Count Vectorizer can be imported as </a:t>
            </a:r>
          </a:p>
          <a:p>
            <a:pPr algn="just">
              <a:lnSpc>
                <a:spcPct val="150000"/>
              </a:lnSpc>
            </a:pPr>
            <a:r>
              <a:rPr lang="en-US" sz="2400" i="1" dirty="0">
                <a:latin typeface="Times New Roman" panose="02020603050405020304" pitchFamily="18" charset="0"/>
                <a:cs typeface="Times New Roman" panose="02020603050405020304" pitchFamily="18" charset="0"/>
              </a:rPr>
              <a:t>		from sklearn.feature_extraction.text import CountVectorizer</a:t>
            </a:r>
          </a:p>
        </p:txBody>
      </p:sp>
    </p:spTree>
    <p:extLst>
      <p:ext uri="{BB962C8B-B14F-4D97-AF65-F5344CB8AC3E}">
        <p14:creationId xmlns:p14="http://schemas.microsoft.com/office/powerpoint/2010/main" val="42809001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2583</TotalTime>
  <Words>3685</Words>
  <Application>Microsoft Office PowerPoint</Application>
  <PresentationFormat>Widescreen</PresentationFormat>
  <Paragraphs>209</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Calibri Light</vt:lpstr>
      <vt:lpstr>Times New Roman</vt:lpstr>
      <vt:lpstr>Office Theme</vt:lpstr>
      <vt:lpstr>Natural Language Processing Textual Data Handling - ScikitLearn</vt:lpstr>
      <vt:lpstr>Course outline</vt:lpstr>
      <vt:lpstr>Contents</vt:lpstr>
      <vt:lpstr>Textual Data</vt:lpstr>
      <vt:lpstr>Problem with Text</vt:lpstr>
      <vt:lpstr>Cleaning Textual data </vt:lpstr>
      <vt:lpstr>Cleaning Textual data </vt:lpstr>
      <vt:lpstr>Word Tokenization </vt:lpstr>
      <vt:lpstr>Word Tokenization </vt:lpstr>
      <vt:lpstr>Word Tokenization </vt:lpstr>
      <vt:lpstr>Stop Words</vt:lpstr>
      <vt:lpstr>Removal of Stop Words</vt:lpstr>
      <vt:lpstr>Removal of Stop Words</vt:lpstr>
      <vt:lpstr>Removal of Stop Words</vt:lpstr>
      <vt:lpstr>Stemming</vt:lpstr>
      <vt:lpstr>Stemming </vt:lpstr>
      <vt:lpstr>Stemming </vt:lpstr>
      <vt:lpstr>Stemming </vt:lpstr>
      <vt:lpstr>Parsing HTML Documents</vt:lpstr>
      <vt:lpstr>Cleaning HTML Documents</vt:lpstr>
      <vt:lpstr>Feature Extraction</vt:lpstr>
      <vt:lpstr>Feature Extraction</vt:lpstr>
      <vt:lpstr>Bag of Words</vt:lpstr>
      <vt:lpstr>Bag of Words</vt:lpstr>
      <vt:lpstr>Bag of Words</vt:lpstr>
      <vt:lpstr>Bag of Words</vt:lpstr>
      <vt:lpstr>Bag of Words – Scikit-Learn</vt:lpstr>
      <vt:lpstr>Bag of Words – Scikit-Learn</vt:lpstr>
      <vt:lpstr>Bag of Words – Scikit-Learn</vt:lpstr>
      <vt:lpstr>TF - IDF</vt:lpstr>
      <vt:lpstr>TF - IDF</vt:lpstr>
      <vt:lpstr>TF - IDF</vt:lpstr>
      <vt:lpstr>TF – IDF in python</vt:lpstr>
      <vt:lpstr>TF – IDF in python</vt:lpstr>
      <vt:lpstr>TF – IDF in python</vt:lpstr>
      <vt:lpstr>Assignment on Textual data Handling</vt:lpstr>
      <vt:lpstr>Summary</vt:lpstr>
      <vt:lpstr>Q&amp;A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 Textual Data Handling - ScikitLearn</dc:title>
  <cp:lastModifiedBy>pedram h</cp:lastModifiedBy>
  <cp:revision>2</cp:revision>
  <dcterms:created xsi:type="dcterms:W3CDTF">2021-12-27T10:33:22Z</dcterms:created>
  <dcterms:modified xsi:type="dcterms:W3CDTF">2022-01-19T15:27:09Z</dcterms:modified>
</cp:coreProperties>
</file>